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1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6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4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9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3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80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09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08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6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43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02C2-DA00-4A8D-BD5C-838D01785F1E}" type="datetimeFigureOut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1933-EF11-4823-A9D3-D8203B08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65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3861048"/>
            <a:ext cx="6400800" cy="1752600"/>
          </a:xfrm>
        </p:spPr>
        <p:txBody>
          <a:bodyPr>
            <a:normAutofit/>
          </a:bodyPr>
          <a:lstStyle/>
          <a:p>
            <a:pPr lvl="0" algn="r"/>
            <a:r>
              <a:rPr lang="ru-RU" sz="3500" b="1" dirty="0">
                <a:solidFill>
                  <a:prstClr val="black"/>
                </a:solidFill>
              </a:rPr>
              <a:t>А. В. Дмитриев</a:t>
            </a:r>
          </a:p>
          <a:p>
            <a:pPr algn="r"/>
            <a:r>
              <a:rPr lang="ru-RU" sz="2600" dirty="0">
                <a:solidFill>
                  <a:schemeClr val="tx1"/>
                </a:solidFill>
              </a:rPr>
              <a:t>д</a:t>
            </a:r>
            <a:r>
              <a:rPr lang="ru-RU" sz="2600" dirty="0" smtClean="0">
                <a:solidFill>
                  <a:schemeClr val="tx1"/>
                </a:solidFill>
              </a:rPr>
              <a:t>иректор ГПОАУ ЯО Любимского аграрно-политехнического колледжа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279439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412776"/>
            <a:ext cx="7056784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с бизнесом как фактор эффективной деятельности профессиональной образовательной организации</a:t>
            </a:r>
            <a:endParaRPr lang="ru-RU" b="1" dirty="0">
              <a:solidFill>
                <a:schemeClr val="tx2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609329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г</a:t>
            </a:r>
            <a:r>
              <a:rPr lang="ru-RU" dirty="0" smtClean="0"/>
              <a:t>. Ярославль 25.08.2016г.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3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повышения эффективности деятельности Любимского аграрно-политехнического колледжа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7201" y="1592976"/>
            <a:ext cx="1980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Интеграция профессионального образования и производства</a:t>
            </a:r>
            <a:endParaRPr lang="ru-RU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75720" y="1592976"/>
            <a:ext cx="1980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83306" y="4976796"/>
            <a:ext cx="1980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Непрерывное образование</a:t>
            </a:r>
          </a:p>
          <a:p>
            <a:pPr algn="ctr"/>
            <a:r>
              <a:rPr lang="ru-RU" dirty="0" smtClean="0"/>
              <a:t>ЯГСХА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376342" y="5163060"/>
            <a:ext cx="1980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965" y="5131546"/>
            <a:ext cx="1980000" cy="165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3374837"/>
            <a:ext cx="1980000" cy="165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6876256" y="2025713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WorldSkills</a:t>
            </a:r>
            <a:r>
              <a:rPr lang="en-US" b="1" dirty="0" smtClean="0">
                <a:solidFill>
                  <a:schemeClr val="bg1"/>
                </a:solidFill>
              </a:rPr>
              <a:t> Russia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8" name="TextBox 1027"/>
          <p:cNvSpPr txBox="1"/>
          <p:nvPr/>
        </p:nvSpPr>
        <p:spPr>
          <a:xfrm>
            <a:off x="6858143" y="369603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Специализированный центр компетенции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3560221" y="5172490"/>
            <a:ext cx="1656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Центр сертификации профессиональных квалификаций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38250" y="1382886"/>
            <a:ext cx="1980000" cy="162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TextBox 1029"/>
          <p:cNvSpPr txBox="1"/>
          <p:nvPr/>
        </p:nvSpPr>
        <p:spPr>
          <a:xfrm>
            <a:off x="6124162" y="5575383"/>
            <a:ext cx="1747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Дуальное образование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3700158" y="18099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Ресурсный центр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33" name="Стрелка вправо 1032"/>
          <p:cNvSpPr/>
          <p:nvPr/>
        </p:nvSpPr>
        <p:spPr>
          <a:xfrm rot="19204035">
            <a:off x="5572513" y="3166076"/>
            <a:ext cx="1111337" cy="323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Стрелка вниз 1036"/>
          <p:cNvSpPr/>
          <p:nvPr/>
        </p:nvSpPr>
        <p:spPr>
          <a:xfrm rot="320399">
            <a:off x="3930541" y="4810327"/>
            <a:ext cx="37815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8" name="Стрелка вправо 1037"/>
          <p:cNvSpPr/>
          <p:nvPr/>
        </p:nvSpPr>
        <p:spPr>
          <a:xfrm rot="12782703">
            <a:off x="2555776" y="3023734"/>
            <a:ext cx="1187912" cy="379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9" name="Стрелка вниз 1038"/>
          <p:cNvSpPr/>
          <p:nvPr/>
        </p:nvSpPr>
        <p:spPr>
          <a:xfrm rot="10800000">
            <a:off x="4355976" y="3035425"/>
            <a:ext cx="350328" cy="339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0" name="Стрелка вправо 1039"/>
          <p:cNvSpPr/>
          <p:nvPr/>
        </p:nvSpPr>
        <p:spPr>
          <a:xfrm rot="3661434">
            <a:off x="5170190" y="4586056"/>
            <a:ext cx="1193413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1" name="Стрелка вправо 1040"/>
          <p:cNvSpPr/>
          <p:nvPr/>
        </p:nvSpPr>
        <p:spPr>
          <a:xfrm rot="10456229">
            <a:off x="2360021" y="4003946"/>
            <a:ext cx="87131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704573" y="3895491"/>
            <a:ext cx="11096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Овал 1033"/>
          <p:cNvSpPr/>
          <p:nvPr/>
        </p:nvSpPr>
        <p:spPr>
          <a:xfrm>
            <a:off x="3192510" y="3350365"/>
            <a:ext cx="2830987" cy="153620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TextBox 1035"/>
          <p:cNvSpPr txBox="1"/>
          <p:nvPr/>
        </p:nvSpPr>
        <p:spPr>
          <a:xfrm>
            <a:off x="3419872" y="357301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Любимский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аграрно-политехнический колледж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3306" y="3374838"/>
            <a:ext cx="1980000" cy="14350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Команда профессионалов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9172315">
            <a:off x="2383214" y="4757371"/>
            <a:ext cx="12345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2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 animBg="1"/>
      <p:bldP spid="30" grpId="0" animBg="1"/>
      <p:bldP spid="31" grpId="0" animBg="1"/>
      <p:bldP spid="25" grpId="0" animBg="1"/>
      <p:bldP spid="1033" grpId="0" animBg="1"/>
      <p:bldP spid="1037" grpId="0" animBg="1"/>
      <p:bldP spid="1038" grpId="0" animBg="1"/>
      <p:bldP spid="1039" grpId="0" animBg="1"/>
      <p:bldP spid="1040" grpId="0" animBg="1"/>
      <p:bldP spid="1041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Послание Федеральному собранию РФ 12 декабря 2013г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+mj-ea"/>
              </a:rPr>
              <a:t>«…следует перенастроить всю систему профессионального образования. Очень многое можно заимствовать из собственного опыта, естественно, на новом уровне. Имею ввиду что? ..Главный принцип – обучение на реальном производстве, когда теория подкрепляет практические навыки…"</a:t>
            </a:r>
            <a:br>
              <a:rPr lang="ru-RU" b="1" dirty="0" smtClean="0">
                <a:solidFill>
                  <a:srgbClr val="000000"/>
                </a:solidFill>
                <a:latin typeface="Times New Roman"/>
                <a:ea typeface="+mj-ea"/>
              </a:rPr>
            </a:br>
            <a:r>
              <a:rPr lang="ru-RU" b="1" dirty="0" smtClean="0">
                <a:solidFill>
                  <a:srgbClr val="000000"/>
                </a:solidFill>
                <a:latin typeface="Times New Roman"/>
                <a:ea typeface="+mj-ea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/>
                <a:ea typeface="+mj-ea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+mj-ea"/>
              </a:rPr>
              <a:t>                       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+mj-ea"/>
              </a:rPr>
              <a:t>В.В. Путин, президент Российской Федерации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+mj-ea"/>
              </a:rPr>
            </a:b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avrentyeva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65999"/>
            <a:ext cx="5976664" cy="486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3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107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Взаимодействие с бизнесом как фактор эффективной деятельности профессиональной образовательной организации</vt:lpstr>
      <vt:lpstr>Пути повышения эффективности деятельности Любимского аграрно-политехнического колледжа</vt:lpstr>
      <vt:lpstr>Послание Федеральному собранию РФ 12 декабря 2013г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Lavrentyeva</dc:creator>
  <cp:lastModifiedBy>Lavrentyeva</cp:lastModifiedBy>
  <cp:revision>12</cp:revision>
  <dcterms:created xsi:type="dcterms:W3CDTF">2016-08-24T13:36:57Z</dcterms:created>
  <dcterms:modified xsi:type="dcterms:W3CDTF">2016-08-24T15:36:33Z</dcterms:modified>
</cp:coreProperties>
</file>