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57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15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94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64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83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62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81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89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E9352E-7DBA-4AA5-9A47-A3079274412E}" type="datetimeFigureOut">
              <a:rPr lang="ru-RU" smtClean="0"/>
              <a:t>17.02.2016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A7DFA6-3F17-418E-B9BC-AFEBF4F6E7B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24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video-104039654_1714943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Признаки и принципы неформального образования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0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Принципы Неформального образования: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</a:pPr>
            <a:r>
              <a:rPr lang="ru-RU" sz="1500" b="1" dirty="0">
                <a:solidFill>
                  <a:srgbClr val="0070C0"/>
                </a:solidFill>
                <a:latin typeface="Arial" charset="0"/>
                <a:cs typeface="Arial" charset="0"/>
              </a:rPr>
              <a:t>Принцип личностной детерминации 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- создание условий выбора вариантов образовательной деятельности всех участников образовательного процесса: детей – вариантов участия в разных сферах деятельности и взаимодействия, целей, образования и способов их осуществления; педагогов – собственных моделей построения образовательного процесса; родителей – вариантов участия в деятельности образовательного учреждения. При этом предмет обучения должен соответствовать потребностям воспитанников, а педагог должен хорошо знать </a:t>
            </a:r>
            <a:r>
              <a:rPr lang="ru-RU" sz="1500" b="1" dirty="0" err="1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своѐ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 дело, уметь увлечь детей.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</a:pPr>
            <a:r>
              <a:rPr lang="ru-RU" sz="1500" b="1" dirty="0">
                <a:solidFill>
                  <a:srgbClr val="0070C0"/>
                </a:solidFill>
                <a:latin typeface="Arial" charset="0"/>
                <a:cs typeface="Arial" charset="0"/>
              </a:rPr>
              <a:t>Принцип добровольности 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- </a:t>
            </a:r>
            <a:r>
              <a:rPr lang="ru-RU" sz="1500" b="1" dirty="0" err="1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ребѐнок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 созидает процесс образования, несет ответственность за свою судьбу.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</a:pPr>
            <a:r>
              <a:rPr lang="ru-RU" sz="1500" b="1" dirty="0">
                <a:solidFill>
                  <a:srgbClr val="0070C0"/>
                </a:solidFill>
                <a:latin typeface="Arial" charset="0"/>
                <a:cs typeface="Arial" charset="0"/>
              </a:rPr>
              <a:t>Принцип открытости 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- обеспечение доступности образования в связи с растущими потребностями личности и динамично изменяющимися требованиями общества и рынка труда. Задача педагога увидеть в учащихся отдельные личности и рассматривать учебные группы лишь как среду, в которой проходит свой уникальный путь каждая конкретная личность, в которой каждый осознанно принимает решение.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</a:pPr>
            <a:r>
              <a:rPr lang="ru-RU" sz="1500" b="1" dirty="0">
                <a:solidFill>
                  <a:srgbClr val="0070C0"/>
                </a:solidFill>
                <a:latin typeface="Arial" charset="0"/>
                <a:cs typeface="Arial" charset="0"/>
              </a:rPr>
              <a:t>Принцип диверсификации </a:t>
            </a:r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Arial" charset="0"/>
                <a:cs typeface="Arial" charset="0"/>
              </a:rPr>
              <a:t>(разнообразия)  - должно соблюдаться разнообразие: возрастов (от дошкольников до студентов), способностей (музыкальных, спортивных, интеллектуальных, творческих и др.) и особенностей обучающихся (одаренных, с ограниченными возможностями здоровья, социальными проблемами), направленностей деятельности (художественной, спортивно-технической, эколого-биологической, социально-педагогической и др.), типов и видов образовательных программ, форм образовательных объединений (кружок, клуб, школа, студия, мастерская, лаборатория и др.).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50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Признаки Неформального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1. Нет ограничений по возрасту, уровню знаний</a:t>
            </a:r>
          </a:p>
          <a:p>
            <a:r>
              <a:rPr lang="ru-RU" sz="2800" dirty="0" smtClean="0"/>
              <a:t>2. </a:t>
            </a:r>
            <a:r>
              <a:rPr lang="ru-RU" sz="2800" dirty="0"/>
              <a:t>Избыточность образовательных возможностей (активностей)</a:t>
            </a:r>
          </a:p>
          <a:p>
            <a:r>
              <a:rPr lang="ru-RU" sz="2800" dirty="0" smtClean="0"/>
              <a:t>3. </a:t>
            </a:r>
            <a:r>
              <a:rPr lang="ru-RU" sz="2800" dirty="0"/>
              <a:t>Субъектная позиция  - самообучение и саморазвитие, индивидуальная программа</a:t>
            </a:r>
          </a:p>
          <a:p>
            <a:r>
              <a:rPr lang="ru-RU" sz="2800" dirty="0" smtClean="0"/>
              <a:t>4. Деятельность педагога «подстраивается» под актуальный запрос ребенка</a:t>
            </a:r>
          </a:p>
          <a:p>
            <a:r>
              <a:rPr lang="ru-RU" sz="2800" dirty="0" smtClean="0"/>
              <a:t>5. </a:t>
            </a:r>
            <a:r>
              <a:rPr lang="ru-RU" sz="2800" dirty="0" err="1" smtClean="0"/>
              <a:t>Тьюторская</a:t>
            </a:r>
            <a:r>
              <a:rPr lang="ru-RU" sz="2800" dirty="0" smtClean="0"/>
              <a:t> позиция </a:t>
            </a:r>
          </a:p>
          <a:p>
            <a:r>
              <a:rPr lang="ru-RU" sz="2800" dirty="0" smtClean="0"/>
              <a:t>6. «</a:t>
            </a:r>
            <a:r>
              <a:rPr lang="ru-RU" sz="2800" dirty="0"/>
              <a:t>Быстрый результат</a:t>
            </a:r>
            <a:r>
              <a:rPr lang="ru-RU" sz="2800" dirty="0" smtClean="0"/>
              <a:t>» и «Здесь и сейчас»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6727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Технологии Неформального 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dirty="0" smtClean="0"/>
              <a:t>1. Проектная технология (образовательные, социально значимые, творческие)</a:t>
            </a:r>
          </a:p>
          <a:p>
            <a:r>
              <a:rPr lang="ru-RU" sz="4000" dirty="0" smtClean="0"/>
              <a:t>2. Игровая технология</a:t>
            </a:r>
          </a:p>
          <a:p>
            <a:r>
              <a:rPr lang="ru-RU" sz="4000" dirty="0" smtClean="0"/>
              <a:t>3. Сетевая технология (телеконференция, образовательное событие)</a:t>
            </a:r>
          </a:p>
          <a:p>
            <a:r>
              <a:rPr lang="ru-RU" sz="4000" dirty="0" smtClean="0"/>
              <a:t>4. Мастер-классы</a:t>
            </a:r>
          </a:p>
          <a:p>
            <a:r>
              <a:rPr lang="ru-RU" sz="4000" dirty="0" smtClean="0"/>
              <a:t>5. Экскурсии</a:t>
            </a:r>
          </a:p>
          <a:p>
            <a:r>
              <a:rPr lang="ru-RU" sz="4000" dirty="0" smtClean="0"/>
              <a:t>6.Тренинг</a:t>
            </a:r>
          </a:p>
          <a:p>
            <a:r>
              <a:rPr lang="ru-RU" sz="4000" smtClean="0"/>
              <a:t>7.!!!!!!!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7302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Организационные формы НФО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1. Клуб</a:t>
            </a:r>
          </a:p>
          <a:p>
            <a:r>
              <a:rPr lang="ru-RU" sz="5400" dirty="0" smtClean="0"/>
              <a:t>2. Студия</a:t>
            </a:r>
          </a:p>
          <a:p>
            <a:r>
              <a:rPr lang="ru-RU" sz="5400" dirty="0" smtClean="0"/>
              <a:t>3. Сообщество</a:t>
            </a:r>
          </a:p>
          <a:p>
            <a:r>
              <a:rPr lang="ru-RU" sz="5400" dirty="0" smtClean="0"/>
              <a:t>4. Парк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61962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Узнать больше о НФО: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Видеоконференция «Успешные практики неформального образования»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vk.com/video-104039654_171494307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Группа ВК «Дети. Творчество. </a:t>
            </a:r>
            <a:r>
              <a:rPr lang="ru-RU" smtClean="0"/>
              <a:t>Образование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01790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363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Ретро</vt:lpstr>
      <vt:lpstr>Признаки и принципы неформального образования</vt:lpstr>
      <vt:lpstr>Принципы Неформального образования:</vt:lpstr>
      <vt:lpstr>Признаки Неформального образования</vt:lpstr>
      <vt:lpstr>Технологии Неформального образования</vt:lpstr>
      <vt:lpstr>Организационные формы НФО </vt:lpstr>
      <vt:lpstr>Узнать больше о НФО: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Признаки и принципы неформального образования</dc:title>
  <dc:creator>Наталья Валерьевна Румянцева</dc:creator>
  <cp:lastModifiedBy>Наталья Валерьевна Румянцева</cp:lastModifiedBy>
  <cp:revision>7</cp:revision>
  <dcterms:created xsi:type="dcterms:W3CDTF">2016-02-17T06:41:27Z</dcterms:created>
  <dcterms:modified xsi:type="dcterms:W3CDTF">2016-02-17T07:29:09Z</dcterms:modified>
</cp:coreProperties>
</file>