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70" r:id="rId4"/>
    <p:sldId id="266" r:id="rId5"/>
    <p:sldId id="259" r:id="rId6"/>
    <p:sldId id="265" r:id="rId7"/>
    <p:sldId id="260" r:id="rId8"/>
    <p:sldId id="269" r:id="rId9"/>
    <p:sldId id="261" r:id="rId10"/>
    <p:sldId id="262" r:id="rId11"/>
    <p:sldId id="263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5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7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7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4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0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8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6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0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4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iblioring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Чемпионат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России по чтению вслух среди старшеклассников «Страница̕18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" y="8707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6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23.02.2018 </a:t>
            </a:r>
            <a:r>
              <a:rPr lang="ru-RU" b="1" dirty="0" smtClean="0"/>
              <a:t>  15.00 </a:t>
            </a:r>
            <a:r>
              <a:rPr lang="ru-RU" b="1" dirty="0"/>
              <a:t>— </a:t>
            </a:r>
            <a:r>
              <a:rPr lang="ru-RU" b="1" dirty="0" smtClean="0"/>
              <a:t>финал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Место </a:t>
            </a:r>
            <a:r>
              <a:rPr lang="ru-RU" dirty="0"/>
              <a:t>проведения   Областная библиотека имени Н.А. Некрасова (г. Ярославль, ул. Свердлова, 25в).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Приглашаем </a:t>
            </a:r>
            <a:r>
              <a:rPr lang="ru-RU" dirty="0"/>
              <a:t>финалистов, участников отборочных этапов, их друзей, родственников, учителей.</a:t>
            </a:r>
          </a:p>
          <a:p>
            <a:endParaRPr lang="ru-RU" dirty="0"/>
          </a:p>
          <a:p>
            <a:r>
              <a:rPr lang="ru-RU" dirty="0"/>
              <a:t>Победитель финала выходит во Всероссийский полуфинал, который пройдёт в Туле в мае 2018 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99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Обеспечение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Комплекты, необходимые для проведения отборочного этапа Чемпионата, можно получить у регионального представителя </a:t>
            </a:r>
            <a:r>
              <a:rPr lang="ru-RU" b="1" dirty="0"/>
              <a:t>16-18 января</a:t>
            </a:r>
            <a:r>
              <a:rPr lang="ru-RU" dirty="0"/>
              <a:t> с 10.00 до 18.00 по адресу г. Ярославль, ул. Свердлова, 25в (точная дата и время согласовывается по телефону (4852) 23-12-06, 8-910-977-03-75).</a:t>
            </a:r>
          </a:p>
        </p:txBody>
      </p:sp>
    </p:spTree>
    <p:extLst>
      <p:ext uri="{BB962C8B-B14F-4D97-AF65-F5344CB8AC3E}">
        <p14:creationId xmlns:p14="http://schemas.microsoft.com/office/powerpoint/2010/main" val="130076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участники отборочных туров и регионального этапа будут награждены дипломами, победители – дипломами и призами. </a:t>
            </a:r>
            <a:endParaRPr lang="ru-RU" dirty="0" smtClean="0"/>
          </a:p>
          <a:p>
            <a:r>
              <a:rPr lang="ru-RU" dirty="0" smtClean="0"/>
              <a:t>Члены </a:t>
            </a:r>
            <a:r>
              <a:rPr lang="ru-RU" dirty="0"/>
              <a:t>Оргкомитетов отборочных туров получат благодарственные письма.</a:t>
            </a:r>
          </a:p>
        </p:txBody>
      </p:sp>
    </p:spTree>
    <p:extLst>
      <p:ext uri="{BB962C8B-B14F-4D97-AF65-F5344CB8AC3E}">
        <p14:creationId xmlns:p14="http://schemas.microsoft.com/office/powerpoint/2010/main" val="324309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Региональный представитель Чемпионата в Ярославле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Абросимова </a:t>
            </a:r>
            <a:r>
              <a:rPr lang="ru-RU" dirty="0"/>
              <a:t>Наталия Владимировна, заместитель директора Областной библиотеки имени Н.А. </a:t>
            </a:r>
            <a:r>
              <a:rPr lang="ru-RU" dirty="0" smtClean="0"/>
              <a:t>Некрасова</a:t>
            </a:r>
          </a:p>
          <a:p>
            <a:r>
              <a:rPr lang="ru-RU" dirty="0" smtClean="0"/>
              <a:t> </a:t>
            </a:r>
            <a:r>
              <a:rPr lang="ru-RU" dirty="0"/>
              <a:t>электронная почта: abrosimova@rlib.yar.ru, </a:t>
            </a:r>
          </a:p>
          <a:p>
            <a:r>
              <a:rPr lang="ru-RU" dirty="0"/>
              <a:t>рабочий телефон: (4852) 23-12-06,</a:t>
            </a:r>
          </a:p>
          <a:p>
            <a:r>
              <a:rPr lang="ru-RU" dirty="0"/>
              <a:t>мобильный телефон: 8-910-977-03-75.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0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07" y="0"/>
            <a:ext cx="8229600" cy="1143000"/>
          </a:xfrm>
        </p:spPr>
        <p:txBody>
          <a:bodyPr/>
          <a:lstStyle/>
          <a:p>
            <a:r>
              <a:rPr lang="ru-RU" dirty="0" smtClean="0"/>
              <a:t>Организатор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500" y="1124744"/>
            <a:ext cx="8229600" cy="4525963"/>
          </a:xfrm>
        </p:spPr>
        <p:txBody>
          <a:bodyPr/>
          <a:lstStyle/>
          <a:p>
            <a:r>
              <a:rPr lang="ru-RU" dirty="0" smtClean="0"/>
              <a:t>Ассоциация «Межрегиональная Федерация чтения» </a:t>
            </a:r>
            <a:r>
              <a:rPr lang="en-US" dirty="0">
                <a:hlinkClick r:id="rId2"/>
              </a:rPr>
              <a:t>http://www.biblioring.ru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0" y="2348880"/>
            <a:ext cx="802012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9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Читаются незнакомые тексты (разные)</a:t>
            </a:r>
          </a:p>
          <a:p>
            <a:r>
              <a:rPr lang="ru-RU" dirty="0" smtClean="0"/>
              <a:t>Тексты читаются 1 минуту (стихи небольшие целиком)</a:t>
            </a:r>
          </a:p>
          <a:p>
            <a:r>
              <a:rPr lang="ru-RU" dirty="0" smtClean="0"/>
              <a:t>Оценивается артистизм и техника чтения</a:t>
            </a:r>
          </a:p>
          <a:p>
            <a:r>
              <a:rPr lang="ru-RU" dirty="0" smtClean="0"/>
              <a:t>Выбирается 1 победитель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04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истории. 2014 – 2017 гг.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56792"/>
            <a:ext cx="3291840" cy="29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038600" cy="229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35" y="3861495"/>
            <a:ext cx="5333278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1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5963"/>
          </a:xfrm>
        </p:spPr>
        <p:txBody>
          <a:bodyPr/>
          <a:lstStyle/>
          <a:p>
            <a:r>
              <a:rPr lang="ru-RU" dirty="0"/>
              <a:t>Организаторы чемпионата ставят своей целью популяризацию чтения, расширение кругозора и повышение общего уровня культуры и надеются на вашу поддержку.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" y="8707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82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03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Этапы проведения Чемпионата «Страница̕18» в </a:t>
            </a:r>
            <a:r>
              <a:rPr lang="ru-RU" b="1" dirty="0" smtClean="0"/>
              <a:t>Ярославле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" y="8707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08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22.01 – 07.02.2018 </a:t>
            </a:r>
            <a:r>
              <a:rPr lang="ru-RU" b="1" dirty="0" smtClean="0"/>
              <a:t>- отборочный этап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Место </a:t>
            </a:r>
            <a:r>
              <a:rPr lang="ru-RU" dirty="0"/>
              <a:t>проведения отборочного этапа — школы Ярославля.</a:t>
            </a:r>
          </a:p>
          <a:p>
            <a:endParaRPr lang="ru-RU" dirty="0"/>
          </a:p>
          <a:p>
            <a:r>
              <a:rPr lang="ru-RU" dirty="0"/>
              <a:t>По итогам проведения отборочного этапа видеозапись победителя направляется по электронной почте в Оргкомитет чемпионата yaroslavl@biblioring.ru (подробнее в приложении №6 Положения).</a:t>
            </a:r>
          </a:p>
          <a:p>
            <a:endParaRPr lang="ru-RU" dirty="0"/>
          </a:p>
          <a:p>
            <a:r>
              <a:rPr lang="ru-RU" dirty="0"/>
              <a:t>Отчёт о проведении отборочного тура (Приложения №3 Положения) и скан-копия согласия на обработку персональных данных победителя (Приложение №4 Положения) отправляются по электронной почте региональному представителю abrosimova@rlib.yar.ru  в течение 2-х дней от даты проведения отборочного тура.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2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60"/>
            <a:ext cx="8229600" cy="1143000"/>
          </a:xfrm>
        </p:spPr>
        <p:txBody>
          <a:bodyPr/>
          <a:lstStyle/>
          <a:p>
            <a:r>
              <a:rPr lang="ru-RU" dirty="0" smtClean="0"/>
              <a:t>Как провести отборочный этап?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Пригласить участников (14-17 лет)</a:t>
            </a:r>
          </a:p>
          <a:p>
            <a:r>
              <a:rPr lang="ru-RU" dirty="0" smtClean="0"/>
              <a:t>Определить время и место (нешумное)</a:t>
            </a:r>
          </a:p>
          <a:p>
            <a:r>
              <a:rPr lang="ru-RU" dirty="0" smtClean="0"/>
              <a:t>Выбрать тексты для чтения</a:t>
            </a:r>
          </a:p>
          <a:p>
            <a:r>
              <a:rPr lang="ru-RU" dirty="0" smtClean="0"/>
              <a:t>Пригласить жюри</a:t>
            </a:r>
          </a:p>
          <a:p>
            <a:r>
              <a:rPr lang="ru-RU" dirty="0" smtClean="0"/>
              <a:t>Выбрать ведущего (объясняет правила, </a:t>
            </a:r>
            <a:r>
              <a:rPr lang="ru-RU" dirty="0"/>
              <a:t>приглашает участников, </a:t>
            </a:r>
            <a:r>
              <a:rPr lang="ru-RU" dirty="0" smtClean="0"/>
              <a:t>следит за временем, считает баллы)</a:t>
            </a:r>
          </a:p>
          <a:p>
            <a:r>
              <a:rPr lang="ru-RU" dirty="0" smtClean="0"/>
              <a:t>В финальном раунде финалисты будут читать стихи А. Вознесенского. Чтение финалистов нужно записать на видео. Запись победителя отправить в оргкомитет.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56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b="1" dirty="0"/>
              <a:t>10.02 – 15.02.2018 </a:t>
            </a:r>
            <a:r>
              <a:rPr lang="ru-RU" b="1" dirty="0" smtClean="0"/>
              <a:t>- голосование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/>
          <a:lstStyle/>
          <a:p>
            <a:r>
              <a:rPr lang="ru-RU" dirty="0" smtClean="0"/>
              <a:t>Народное </a:t>
            </a:r>
            <a:r>
              <a:rPr lang="ru-RU" dirty="0"/>
              <a:t>голосование в группе vk.com/stra18 </a:t>
            </a:r>
          </a:p>
          <a:p>
            <a:endParaRPr lang="ru-RU" dirty="0"/>
          </a:p>
          <a:p>
            <a:r>
              <a:rPr lang="ru-RU" dirty="0"/>
              <a:t>По итогам народного голосования (простым большинством голосов) будут выбраны 15 финалистов.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41276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414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Чемпионат России по чтению вслух среди старшеклассников «Страница̕18».  Региональный этап</vt:lpstr>
      <vt:lpstr>Организатор</vt:lpstr>
      <vt:lpstr>Важно</vt:lpstr>
      <vt:lpstr>Немного истории. 2014 – 2017 гг.</vt:lpstr>
      <vt:lpstr>Презентация PowerPoint</vt:lpstr>
      <vt:lpstr>Этапы проведения Чемпионата «Страница̕18» в Ярославле</vt:lpstr>
      <vt:lpstr>22.01 – 07.02.2018 - отборочный этап </vt:lpstr>
      <vt:lpstr>Как провести отборочный этап?</vt:lpstr>
      <vt:lpstr>10.02 – 15.02.2018 - голосование </vt:lpstr>
      <vt:lpstr>23.02.2018   15.00 — финал</vt:lpstr>
      <vt:lpstr>Обеспечение </vt:lpstr>
      <vt:lpstr>Презентация PowerPoint</vt:lpstr>
      <vt:lpstr>Региональный представитель Чемпионата в Ярославле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Чемпионат России по чтению вслух среди старшеклассников «Страница̕18».  Региональный этап</dc:title>
  <dc:creator>Абросимова Наталья Владимировна</dc:creator>
  <cp:lastModifiedBy>Абросимова Наталья Владимировна</cp:lastModifiedBy>
  <cp:revision>9</cp:revision>
  <dcterms:created xsi:type="dcterms:W3CDTF">2018-01-11T13:54:59Z</dcterms:created>
  <dcterms:modified xsi:type="dcterms:W3CDTF">2018-01-11T15:17:58Z</dcterms:modified>
</cp:coreProperties>
</file>