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8" r:id="rId4"/>
    <p:sldId id="276" r:id="rId5"/>
    <p:sldId id="264" r:id="rId6"/>
    <p:sldId id="277" r:id="rId7"/>
    <p:sldId id="275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94" d="100"/>
          <a:sy n="94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573016"/>
            <a:ext cx="6696744" cy="116433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</a:rPr>
              <a:t>Защита дипломных проектов</a:t>
            </a:r>
            <a:endParaRPr lang="ru-RU" sz="2000" b="1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237626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Проект </a:t>
            </a:r>
            <a:br>
              <a:rPr lang="ru-RU" b="1" i="1" dirty="0" smtClean="0"/>
            </a:br>
            <a:r>
              <a:rPr lang="ru-RU" b="1" i="1" dirty="0" smtClean="0"/>
              <a:t>«Профессиональная школа родителей»</a:t>
            </a:r>
            <a:endParaRPr lang="ru-RU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5724128" y="3861048"/>
            <a:ext cx="252028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3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Региональная комиссия</a:t>
            </a:r>
            <a:br>
              <a:rPr lang="ru-RU" dirty="0" smtClean="0"/>
            </a:br>
            <a:r>
              <a:rPr lang="ru-RU" dirty="0" smtClean="0"/>
              <a:t>г. Переславль-Залесский</a:t>
            </a:r>
            <a:endParaRPr lang="ru-RU" dirty="0"/>
          </a:p>
        </p:txBody>
      </p:sp>
      <p:pic>
        <p:nvPicPr>
          <p:cNvPr id="1027" name="Picture 3" descr="E:\Новая папка\DSCN04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5568618" cy="4176464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31632" y="1844824"/>
            <a:ext cx="33123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Кочева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Вера Николаевна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зам.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Качанина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Ольга Викторовна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гл.специалист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отдела развития общего и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ополнительного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Пичугина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Марина Федоровна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нач.отдела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вопросам семейной политике, департамента социальной и демографической политике Правительства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Яросл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Области</a:t>
            </a: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Репринцева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Ивановна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руководитель проекта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Кюребекова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Нусретовна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руководитель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ЦНИиР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ГОАУ ЯО ИРО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4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Вручение сертификата об аккредитации</a:t>
            </a:r>
            <a:br>
              <a:rPr lang="ru-RU" sz="2800" dirty="0" smtClean="0"/>
            </a:br>
            <a:r>
              <a:rPr lang="ru-RU" sz="2800" dirty="0" smtClean="0"/>
              <a:t> г. Переславлю-</a:t>
            </a:r>
            <a:r>
              <a:rPr lang="ru-RU" sz="2800" dirty="0" err="1" smtClean="0"/>
              <a:t>залесскому</a:t>
            </a:r>
            <a:endParaRPr lang="ru-RU" sz="2800" dirty="0"/>
          </a:p>
        </p:txBody>
      </p:sp>
      <p:pic>
        <p:nvPicPr>
          <p:cNvPr id="5123" name="Picture 3" descr="C:\Users\kyurebekova.INTRANET\Desktop\DSC030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444101" cy="4833076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7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E:\Коллажи\Защита дипломов Переславль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13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Региональная комиссия</a:t>
            </a:r>
            <a:br>
              <a:rPr lang="ru-RU" dirty="0" smtClean="0"/>
            </a:br>
            <a:r>
              <a:rPr lang="ru-RU" dirty="0" smtClean="0"/>
              <a:t>г. Ярославль</a:t>
            </a:r>
            <a:endParaRPr lang="ru-RU" dirty="0"/>
          </a:p>
        </p:txBody>
      </p:sp>
      <p:pic>
        <p:nvPicPr>
          <p:cNvPr id="2050" name="Picture 2" descr="C:\Users\kyurebekova.INTRANET\Desktop\Новая папка\2012-12-07\3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5088565" cy="3816424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95562" y="1628800"/>
            <a:ext cx="35283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Пичугина Марина Федоровна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нач.отдела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вопросам семейной политике, департамента социальной и демографической политике Правительства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Яр.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Бондарович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М. 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начальника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управления семьи и детства мэрии 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Ярославля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Тимофеева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С.Н.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начальник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отдела по оказанию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 населению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Департамента труда и соцзащиты Правительства Яр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Репринцева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Галина Ивановна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руководитель проекта</a:t>
            </a:r>
          </a:p>
          <a:p>
            <a:pPr lvl="0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Кюребекова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Мадина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Нусретовна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руководитель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ЦНИиР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ГОАУ ЯО ИРО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7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E:\Коллажи\Защита дипломов Ярославль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37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Вручение дипломов участникам проекта </a:t>
            </a:r>
            <a:br>
              <a:rPr lang="ru-RU" sz="2400" dirty="0"/>
            </a:br>
            <a:r>
              <a:rPr lang="ru-RU" sz="2400" dirty="0"/>
              <a:t>в Правительстве ярославской области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kyurebekova.INTRANET\Desktop\IMG_4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40912"/>
            <a:ext cx="7344816" cy="4901483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Вручение дипломов участникам </a:t>
            </a:r>
            <a:r>
              <a:rPr lang="ru-RU" sz="2400" dirty="0" smtClean="0"/>
              <a:t>проекта </a:t>
            </a:r>
            <a:br>
              <a:rPr lang="ru-RU" sz="2400" dirty="0" smtClean="0"/>
            </a:br>
            <a:r>
              <a:rPr lang="ru-RU" sz="2400" dirty="0" smtClean="0"/>
              <a:t>г. Ярославль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metenova.INTRANET\Desktop\download.do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8318" r="7029" b="10732"/>
          <a:stretch/>
        </p:blipFill>
        <p:spPr bwMode="auto">
          <a:xfrm>
            <a:off x="391974" y="1628801"/>
            <a:ext cx="8388046" cy="5067564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2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Вручение дипломов </a:t>
            </a:r>
            <a:r>
              <a:rPr lang="ru-RU" sz="2400" dirty="0" smtClean="0"/>
              <a:t>участникам </a:t>
            </a:r>
            <a:r>
              <a:rPr lang="ru-RU" sz="2400" dirty="0"/>
              <a:t>проекта </a:t>
            </a:r>
            <a:br>
              <a:rPr lang="ru-RU" sz="2400" dirty="0"/>
            </a:br>
            <a:r>
              <a:rPr lang="ru-RU" sz="2400" dirty="0" smtClean="0"/>
              <a:t>г. Переславль-</a:t>
            </a:r>
            <a:r>
              <a:rPr lang="ru-RU" sz="2400" dirty="0" err="1" smtClean="0"/>
              <a:t>залесский</a:t>
            </a:r>
            <a:endParaRPr lang="ru-RU" sz="2400" dirty="0"/>
          </a:p>
        </p:txBody>
      </p:sp>
      <p:pic>
        <p:nvPicPr>
          <p:cNvPr id="1026" name="Picture 2" descr="C:\Users\kyurebekova.INTRANET\Desktop\IMG_4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452827" cy="4968552"/>
          </a:xfrm>
          <a:prstGeom prst="rect">
            <a:avLst/>
          </a:prstGeom>
          <a:noFill/>
          <a:ln w="3175" cmpd="sng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862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147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Аптека</vt:lpstr>
      <vt:lpstr>Проект  «Профессиональная школа родителей»</vt:lpstr>
      <vt:lpstr>Региональная комиссия г. Переславль-Залесский</vt:lpstr>
      <vt:lpstr>Вручение сертификата об аккредитации  г. Переславлю-залесскому</vt:lpstr>
      <vt:lpstr>Презентация PowerPoint</vt:lpstr>
      <vt:lpstr>Региональная комиссия г. Ярославль</vt:lpstr>
      <vt:lpstr>Презентация PowerPoint</vt:lpstr>
      <vt:lpstr>Вручение дипломов участникам проекта  в Правительстве ярославской области</vt:lpstr>
      <vt:lpstr>Вручение дипломов участникам проекта  г. Ярославль</vt:lpstr>
      <vt:lpstr>Вручение дипломов участникам проекта  г. Переславль-залесский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Мадина Нусретовна Кюребекова</dc:creator>
  <cp:lastModifiedBy>Мадина Нусретовна Кюребекова</cp:lastModifiedBy>
  <cp:revision>25</cp:revision>
  <dcterms:created xsi:type="dcterms:W3CDTF">2012-12-17T06:16:11Z</dcterms:created>
  <dcterms:modified xsi:type="dcterms:W3CDTF">2013-01-28T06:12:35Z</dcterms:modified>
</cp:coreProperties>
</file>