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79" r:id="rId9"/>
    <p:sldId id="263" r:id="rId10"/>
    <p:sldId id="280" r:id="rId11"/>
    <p:sldId id="271" r:id="rId12"/>
    <p:sldId id="277" r:id="rId13"/>
    <p:sldId id="281" r:id="rId14"/>
    <p:sldId id="274" r:id="rId15"/>
    <p:sldId id="275" r:id="rId16"/>
    <p:sldId id="290" r:id="rId17"/>
    <p:sldId id="285" r:id="rId18"/>
    <p:sldId id="292" r:id="rId19"/>
    <p:sldId id="287" r:id="rId20"/>
    <p:sldId id="291" r:id="rId21"/>
    <p:sldId id="284" r:id="rId22"/>
    <p:sldId id="293" r:id="rId23"/>
    <p:sldId id="294" r:id="rId24"/>
    <p:sldId id="295" r:id="rId25"/>
    <p:sldId id="296" r:id="rId26"/>
    <p:sldId id="286" r:id="rId27"/>
    <p:sldId id="276" r:id="rId28"/>
    <p:sldId id="299" r:id="rId29"/>
    <p:sldId id="298" r:id="rId30"/>
    <p:sldId id="272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7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esktop\&#1074;&#1074;&#1086;&#1076;&#1052;&#1055;_2018_%202007-10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0" baseline="0">
                <a:effectLst/>
                <a:latin typeface="Times New Roman" pitchFamily="18" charset="0"/>
                <a:cs typeface="Times New Roman" pitchFamily="18" charset="0"/>
              </a:rPr>
              <a:t>Распределение обучающихся класса по уровням сформированности учебной компетентности_ч.1+ч.2</a:t>
            </a:r>
            <a:endParaRPr lang="ru-RU"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94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FB-4773-A01E-F55587CE535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96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FB-4773-A01E-F55587CE535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FFFF00"/>
                  </a:gs>
                  <a:gs pos="98000">
                    <a:srgbClr val="C8C800"/>
                  </a:gs>
                  <a:gs pos="100000">
                    <a:srgbClr val="FFFF0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FB-4773-A01E-F55587CE535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96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FB-4773-A01E-F55587CE5352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97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FB-4773-A01E-F55587CE53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'[вводМП_2018_ 2007-10 (1).xlsx]Справляемость КР'!$BX$2,'[вводМП_2018_ 2007-10 (1).xlsx]Справляемость КР'!$BY$2,'[вводМП_2018_ 2007-10 (1).xlsx]Справляемость КР'!$BZ$2,'[вводМП_2018_ 2007-10 (1).xlsx]Справляемость КР'!$CA$2,'[вводМП_2018_ 2007-10 (1).xlsx]Справляемость КР'!$CB$2</c:f>
              <c:strCache>
                <c:ptCount val="5"/>
                <c:pt idx="0">
                  <c:v>Ниже  базового уровня</c:v>
                </c:pt>
                <c:pt idx="1">
                  <c:v>Базовый уровень</c:v>
                </c:pt>
                <c:pt idx="2">
                  <c:v>Повышенный уровень</c:v>
                </c:pt>
                <c:pt idx="3">
                  <c:v>Высокий уровень</c:v>
                </c:pt>
                <c:pt idx="4">
                  <c:v>Эвристический уровень</c:v>
                </c:pt>
              </c:strCache>
            </c:strRef>
          </c:cat>
          <c:val>
            <c:numRef>
              <c:f>'[вводМП_2018_ 2007-10 (1).xlsx]Справляемость КР'!$BX$47,'[вводМП_2018_ 2007-10 (1).xlsx]Справляемость КР'!$BY$47,'[вводМП_2018_ 2007-10 (1).xlsx]Справляемость КР'!$BZ$47,'[вводМП_2018_ 2007-10 (1).xlsx]Справляемость КР'!$CA$47,'[вводМП_2018_ 2007-10 (1).xlsx]Справляемость КР'!$CB$47</c:f>
              <c:numCache>
                <c:formatCode>0;[Red]0</c:formatCode>
                <c:ptCount val="5"/>
                <c:pt idx="0">
                  <c:v>45.454545454545453</c:v>
                </c:pt>
                <c:pt idx="1">
                  <c:v>27.27272727272727</c:v>
                </c:pt>
                <c:pt idx="2">
                  <c:v>18.181818181818183</c:v>
                </c:pt>
                <c:pt idx="3">
                  <c:v>9.0909090909090917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3FB-4773-A01E-F55587CE53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5858304"/>
        <c:axId val="76157696"/>
      </c:barChart>
      <c:catAx>
        <c:axId val="7585830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157696"/>
        <c:crosses val="autoZero"/>
        <c:auto val="1"/>
        <c:lblAlgn val="ctr"/>
        <c:lblOffset val="100"/>
        <c:noMultiLvlLbl val="0"/>
      </c:catAx>
      <c:valAx>
        <c:axId val="7615769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b="1">
                    <a:latin typeface="Times New Roman" pitchFamily="18" charset="0"/>
                    <a:cs typeface="Times New Roman" pitchFamily="18" charset="0"/>
                  </a:rPr>
                  <a:t>Количество обучающихся в </a:t>
                </a:r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;[Red]0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85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2060"/>
                </a:solidFill>
              </a:rPr>
              <a:t>Эффективность образовательной среды (ноябрь 2019 года)</a:t>
            </a:r>
          </a:p>
        </c:rich>
      </c:tx>
      <c:layout>
        <c:manualLayout>
          <c:xMode val="edge"/>
          <c:yMode val="edge"/>
          <c:x val="0.18839917597000144"/>
          <c:y val="2.46096686931426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Лист1!$F$6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Лист1!$D$7:$E$12</c:f>
              <c:strCache>
                <c:ptCount val="6"/>
                <c:pt idx="0">
                  <c:v>Интенсивность</c:v>
                </c:pt>
                <c:pt idx="1">
                  <c:v>Эмоционально-психологический климат</c:v>
                </c:pt>
                <c:pt idx="2">
                  <c:v>Удовлетворенность</c:v>
                </c:pt>
                <c:pt idx="3">
                  <c:v>Демократичность</c:v>
                </c:pt>
                <c:pt idx="4">
                  <c:v>Содействие формированию познавательной мотивации </c:v>
                </c:pt>
                <c:pt idx="5">
                  <c:v>Удовлетворенность качеством образовательных услуг </c:v>
                </c:pt>
              </c:strCache>
            </c:strRef>
          </c:cat>
          <c:val>
            <c:numRef>
              <c:f>Лист1!$F$7:$F$12</c:f>
              <c:numCache>
                <c:formatCode>General</c:formatCode>
                <c:ptCount val="6"/>
                <c:pt idx="0">
                  <c:v>30.2</c:v>
                </c:pt>
                <c:pt idx="1">
                  <c:v>31</c:v>
                </c:pt>
                <c:pt idx="2">
                  <c:v>34.1</c:v>
                </c:pt>
                <c:pt idx="3">
                  <c:v>31</c:v>
                </c:pt>
                <c:pt idx="4">
                  <c:v>42.1</c:v>
                </c:pt>
                <c:pt idx="5">
                  <c:v>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B4-4AAE-B625-34BD0E4B9CA5}"/>
            </c:ext>
          </c:extLst>
        </c:ser>
        <c:ser>
          <c:idx val="1"/>
          <c:order val="1"/>
          <c:tx>
            <c:strRef>
              <c:f>Лист1!$G$6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Лист1!$D$7:$E$12</c:f>
              <c:strCache>
                <c:ptCount val="6"/>
                <c:pt idx="0">
                  <c:v>Интенсивность</c:v>
                </c:pt>
                <c:pt idx="1">
                  <c:v>Эмоционально-психологический климат</c:v>
                </c:pt>
                <c:pt idx="2">
                  <c:v>Удовлетворенность</c:v>
                </c:pt>
                <c:pt idx="3">
                  <c:v>Демократичность</c:v>
                </c:pt>
                <c:pt idx="4">
                  <c:v>Содействие формированию познавательной мотивации </c:v>
                </c:pt>
                <c:pt idx="5">
                  <c:v>Удовлетворенность качеством образовательных услуг </c:v>
                </c:pt>
              </c:strCache>
            </c:strRef>
          </c:cat>
          <c:val>
            <c:numRef>
              <c:f>Лист1!$G$7:$G$12</c:f>
              <c:numCache>
                <c:formatCode>General</c:formatCode>
                <c:ptCount val="6"/>
                <c:pt idx="0">
                  <c:v>57.9</c:v>
                </c:pt>
                <c:pt idx="1">
                  <c:v>42.8</c:v>
                </c:pt>
                <c:pt idx="2">
                  <c:v>42.1</c:v>
                </c:pt>
                <c:pt idx="3">
                  <c:v>39.700000000000003</c:v>
                </c:pt>
                <c:pt idx="4">
                  <c:v>38.9</c:v>
                </c:pt>
                <c:pt idx="5">
                  <c:v>39.700000000000003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B4-4AAE-B625-34BD0E4B9CA5}"/>
            </c:ext>
          </c:extLst>
        </c:ser>
        <c:ser>
          <c:idx val="2"/>
          <c:order val="2"/>
          <c:tx>
            <c:strRef>
              <c:f>Лист1!$H$6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Лист1!$D$7:$E$12</c:f>
              <c:strCache>
                <c:ptCount val="6"/>
                <c:pt idx="0">
                  <c:v>Интенсивность</c:v>
                </c:pt>
                <c:pt idx="1">
                  <c:v>Эмоционально-психологический климат</c:v>
                </c:pt>
                <c:pt idx="2">
                  <c:v>Удовлетворенность</c:v>
                </c:pt>
                <c:pt idx="3">
                  <c:v>Демократичность</c:v>
                </c:pt>
                <c:pt idx="4">
                  <c:v>Содействие формированию познавательной мотивации </c:v>
                </c:pt>
                <c:pt idx="5">
                  <c:v>Удовлетворенность качеством образовательных услуг </c:v>
                </c:pt>
              </c:strCache>
            </c:strRef>
          </c:cat>
          <c:val>
            <c:numRef>
              <c:f>Лист1!$H$7:$H$12</c:f>
              <c:numCache>
                <c:formatCode>General</c:formatCode>
                <c:ptCount val="6"/>
                <c:pt idx="0">
                  <c:v>11.9</c:v>
                </c:pt>
                <c:pt idx="1">
                  <c:v>26.2</c:v>
                </c:pt>
                <c:pt idx="2">
                  <c:v>23.8</c:v>
                </c:pt>
                <c:pt idx="3">
                  <c:v>29.4</c:v>
                </c:pt>
                <c:pt idx="4">
                  <c:v>19</c:v>
                </c:pt>
                <c:pt idx="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B4-4AAE-B625-34BD0E4B9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48480"/>
        <c:axId val="117750016"/>
      </c:barChart>
      <c:catAx>
        <c:axId val="1177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750016"/>
        <c:crosses val="autoZero"/>
        <c:auto val="1"/>
        <c:lblAlgn val="ctr"/>
        <c:lblOffset val="100"/>
        <c:noMultiLvlLbl val="0"/>
      </c:catAx>
      <c:valAx>
        <c:axId val="1177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748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2060"/>
                </a:solidFill>
              </a:rPr>
              <a:t>Эффективность образовательной среды (май 2019 года)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Лист2!$F$8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Лист2!$D$9:$E$14</c:f>
              <c:strCache>
                <c:ptCount val="6"/>
                <c:pt idx="0">
                  <c:v>Интенсивность</c:v>
                </c:pt>
                <c:pt idx="1">
                  <c:v>Эмоционально-психологический климат</c:v>
                </c:pt>
                <c:pt idx="2">
                  <c:v>Удовлетворенность</c:v>
                </c:pt>
                <c:pt idx="3">
                  <c:v>Демократичность</c:v>
                </c:pt>
                <c:pt idx="4">
                  <c:v>Содействие формированию познавательной мотивации </c:v>
                </c:pt>
                <c:pt idx="5">
                  <c:v>Удовлетворенность качеством образовательных услуг </c:v>
                </c:pt>
              </c:strCache>
            </c:strRef>
          </c:cat>
          <c:val>
            <c:numRef>
              <c:f>Лист2!$F$9:$F$14</c:f>
              <c:numCache>
                <c:formatCode>General</c:formatCode>
                <c:ptCount val="6"/>
                <c:pt idx="0">
                  <c:v>33.299999999999997</c:v>
                </c:pt>
                <c:pt idx="1">
                  <c:v>48.9</c:v>
                </c:pt>
                <c:pt idx="2">
                  <c:v>55.6</c:v>
                </c:pt>
                <c:pt idx="3">
                  <c:v>40</c:v>
                </c:pt>
                <c:pt idx="4">
                  <c:v>53.3</c:v>
                </c:pt>
                <c:pt idx="5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B-42F9-B09F-0A00D0D058E7}"/>
            </c:ext>
          </c:extLst>
        </c:ser>
        <c:ser>
          <c:idx val="1"/>
          <c:order val="1"/>
          <c:tx>
            <c:strRef>
              <c:f>Лист2!$G$8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Лист2!$D$9:$E$14</c:f>
              <c:strCache>
                <c:ptCount val="6"/>
                <c:pt idx="0">
                  <c:v>Интенсивность</c:v>
                </c:pt>
                <c:pt idx="1">
                  <c:v>Эмоционально-психологический климат</c:v>
                </c:pt>
                <c:pt idx="2">
                  <c:v>Удовлетворенность</c:v>
                </c:pt>
                <c:pt idx="3">
                  <c:v>Демократичность</c:v>
                </c:pt>
                <c:pt idx="4">
                  <c:v>Содействие формированию познавательной мотивации </c:v>
                </c:pt>
                <c:pt idx="5">
                  <c:v>Удовлетворенность качеством образовательных услуг </c:v>
                </c:pt>
              </c:strCache>
            </c:strRef>
          </c:cat>
          <c:val>
            <c:numRef>
              <c:f>Лист2!$G$9:$G$14</c:f>
              <c:numCache>
                <c:formatCode>General</c:formatCode>
                <c:ptCount val="6"/>
                <c:pt idx="0">
                  <c:v>55.6</c:v>
                </c:pt>
                <c:pt idx="1">
                  <c:v>40</c:v>
                </c:pt>
                <c:pt idx="2">
                  <c:v>42.2</c:v>
                </c:pt>
                <c:pt idx="3">
                  <c:v>42.2</c:v>
                </c:pt>
                <c:pt idx="4">
                  <c:v>35.6</c:v>
                </c:pt>
                <c:pt idx="5">
                  <c:v>44.4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B-42F9-B09F-0A00D0D058E7}"/>
            </c:ext>
          </c:extLst>
        </c:ser>
        <c:ser>
          <c:idx val="2"/>
          <c:order val="2"/>
          <c:tx>
            <c:strRef>
              <c:f>Лист2!$H$8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Лист2!$D$9:$E$14</c:f>
              <c:strCache>
                <c:ptCount val="6"/>
                <c:pt idx="0">
                  <c:v>Интенсивность</c:v>
                </c:pt>
                <c:pt idx="1">
                  <c:v>Эмоционально-психологический климат</c:v>
                </c:pt>
                <c:pt idx="2">
                  <c:v>Удовлетворенность</c:v>
                </c:pt>
                <c:pt idx="3">
                  <c:v>Демократичность</c:v>
                </c:pt>
                <c:pt idx="4">
                  <c:v>Содействие формированию познавательной мотивации </c:v>
                </c:pt>
                <c:pt idx="5">
                  <c:v>Удовлетворенность качеством образовательных услуг </c:v>
                </c:pt>
              </c:strCache>
            </c:strRef>
          </c:cat>
          <c:val>
            <c:numRef>
              <c:f>Лист2!$H$9:$H$14</c:f>
              <c:numCache>
                <c:formatCode>General</c:formatCode>
                <c:ptCount val="6"/>
                <c:pt idx="0">
                  <c:v>11.1</c:v>
                </c:pt>
                <c:pt idx="1">
                  <c:v>11.1</c:v>
                </c:pt>
                <c:pt idx="2">
                  <c:v>2.2000000000000002</c:v>
                </c:pt>
                <c:pt idx="3">
                  <c:v>17.8</c:v>
                </c:pt>
                <c:pt idx="4">
                  <c:v>11.1</c:v>
                </c:pt>
                <c:pt idx="5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B-42F9-B09F-0A00D0D0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96576"/>
        <c:axId val="135127040"/>
      </c:barChart>
      <c:catAx>
        <c:axId val="1350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27040"/>
        <c:crosses val="autoZero"/>
        <c:auto val="1"/>
        <c:lblAlgn val="ctr"/>
        <c:lblOffset val="100"/>
        <c:noMultiLvlLbl val="0"/>
      </c:catAx>
      <c:valAx>
        <c:axId val="13512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096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A6C56-0FE6-43E6-B91B-7B67FC5801B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C0B7E44-2552-43A3-8007-8B1D3D0A194A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dirty="0"/>
        </a:p>
      </dgm:t>
    </dgm:pt>
    <dgm:pt modelId="{41A7BE8C-80DB-4E58-B656-0B67F5336C3C}" type="parTrans" cxnId="{138067B0-C855-4523-ABAC-92B4F04B8836}">
      <dgm:prSet/>
      <dgm:spPr/>
      <dgm:t>
        <a:bodyPr/>
        <a:lstStyle/>
        <a:p>
          <a:endParaRPr lang="ru-RU"/>
        </a:p>
      </dgm:t>
    </dgm:pt>
    <dgm:pt modelId="{71C67A22-C4B7-4131-B3A2-592BC9DC0A7F}" type="sibTrans" cxnId="{138067B0-C855-4523-ABAC-92B4F04B8836}">
      <dgm:prSet/>
      <dgm:spPr/>
      <dgm:t>
        <a:bodyPr/>
        <a:lstStyle/>
        <a:p>
          <a:endParaRPr lang="ru-RU"/>
        </a:p>
      </dgm:t>
    </dgm:pt>
    <dgm:pt modelId="{A5F81745-8CEF-41CF-8EB9-1771A6652E96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dirty="0"/>
        </a:p>
      </dgm:t>
    </dgm:pt>
    <dgm:pt modelId="{A6B7FC6C-A62D-40E0-8EEB-F36512CF9037}" type="parTrans" cxnId="{B8B328BC-E582-4ED3-97BC-368A00987458}">
      <dgm:prSet/>
      <dgm:spPr/>
      <dgm:t>
        <a:bodyPr/>
        <a:lstStyle/>
        <a:p>
          <a:endParaRPr lang="ru-RU"/>
        </a:p>
      </dgm:t>
    </dgm:pt>
    <dgm:pt modelId="{457083E8-1019-4160-BF3D-9DA322AEB4E6}" type="sibTrans" cxnId="{B8B328BC-E582-4ED3-97BC-368A00987458}">
      <dgm:prSet/>
      <dgm:spPr/>
      <dgm:t>
        <a:bodyPr/>
        <a:lstStyle/>
        <a:p>
          <a:endParaRPr lang="ru-RU"/>
        </a:p>
      </dgm:t>
    </dgm:pt>
    <dgm:pt modelId="{074B3644-807D-45AE-AF7A-038258AF26E9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dirty="0"/>
        </a:p>
      </dgm:t>
    </dgm:pt>
    <dgm:pt modelId="{D67E2720-A5E9-4493-BFCF-34488029CE41}" type="sibTrans" cxnId="{553121B5-6A9E-4A15-9B1E-35A853C784AB}">
      <dgm:prSet/>
      <dgm:spPr/>
      <dgm:t>
        <a:bodyPr/>
        <a:lstStyle/>
        <a:p>
          <a:endParaRPr lang="ru-RU"/>
        </a:p>
      </dgm:t>
    </dgm:pt>
    <dgm:pt modelId="{CEC55CC8-438C-45D0-A925-98162DA9F362}" type="parTrans" cxnId="{553121B5-6A9E-4A15-9B1E-35A853C784AB}">
      <dgm:prSet/>
      <dgm:spPr/>
      <dgm:t>
        <a:bodyPr/>
        <a:lstStyle/>
        <a:p>
          <a:endParaRPr lang="ru-RU"/>
        </a:p>
      </dgm:t>
    </dgm:pt>
    <dgm:pt modelId="{8429D1DB-59E4-41EF-8F70-6D4CB2889154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A128E23F-6BD5-4888-A721-FBC014B96987}" type="parTrans" cxnId="{3A714E65-6D8C-4C9F-9281-7DBBDFD88AEC}">
      <dgm:prSet/>
      <dgm:spPr/>
      <dgm:t>
        <a:bodyPr/>
        <a:lstStyle/>
        <a:p>
          <a:endParaRPr lang="ru-RU"/>
        </a:p>
      </dgm:t>
    </dgm:pt>
    <dgm:pt modelId="{0C528894-BD3F-4DD0-917F-B9F820A0741F}" type="sibTrans" cxnId="{3A714E65-6D8C-4C9F-9281-7DBBDFD88AEC}">
      <dgm:prSet/>
      <dgm:spPr/>
      <dgm:t>
        <a:bodyPr/>
        <a:lstStyle/>
        <a:p>
          <a:endParaRPr lang="ru-RU"/>
        </a:p>
      </dgm:t>
    </dgm:pt>
    <dgm:pt modelId="{ADBBAEDE-C957-4D8F-8D56-ECBF1E82A091}" type="pres">
      <dgm:prSet presAssocID="{DEEA6C56-0FE6-43E6-B91B-7B67FC5801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08369-94C5-486E-8414-3EE5CD7D159D}" type="pres">
      <dgm:prSet presAssocID="{4C0B7E44-2552-43A3-8007-8B1D3D0A194A}" presName="parentLin" presStyleCnt="0"/>
      <dgm:spPr/>
    </dgm:pt>
    <dgm:pt modelId="{D586DBD4-EFB6-40B2-B1D8-C7B1D9165AB3}" type="pres">
      <dgm:prSet presAssocID="{4C0B7E44-2552-43A3-8007-8B1D3D0A19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4E04309-5B8D-4AE2-A2BA-441BC39DD578}" type="pres">
      <dgm:prSet presAssocID="{4C0B7E44-2552-43A3-8007-8B1D3D0A19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90240-65C4-4C7F-9842-9500D62575F2}" type="pres">
      <dgm:prSet presAssocID="{4C0B7E44-2552-43A3-8007-8B1D3D0A194A}" presName="negativeSpace" presStyleCnt="0"/>
      <dgm:spPr/>
    </dgm:pt>
    <dgm:pt modelId="{9C266FFE-39B9-4357-995D-048A86B35499}" type="pres">
      <dgm:prSet presAssocID="{4C0B7E44-2552-43A3-8007-8B1D3D0A194A}" presName="childText" presStyleLbl="conFgAcc1" presStyleIdx="0" presStyleCnt="4">
        <dgm:presLayoutVars>
          <dgm:bulletEnabled val="1"/>
        </dgm:presLayoutVars>
      </dgm:prSet>
      <dgm:spPr/>
    </dgm:pt>
    <dgm:pt modelId="{AF0FC99C-D6D2-4662-9586-B7BCF0BA32F4}" type="pres">
      <dgm:prSet presAssocID="{71C67A22-C4B7-4131-B3A2-592BC9DC0A7F}" presName="spaceBetweenRectangles" presStyleCnt="0"/>
      <dgm:spPr/>
    </dgm:pt>
    <dgm:pt modelId="{BBB4965E-ACBC-47B0-8E1D-CF6DAF996DC4}" type="pres">
      <dgm:prSet presAssocID="{A5F81745-8CEF-41CF-8EB9-1771A6652E96}" presName="parentLin" presStyleCnt="0"/>
      <dgm:spPr/>
    </dgm:pt>
    <dgm:pt modelId="{70B378BD-32B6-442B-9A9D-9C5D48576527}" type="pres">
      <dgm:prSet presAssocID="{A5F81745-8CEF-41CF-8EB9-1771A6652E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A86F9C-096B-49A1-916D-3BCD0E8FA871}" type="pres">
      <dgm:prSet presAssocID="{A5F81745-8CEF-41CF-8EB9-1771A6652E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BF14-D822-4A7D-AE86-F21B5B8C59D3}" type="pres">
      <dgm:prSet presAssocID="{A5F81745-8CEF-41CF-8EB9-1771A6652E96}" presName="negativeSpace" presStyleCnt="0"/>
      <dgm:spPr/>
    </dgm:pt>
    <dgm:pt modelId="{FACBCF91-4548-4C23-87B0-32CC7B6947A4}" type="pres">
      <dgm:prSet presAssocID="{A5F81745-8CEF-41CF-8EB9-1771A6652E96}" presName="childText" presStyleLbl="conFgAcc1" presStyleIdx="1" presStyleCnt="4">
        <dgm:presLayoutVars>
          <dgm:bulletEnabled val="1"/>
        </dgm:presLayoutVars>
      </dgm:prSet>
      <dgm:spPr/>
    </dgm:pt>
    <dgm:pt modelId="{FEBC6B0E-474B-4AA7-8A3D-ACC57014C45B}" type="pres">
      <dgm:prSet presAssocID="{457083E8-1019-4160-BF3D-9DA322AEB4E6}" presName="spaceBetweenRectangles" presStyleCnt="0"/>
      <dgm:spPr/>
    </dgm:pt>
    <dgm:pt modelId="{4A84C961-A12C-44A4-AD34-08F87E02CB87}" type="pres">
      <dgm:prSet presAssocID="{074B3644-807D-45AE-AF7A-038258AF26E9}" presName="parentLin" presStyleCnt="0"/>
      <dgm:spPr/>
    </dgm:pt>
    <dgm:pt modelId="{EDD4C822-9354-4485-864C-DB29ED244F67}" type="pres">
      <dgm:prSet presAssocID="{074B3644-807D-45AE-AF7A-038258AF26E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825B0C3-1A63-4F0F-82CF-95E69F27D42A}" type="pres">
      <dgm:prSet presAssocID="{074B3644-807D-45AE-AF7A-038258AF26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211C0-996B-4AE5-8C9E-EA4C50AFF36D}" type="pres">
      <dgm:prSet presAssocID="{074B3644-807D-45AE-AF7A-038258AF26E9}" presName="negativeSpace" presStyleCnt="0"/>
      <dgm:spPr/>
    </dgm:pt>
    <dgm:pt modelId="{3786D708-F8D0-406A-A9D3-D085F6EF23D0}" type="pres">
      <dgm:prSet presAssocID="{074B3644-807D-45AE-AF7A-038258AF26E9}" presName="childText" presStyleLbl="conFgAcc1" presStyleIdx="2" presStyleCnt="4">
        <dgm:presLayoutVars>
          <dgm:bulletEnabled val="1"/>
        </dgm:presLayoutVars>
      </dgm:prSet>
      <dgm:spPr/>
    </dgm:pt>
    <dgm:pt modelId="{959935A0-E869-4000-80B8-2046A1A790BB}" type="pres">
      <dgm:prSet presAssocID="{D67E2720-A5E9-4493-BFCF-34488029CE41}" presName="spaceBetweenRectangles" presStyleCnt="0"/>
      <dgm:spPr/>
    </dgm:pt>
    <dgm:pt modelId="{B182A282-2652-4EAD-A6DB-FF99A2DE4E86}" type="pres">
      <dgm:prSet presAssocID="{8429D1DB-59E4-41EF-8F70-6D4CB2889154}" presName="parentLin" presStyleCnt="0"/>
      <dgm:spPr/>
    </dgm:pt>
    <dgm:pt modelId="{7F8D5A05-77D2-4ECA-A1B1-5D117B81B635}" type="pres">
      <dgm:prSet presAssocID="{8429D1DB-59E4-41EF-8F70-6D4CB288915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7B582F-6008-492C-8FF6-179736088E07}" type="pres">
      <dgm:prSet presAssocID="{8429D1DB-59E4-41EF-8F70-6D4CB28891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F8B96-EC56-45E3-92CD-5A93810E3AEB}" type="pres">
      <dgm:prSet presAssocID="{8429D1DB-59E4-41EF-8F70-6D4CB2889154}" presName="negativeSpace" presStyleCnt="0"/>
      <dgm:spPr/>
    </dgm:pt>
    <dgm:pt modelId="{836E727D-A74B-4E8E-A49E-6331CB21674C}" type="pres">
      <dgm:prSet presAssocID="{8429D1DB-59E4-41EF-8F70-6D4CB28891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B3CF30-D1CC-4EC9-829E-637D7F4F391C}" type="presOf" srcId="{4C0B7E44-2552-43A3-8007-8B1D3D0A194A}" destId="{D586DBD4-EFB6-40B2-B1D8-C7B1D9165AB3}" srcOrd="0" destOrd="0" presId="urn:microsoft.com/office/officeart/2005/8/layout/list1"/>
    <dgm:cxn modelId="{E1554E1C-378B-4C8C-841A-A94BE2D756A3}" type="presOf" srcId="{DEEA6C56-0FE6-43E6-B91B-7B67FC5801B5}" destId="{ADBBAEDE-C957-4D8F-8D56-ECBF1E82A091}" srcOrd="0" destOrd="0" presId="urn:microsoft.com/office/officeart/2005/8/layout/list1"/>
    <dgm:cxn modelId="{FAFC2B67-4D1D-4A41-923E-82B92CC09DBF}" type="presOf" srcId="{A5F81745-8CEF-41CF-8EB9-1771A6652E96}" destId="{70B378BD-32B6-442B-9A9D-9C5D48576527}" srcOrd="0" destOrd="0" presId="urn:microsoft.com/office/officeart/2005/8/layout/list1"/>
    <dgm:cxn modelId="{553121B5-6A9E-4A15-9B1E-35A853C784AB}" srcId="{DEEA6C56-0FE6-43E6-B91B-7B67FC5801B5}" destId="{074B3644-807D-45AE-AF7A-038258AF26E9}" srcOrd="2" destOrd="0" parTransId="{CEC55CC8-438C-45D0-A925-98162DA9F362}" sibTransId="{D67E2720-A5E9-4493-BFCF-34488029CE41}"/>
    <dgm:cxn modelId="{3A714E65-6D8C-4C9F-9281-7DBBDFD88AEC}" srcId="{DEEA6C56-0FE6-43E6-B91B-7B67FC5801B5}" destId="{8429D1DB-59E4-41EF-8F70-6D4CB2889154}" srcOrd="3" destOrd="0" parTransId="{A128E23F-6BD5-4888-A721-FBC014B96987}" sibTransId="{0C528894-BD3F-4DD0-917F-B9F820A0741F}"/>
    <dgm:cxn modelId="{B095515E-842D-4064-9854-DB00387FE56B}" type="presOf" srcId="{8429D1DB-59E4-41EF-8F70-6D4CB2889154}" destId="{7F8D5A05-77D2-4ECA-A1B1-5D117B81B635}" srcOrd="0" destOrd="0" presId="urn:microsoft.com/office/officeart/2005/8/layout/list1"/>
    <dgm:cxn modelId="{518A7A6E-5B5B-4748-A6BF-35FA8B77A7CA}" type="presOf" srcId="{A5F81745-8CEF-41CF-8EB9-1771A6652E96}" destId="{94A86F9C-096B-49A1-916D-3BCD0E8FA871}" srcOrd="1" destOrd="0" presId="urn:microsoft.com/office/officeart/2005/8/layout/list1"/>
    <dgm:cxn modelId="{D445653C-59A3-4F14-A0AA-2DCA4D62A89D}" type="presOf" srcId="{074B3644-807D-45AE-AF7A-038258AF26E9}" destId="{EDD4C822-9354-4485-864C-DB29ED244F67}" srcOrd="0" destOrd="0" presId="urn:microsoft.com/office/officeart/2005/8/layout/list1"/>
    <dgm:cxn modelId="{138067B0-C855-4523-ABAC-92B4F04B8836}" srcId="{DEEA6C56-0FE6-43E6-B91B-7B67FC5801B5}" destId="{4C0B7E44-2552-43A3-8007-8B1D3D0A194A}" srcOrd="0" destOrd="0" parTransId="{41A7BE8C-80DB-4E58-B656-0B67F5336C3C}" sibTransId="{71C67A22-C4B7-4131-B3A2-592BC9DC0A7F}"/>
    <dgm:cxn modelId="{E7A4510C-D248-49B9-AC84-7BE6574986C2}" type="presOf" srcId="{074B3644-807D-45AE-AF7A-038258AF26E9}" destId="{0825B0C3-1A63-4F0F-82CF-95E69F27D42A}" srcOrd="1" destOrd="0" presId="urn:microsoft.com/office/officeart/2005/8/layout/list1"/>
    <dgm:cxn modelId="{F00CB827-27C7-4691-B704-C6878E7EA6DC}" type="presOf" srcId="{8429D1DB-59E4-41EF-8F70-6D4CB2889154}" destId="{737B582F-6008-492C-8FF6-179736088E07}" srcOrd="1" destOrd="0" presId="urn:microsoft.com/office/officeart/2005/8/layout/list1"/>
    <dgm:cxn modelId="{DD573613-4748-459E-8B50-AEEAA000924D}" type="presOf" srcId="{4C0B7E44-2552-43A3-8007-8B1D3D0A194A}" destId="{04E04309-5B8D-4AE2-A2BA-441BC39DD578}" srcOrd="1" destOrd="0" presId="urn:microsoft.com/office/officeart/2005/8/layout/list1"/>
    <dgm:cxn modelId="{B8B328BC-E582-4ED3-97BC-368A00987458}" srcId="{DEEA6C56-0FE6-43E6-B91B-7B67FC5801B5}" destId="{A5F81745-8CEF-41CF-8EB9-1771A6652E96}" srcOrd="1" destOrd="0" parTransId="{A6B7FC6C-A62D-40E0-8EEB-F36512CF9037}" sibTransId="{457083E8-1019-4160-BF3D-9DA322AEB4E6}"/>
    <dgm:cxn modelId="{9B57C3CE-FE06-4C37-BD14-ABE207C84A6A}" type="presParOf" srcId="{ADBBAEDE-C957-4D8F-8D56-ECBF1E82A091}" destId="{35708369-94C5-486E-8414-3EE5CD7D159D}" srcOrd="0" destOrd="0" presId="urn:microsoft.com/office/officeart/2005/8/layout/list1"/>
    <dgm:cxn modelId="{9B7565C0-59E6-4BBA-80E7-8E96EAD4A11E}" type="presParOf" srcId="{35708369-94C5-486E-8414-3EE5CD7D159D}" destId="{D586DBD4-EFB6-40B2-B1D8-C7B1D9165AB3}" srcOrd="0" destOrd="0" presId="urn:microsoft.com/office/officeart/2005/8/layout/list1"/>
    <dgm:cxn modelId="{A1432CB8-57E4-4A7C-BE0C-955994CB1400}" type="presParOf" srcId="{35708369-94C5-486E-8414-3EE5CD7D159D}" destId="{04E04309-5B8D-4AE2-A2BA-441BC39DD578}" srcOrd="1" destOrd="0" presId="urn:microsoft.com/office/officeart/2005/8/layout/list1"/>
    <dgm:cxn modelId="{CDB918FF-B32F-4E31-8B32-78CAE064870F}" type="presParOf" srcId="{ADBBAEDE-C957-4D8F-8D56-ECBF1E82A091}" destId="{59690240-65C4-4C7F-9842-9500D62575F2}" srcOrd="1" destOrd="0" presId="urn:microsoft.com/office/officeart/2005/8/layout/list1"/>
    <dgm:cxn modelId="{DD13F334-E83F-4BEE-8A8D-029CCD82549E}" type="presParOf" srcId="{ADBBAEDE-C957-4D8F-8D56-ECBF1E82A091}" destId="{9C266FFE-39B9-4357-995D-048A86B35499}" srcOrd="2" destOrd="0" presId="urn:microsoft.com/office/officeart/2005/8/layout/list1"/>
    <dgm:cxn modelId="{211A5544-7E12-4216-BF70-1111C8903BDE}" type="presParOf" srcId="{ADBBAEDE-C957-4D8F-8D56-ECBF1E82A091}" destId="{AF0FC99C-D6D2-4662-9586-B7BCF0BA32F4}" srcOrd="3" destOrd="0" presId="urn:microsoft.com/office/officeart/2005/8/layout/list1"/>
    <dgm:cxn modelId="{B694487B-D6C4-489B-9D0E-A4D554492E52}" type="presParOf" srcId="{ADBBAEDE-C957-4D8F-8D56-ECBF1E82A091}" destId="{BBB4965E-ACBC-47B0-8E1D-CF6DAF996DC4}" srcOrd="4" destOrd="0" presId="urn:microsoft.com/office/officeart/2005/8/layout/list1"/>
    <dgm:cxn modelId="{D1F26161-3BC4-494E-B253-203CA0AD43AC}" type="presParOf" srcId="{BBB4965E-ACBC-47B0-8E1D-CF6DAF996DC4}" destId="{70B378BD-32B6-442B-9A9D-9C5D48576527}" srcOrd="0" destOrd="0" presId="urn:microsoft.com/office/officeart/2005/8/layout/list1"/>
    <dgm:cxn modelId="{03A11DC2-1313-416C-8C35-9C7A28BE38E5}" type="presParOf" srcId="{BBB4965E-ACBC-47B0-8E1D-CF6DAF996DC4}" destId="{94A86F9C-096B-49A1-916D-3BCD0E8FA871}" srcOrd="1" destOrd="0" presId="urn:microsoft.com/office/officeart/2005/8/layout/list1"/>
    <dgm:cxn modelId="{F29294E7-D9BE-48E6-9AEC-7906DB19C5C3}" type="presParOf" srcId="{ADBBAEDE-C957-4D8F-8D56-ECBF1E82A091}" destId="{B25ABF14-D822-4A7D-AE86-F21B5B8C59D3}" srcOrd="5" destOrd="0" presId="urn:microsoft.com/office/officeart/2005/8/layout/list1"/>
    <dgm:cxn modelId="{5FCB5702-0C7A-4EE1-B5FF-8B608C28A4E1}" type="presParOf" srcId="{ADBBAEDE-C957-4D8F-8D56-ECBF1E82A091}" destId="{FACBCF91-4548-4C23-87B0-32CC7B6947A4}" srcOrd="6" destOrd="0" presId="urn:microsoft.com/office/officeart/2005/8/layout/list1"/>
    <dgm:cxn modelId="{609AA480-2D4E-42D2-8A3A-A136B6E45AD6}" type="presParOf" srcId="{ADBBAEDE-C957-4D8F-8D56-ECBF1E82A091}" destId="{FEBC6B0E-474B-4AA7-8A3D-ACC57014C45B}" srcOrd="7" destOrd="0" presId="urn:microsoft.com/office/officeart/2005/8/layout/list1"/>
    <dgm:cxn modelId="{9F56EFEE-A6C4-46DF-AB23-BE5D100D0EF8}" type="presParOf" srcId="{ADBBAEDE-C957-4D8F-8D56-ECBF1E82A091}" destId="{4A84C961-A12C-44A4-AD34-08F87E02CB87}" srcOrd="8" destOrd="0" presId="urn:microsoft.com/office/officeart/2005/8/layout/list1"/>
    <dgm:cxn modelId="{55681570-337D-4078-86A4-F8BCE902A851}" type="presParOf" srcId="{4A84C961-A12C-44A4-AD34-08F87E02CB87}" destId="{EDD4C822-9354-4485-864C-DB29ED244F67}" srcOrd="0" destOrd="0" presId="urn:microsoft.com/office/officeart/2005/8/layout/list1"/>
    <dgm:cxn modelId="{6EC3C417-77B7-49F2-8AE7-557B71AA2A74}" type="presParOf" srcId="{4A84C961-A12C-44A4-AD34-08F87E02CB87}" destId="{0825B0C3-1A63-4F0F-82CF-95E69F27D42A}" srcOrd="1" destOrd="0" presId="urn:microsoft.com/office/officeart/2005/8/layout/list1"/>
    <dgm:cxn modelId="{4CF96C81-8CE7-4EC5-9C32-947BB231C4EB}" type="presParOf" srcId="{ADBBAEDE-C957-4D8F-8D56-ECBF1E82A091}" destId="{C00211C0-996B-4AE5-8C9E-EA4C50AFF36D}" srcOrd="9" destOrd="0" presId="urn:microsoft.com/office/officeart/2005/8/layout/list1"/>
    <dgm:cxn modelId="{C7A3A3BE-C3D3-47AD-9728-DC5B9D6B2EF4}" type="presParOf" srcId="{ADBBAEDE-C957-4D8F-8D56-ECBF1E82A091}" destId="{3786D708-F8D0-406A-A9D3-D085F6EF23D0}" srcOrd="10" destOrd="0" presId="urn:microsoft.com/office/officeart/2005/8/layout/list1"/>
    <dgm:cxn modelId="{D7EDF72D-E2D7-4353-BC0B-38BF03C28663}" type="presParOf" srcId="{ADBBAEDE-C957-4D8F-8D56-ECBF1E82A091}" destId="{959935A0-E869-4000-80B8-2046A1A790BB}" srcOrd="11" destOrd="0" presId="urn:microsoft.com/office/officeart/2005/8/layout/list1"/>
    <dgm:cxn modelId="{3BAD0A0D-CEAF-4C0B-86E4-B83622E8F9F5}" type="presParOf" srcId="{ADBBAEDE-C957-4D8F-8D56-ECBF1E82A091}" destId="{B182A282-2652-4EAD-A6DB-FF99A2DE4E86}" srcOrd="12" destOrd="0" presId="urn:microsoft.com/office/officeart/2005/8/layout/list1"/>
    <dgm:cxn modelId="{AAECEAC6-F5FC-4DBF-B1F1-244C5CEE78BF}" type="presParOf" srcId="{B182A282-2652-4EAD-A6DB-FF99A2DE4E86}" destId="{7F8D5A05-77D2-4ECA-A1B1-5D117B81B635}" srcOrd="0" destOrd="0" presId="urn:microsoft.com/office/officeart/2005/8/layout/list1"/>
    <dgm:cxn modelId="{B0D09740-3907-4B2F-B2C0-E0E375602335}" type="presParOf" srcId="{B182A282-2652-4EAD-A6DB-FF99A2DE4E86}" destId="{737B582F-6008-492C-8FF6-179736088E07}" srcOrd="1" destOrd="0" presId="urn:microsoft.com/office/officeart/2005/8/layout/list1"/>
    <dgm:cxn modelId="{B3B2AFE9-BF5F-4718-9949-9ED250A36F99}" type="presParOf" srcId="{ADBBAEDE-C957-4D8F-8D56-ECBF1E82A091}" destId="{9D6F8B96-EC56-45E3-92CD-5A93810E3AEB}" srcOrd="13" destOrd="0" presId="urn:microsoft.com/office/officeart/2005/8/layout/list1"/>
    <dgm:cxn modelId="{C943354F-51E7-496C-8EAE-3D7596EE9747}" type="presParOf" srcId="{ADBBAEDE-C957-4D8F-8D56-ECBF1E82A091}" destId="{836E727D-A74B-4E8E-A49E-6331CB2167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A6C56-0FE6-43E6-B91B-7B67FC5801B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C0B7E44-2552-43A3-8007-8B1D3D0A194A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dirty="0">
            <a:solidFill>
              <a:srgbClr val="C00000"/>
            </a:solidFill>
          </a:endParaRPr>
        </a:p>
      </dgm:t>
    </dgm:pt>
    <dgm:pt modelId="{41A7BE8C-80DB-4E58-B656-0B67F5336C3C}" type="parTrans" cxnId="{138067B0-C855-4523-ABAC-92B4F04B8836}">
      <dgm:prSet/>
      <dgm:spPr/>
      <dgm:t>
        <a:bodyPr/>
        <a:lstStyle/>
        <a:p>
          <a:endParaRPr lang="ru-RU"/>
        </a:p>
      </dgm:t>
    </dgm:pt>
    <dgm:pt modelId="{71C67A22-C4B7-4131-B3A2-592BC9DC0A7F}" type="sibTrans" cxnId="{138067B0-C855-4523-ABAC-92B4F04B8836}">
      <dgm:prSet/>
      <dgm:spPr/>
      <dgm:t>
        <a:bodyPr/>
        <a:lstStyle/>
        <a:p>
          <a:endParaRPr lang="ru-RU"/>
        </a:p>
      </dgm:t>
    </dgm:pt>
    <dgm:pt modelId="{A5F81745-8CEF-41CF-8EB9-1771A6652E96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dirty="0"/>
        </a:p>
      </dgm:t>
    </dgm:pt>
    <dgm:pt modelId="{A6B7FC6C-A62D-40E0-8EEB-F36512CF9037}" type="parTrans" cxnId="{B8B328BC-E582-4ED3-97BC-368A00987458}">
      <dgm:prSet/>
      <dgm:spPr/>
      <dgm:t>
        <a:bodyPr/>
        <a:lstStyle/>
        <a:p>
          <a:endParaRPr lang="ru-RU"/>
        </a:p>
      </dgm:t>
    </dgm:pt>
    <dgm:pt modelId="{457083E8-1019-4160-BF3D-9DA322AEB4E6}" type="sibTrans" cxnId="{B8B328BC-E582-4ED3-97BC-368A00987458}">
      <dgm:prSet/>
      <dgm:spPr/>
      <dgm:t>
        <a:bodyPr/>
        <a:lstStyle/>
        <a:p>
          <a:endParaRPr lang="ru-RU"/>
        </a:p>
      </dgm:t>
    </dgm:pt>
    <dgm:pt modelId="{074B3644-807D-45AE-AF7A-038258AF26E9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dirty="0"/>
        </a:p>
      </dgm:t>
    </dgm:pt>
    <dgm:pt modelId="{D67E2720-A5E9-4493-BFCF-34488029CE41}" type="sibTrans" cxnId="{553121B5-6A9E-4A15-9B1E-35A853C784AB}">
      <dgm:prSet/>
      <dgm:spPr/>
      <dgm:t>
        <a:bodyPr/>
        <a:lstStyle/>
        <a:p>
          <a:endParaRPr lang="ru-RU"/>
        </a:p>
      </dgm:t>
    </dgm:pt>
    <dgm:pt modelId="{CEC55CC8-438C-45D0-A925-98162DA9F362}" type="parTrans" cxnId="{553121B5-6A9E-4A15-9B1E-35A853C784AB}">
      <dgm:prSet/>
      <dgm:spPr/>
      <dgm:t>
        <a:bodyPr/>
        <a:lstStyle/>
        <a:p>
          <a:endParaRPr lang="ru-RU"/>
        </a:p>
      </dgm:t>
    </dgm:pt>
    <dgm:pt modelId="{8429D1DB-59E4-41EF-8F70-6D4CB2889154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A128E23F-6BD5-4888-A721-FBC014B96987}" type="parTrans" cxnId="{3A714E65-6D8C-4C9F-9281-7DBBDFD88AEC}">
      <dgm:prSet/>
      <dgm:spPr/>
      <dgm:t>
        <a:bodyPr/>
        <a:lstStyle/>
        <a:p>
          <a:endParaRPr lang="ru-RU"/>
        </a:p>
      </dgm:t>
    </dgm:pt>
    <dgm:pt modelId="{0C528894-BD3F-4DD0-917F-B9F820A0741F}" type="sibTrans" cxnId="{3A714E65-6D8C-4C9F-9281-7DBBDFD88AEC}">
      <dgm:prSet/>
      <dgm:spPr/>
      <dgm:t>
        <a:bodyPr/>
        <a:lstStyle/>
        <a:p>
          <a:endParaRPr lang="ru-RU"/>
        </a:p>
      </dgm:t>
    </dgm:pt>
    <dgm:pt modelId="{ADBBAEDE-C957-4D8F-8D56-ECBF1E82A091}" type="pres">
      <dgm:prSet presAssocID="{DEEA6C56-0FE6-43E6-B91B-7B67FC5801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08369-94C5-486E-8414-3EE5CD7D159D}" type="pres">
      <dgm:prSet presAssocID="{4C0B7E44-2552-43A3-8007-8B1D3D0A194A}" presName="parentLin" presStyleCnt="0"/>
      <dgm:spPr/>
    </dgm:pt>
    <dgm:pt modelId="{D586DBD4-EFB6-40B2-B1D8-C7B1D9165AB3}" type="pres">
      <dgm:prSet presAssocID="{4C0B7E44-2552-43A3-8007-8B1D3D0A19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4E04309-5B8D-4AE2-A2BA-441BC39DD578}" type="pres">
      <dgm:prSet presAssocID="{4C0B7E44-2552-43A3-8007-8B1D3D0A19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90240-65C4-4C7F-9842-9500D62575F2}" type="pres">
      <dgm:prSet presAssocID="{4C0B7E44-2552-43A3-8007-8B1D3D0A194A}" presName="negativeSpace" presStyleCnt="0"/>
      <dgm:spPr/>
    </dgm:pt>
    <dgm:pt modelId="{9C266FFE-39B9-4357-995D-048A86B35499}" type="pres">
      <dgm:prSet presAssocID="{4C0B7E44-2552-43A3-8007-8B1D3D0A194A}" presName="childText" presStyleLbl="conFgAcc1" presStyleIdx="0" presStyleCnt="4">
        <dgm:presLayoutVars>
          <dgm:bulletEnabled val="1"/>
        </dgm:presLayoutVars>
      </dgm:prSet>
      <dgm:spPr/>
    </dgm:pt>
    <dgm:pt modelId="{AF0FC99C-D6D2-4662-9586-B7BCF0BA32F4}" type="pres">
      <dgm:prSet presAssocID="{71C67A22-C4B7-4131-B3A2-592BC9DC0A7F}" presName="spaceBetweenRectangles" presStyleCnt="0"/>
      <dgm:spPr/>
    </dgm:pt>
    <dgm:pt modelId="{BBB4965E-ACBC-47B0-8E1D-CF6DAF996DC4}" type="pres">
      <dgm:prSet presAssocID="{A5F81745-8CEF-41CF-8EB9-1771A6652E96}" presName="parentLin" presStyleCnt="0"/>
      <dgm:spPr/>
    </dgm:pt>
    <dgm:pt modelId="{70B378BD-32B6-442B-9A9D-9C5D48576527}" type="pres">
      <dgm:prSet presAssocID="{A5F81745-8CEF-41CF-8EB9-1771A6652E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A86F9C-096B-49A1-916D-3BCD0E8FA871}" type="pres">
      <dgm:prSet presAssocID="{A5F81745-8CEF-41CF-8EB9-1771A6652E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BF14-D822-4A7D-AE86-F21B5B8C59D3}" type="pres">
      <dgm:prSet presAssocID="{A5F81745-8CEF-41CF-8EB9-1771A6652E96}" presName="negativeSpace" presStyleCnt="0"/>
      <dgm:spPr/>
    </dgm:pt>
    <dgm:pt modelId="{FACBCF91-4548-4C23-87B0-32CC7B6947A4}" type="pres">
      <dgm:prSet presAssocID="{A5F81745-8CEF-41CF-8EB9-1771A6652E96}" presName="childText" presStyleLbl="conFgAcc1" presStyleIdx="1" presStyleCnt="4">
        <dgm:presLayoutVars>
          <dgm:bulletEnabled val="1"/>
        </dgm:presLayoutVars>
      </dgm:prSet>
      <dgm:spPr/>
    </dgm:pt>
    <dgm:pt modelId="{FEBC6B0E-474B-4AA7-8A3D-ACC57014C45B}" type="pres">
      <dgm:prSet presAssocID="{457083E8-1019-4160-BF3D-9DA322AEB4E6}" presName="spaceBetweenRectangles" presStyleCnt="0"/>
      <dgm:spPr/>
    </dgm:pt>
    <dgm:pt modelId="{4A84C961-A12C-44A4-AD34-08F87E02CB87}" type="pres">
      <dgm:prSet presAssocID="{074B3644-807D-45AE-AF7A-038258AF26E9}" presName="parentLin" presStyleCnt="0"/>
      <dgm:spPr/>
    </dgm:pt>
    <dgm:pt modelId="{EDD4C822-9354-4485-864C-DB29ED244F67}" type="pres">
      <dgm:prSet presAssocID="{074B3644-807D-45AE-AF7A-038258AF26E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825B0C3-1A63-4F0F-82CF-95E69F27D42A}" type="pres">
      <dgm:prSet presAssocID="{074B3644-807D-45AE-AF7A-038258AF26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211C0-996B-4AE5-8C9E-EA4C50AFF36D}" type="pres">
      <dgm:prSet presAssocID="{074B3644-807D-45AE-AF7A-038258AF26E9}" presName="negativeSpace" presStyleCnt="0"/>
      <dgm:spPr/>
    </dgm:pt>
    <dgm:pt modelId="{3786D708-F8D0-406A-A9D3-D085F6EF23D0}" type="pres">
      <dgm:prSet presAssocID="{074B3644-807D-45AE-AF7A-038258AF26E9}" presName="childText" presStyleLbl="conFgAcc1" presStyleIdx="2" presStyleCnt="4">
        <dgm:presLayoutVars>
          <dgm:bulletEnabled val="1"/>
        </dgm:presLayoutVars>
      </dgm:prSet>
      <dgm:spPr/>
    </dgm:pt>
    <dgm:pt modelId="{959935A0-E869-4000-80B8-2046A1A790BB}" type="pres">
      <dgm:prSet presAssocID="{D67E2720-A5E9-4493-BFCF-34488029CE41}" presName="spaceBetweenRectangles" presStyleCnt="0"/>
      <dgm:spPr/>
    </dgm:pt>
    <dgm:pt modelId="{B182A282-2652-4EAD-A6DB-FF99A2DE4E86}" type="pres">
      <dgm:prSet presAssocID="{8429D1DB-59E4-41EF-8F70-6D4CB2889154}" presName="parentLin" presStyleCnt="0"/>
      <dgm:spPr/>
    </dgm:pt>
    <dgm:pt modelId="{7F8D5A05-77D2-4ECA-A1B1-5D117B81B635}" type="pres">
      <dgm:prSet presAssocID="{8429D1DB-59E4-41EF-8F70-6D4CB288915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7B582F-6008-492C-8FF6-179736088E07}" type="pres">
      <dgm:prSet presAssocID="{8429D1DB-59E4-41EF-8F70-6D4CB28891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F8B96-EC56-45E3-92CD-5A93810E3AEB}" type="pres">
      <dgm:prSet presAssocID="{8429D1DB-59E4-41EF-8F70-6D4CB2889154}" presName="negativeSpace" presStyleCnt="0"/>
      <dgm:spPr/>
    </dgm:pt>
    <dgm:pt modelId="{836E727D-A74B-4E8E-A49E-6331CB21674C}" type="pres">
      <dgm:prSet presAssocID="{8429D1DB-59E4-41EF-8F70-6D4CB28891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B3CF30-D1CC-4EC9-829E-637D7F4F391C}" type="presOf" srcId="{4C0B7E44-2552-43A3-8007-8B1D3D0A194A}" destId="{D586DBD4-EFB6-40B2-B1D8-C7B1D9165AB3}" srcOrd="0" destOrd="0" presId="urn:microsoft.com/office/officeart/2005/8/layout/list1"/>
    <dgm:cxn modelId="{E1554E1C-378B-4C8C-841A-A94BE2D756A3}" type="presOf" srcId="{DEEA6C56-0FE6-43E6-B91B-7B67FC5801B5}" destId="{ADBBAEDE-C957-4D8F-8D56-ECBF1E82A091}" srcOrd="0" destOrd="0" presId="urn:microsoft.com/office/officeart/2005/8/layout/list1"/>
    <dgm:cxn modelId="{FAFC2B67-4D1D-4A41-923E-82B92CC09DBF}" type="presOf" srcId="{A5F81745-8CEF-41CF-8EB9-1771A6652E96}" destId="{70B378BD-32B6-442B-9A9D-9C5D48576527}" srcOrd="0" destOrd="0" presId="urn:microsoft.com/office/officeart/2005/8/layout/list1"/>
    <dgm:cxn modelId="{553121B5-6A9E-4A15-9B1E-35A853C784AB}" srcId="{DEEA6C56-0FE6-43E6-B91B-7B67FC5801B5}" destId="{074B3644-807D-45AE-AF7A-038258AF26E9}" srcOrd="2" destOrd="0" parTransId="{CEC55CC8-438C-45D0-A925-98162DA9F362}" sibTransId="{D67E2720-A5E9-4493-BFCF-34488029CE41}"/>
    <dgm:cxn modelId="{3A714E65-6D8C-4C9F-9281-7DBBDFD88AEC}" srcId="{DEEA6C56-0FE6-43E6-B91B-7B67FC5801B5}" destId="{8429D1DB-59E4-41EF-8F70-6D4CB2889154}" srcOrd="3" destOrd="0" parTransId="{A128E23F-6BD5-4888-A721-FBC014B96987}" sibTransId="{0C528894-BD3F-4DD0-917F-B9F820A0741F}"/>
    <dgm:cxn modelId="{B095515E-842D-4064-9854-DB00387FE56B}" type="presOf" srcId="{8429D1DB-59E4-41EF-8F70-6D4CB2889154}" destId="{7F8D5A05-77D2-4ECA-A1B1-5D117B81B635}" srcOrd="0" destOrd="0" presId="urn:microsoft.com/office/officeart/2005/8/layout/list1"/>
    <dgm:cxn modelId="{518A7A6E-5B5B-4748-A6BF-35FA8B77A7CA}" type="presOf" srcId="{A5F81745-8CEF-41CF-8EB9-1771A6652E96}" destId="{94A86F9C-096B-49A1-916D-3BCD0E8FA871}" srcOrd="1" destOrd="0" presId="urn:microsoft.com/office/officeart/2005/8/layout/list1"/>
    <dgm:cxn modelId="{D445653C-59A3-4F14-A0AA-2DCA4D62A89D}" type="presOf" srcId="{074B3644-807D-45AE-AF7A-038258AF26E9}" destId="{EDD4C822-9354-4485-864C-DB29ED244F67}" srcOrd="0" destOrd="0" presId="urn:microsoft.com/office/officeart/2005/8/layout/list1"/>
    <dgm:cxn modelId="{138067B0-C855-4523-ABAC-92B4F04B8836}" srcId="{DEEA6C56-0FE6-43E6-B91B-7B67FC5801B5}" destId="{4C0B7E44-2552-43A3-8007-8B1D3D0A194A}" srcOrd="0" destOrd="0" parTransId="{41A7BE8C-80DB-4E58-B656-0B67F5336C3C}" sibTransId="{71C67A22-C4B7-4131-B3A2-592BC9DC0A7F}"/>
    <dgm:cxn modelId="{E7A4510C-D248-49B9-AC84-7BE6574986C2}" type="presOf" srcId="{074B3644-807D-45AE-AF7A-038258AF26E9}" destId="{0825B0C3-1A63-4F0F-82CF-95E69F27D42A}" srcOrd="1" destOrd="0" presId="urn:microsoft.com/office/officeart/2005/8/layout/list1"/>
    <dgm:cxn modelId="{F00CB827-27C7-4691-B704-C6878E7EA6DC}" type="presOf" srcId="{8429D1DB-59E4-41EF-8F70-6D4CB2889154}" destId="{737B582F-6008-492C-8FF6-179736088E07}" srcOrd="1" destOrd="0" presId="urn:microsoft.com/office/officeart/2005/8/layout/list1"/>
    <dgm:cxn modelId="{DD573613-4748-459E-8B50-AEEAA000924D}" type="presOf" srcId="{4C0B7E44-2552-43A3-8007-8B1D3D0A194A}" destId="{04E04309-5B8D-4AE2-A2BA-441BC39DD578}" srcOrd="1" destOrd="0" presId="urn:microsoft.com/office/officeart/2005/8/layout/list1"/>
    <dgm:cxn modelId="{B8B328BC-E582-4ED3-97BC-368A00987458}" srcId="{DEEA6C56-0FE6-43E6-B91B-7B67FC5801B5}" destId="{A5F81745-8CEF-41CF-8EB9-1771A6652E96}" srcOrd="1" destOrd="0" parTransId="{A6B7FC6C-A62D-40E0-8EEB-F36512CF9037}" sibTransId="{457083E8-1019-4160-BF3D-9DA322AEB4E6}"/>
    <dgm:cxn modelId="{9B57C3CE-FE06-4C37-BD14-ABE207C84A6A}" type="presParOf" srcId="{ADBBAEDE-C957-4D8F-8D56-ECBF1E82A091}" destId="{35708369-94C5-486E-8414-3EE5CD7D159D}" srcOrd="0" destOrd="0" presId="urn:microsoft.com/office/officeart/2005/8/layout/list1"/>
    <dgm:cxn modelId="{9B7565C0-59E6-4BBA-80E7-8E96EAD4A11E}" type="presParOf" srcId="{35708369-94C5-486E-8414-3EE5CD7D159D}" destId="{D586DBD4-EFB6-40B2-B1D8-C7B1D9165AB3}" srcOrd="0" destOrd="0" presId="urn:microsoft.com/office/officeart/2005/8/layout/list1"/>
    <dgm:cxn modelId="{A1432CB8-57E4-4A7C-BE0C-955994CB1400}" type="presParOf" srcId="{35708369-94C5-486E-8414-3EE5CD7D159D}" destId="{04E04309-5B8D-4AE2-A2BA-441BC39DD578}" srcOrd="1" destOrd="0" presId="urn:microsoft.com/office/officeart/2005/8/layout/list1"/>
    <dgm:cxn modelId="{CDB918FF-B32F-4E31-8B32-78CAE064870F}" type="presParOf" srcId="{ADBBAEDE-C957-4D8F-8D56-ECBF1E82A091}" destId="{59690240-65C4-4C7F-9842-9500D62575F2}" srcOrd="1" destOrd="0" presId="urn:microsoft.com/office/officeart/2005/8/layout/list1"/>
    <dgm:cxn modelId="{DD13F334-E83F-4BEE-8A8D-029CCD82549E}" type="presParOf" srcId="{ADBBAEDE-C957-4D8F-8D56-ECBF1E82A091}" destId="{9C266FFE-39B9-4357-995D-048A86B35499}" srcOrd="2" destOrd="0" presId="urn:microsoft.com/office/officeart/2005/8/layout/list1"/>
    <dgm:cxn modelId="{211A5544-7E12-4216-BF70-1111C8903BDE}" type="presParOf" srcId="{ADBBAEDE-C957-4D8F-8D56-ECBF1E82A091}" destId="{AF0FC99C-D6D2-4662-9586-B7BCF0BA32F4}" srcOrd="3" destOrd="0" presId="urn:microsoft.com/office/officeart/2005/8/layout/list1"/>
    <dgm:cxn modelId="{B694487B-D6C4-489B-9D0E-A4D554492E52}" type="presParOf" srcId="{ADBBAEDE-C957-4D8F-8D56-ECBF1E82A091}" destId="{BBB4965E-ACBC-47B0-8E1D-CF6DAF996DC4}" srcOrd="4" destOrd="0" presId="urn:microsoft.com/office/officeart/2005/8/layout/list1"/>
    <dgm:cxn modelId="{D1F26161-3BC4-494E-B253-203CA0AD43AC}" type="presParOf" srcId="{BBB4965E-ACBC-47B0-8E1D-CF6DAF996DC4}" destId="{70B378BD-32B6-442B-9A9D-9C5D48576527}" srcOrd="0" destOrd="0" presId="urn:microsoft.com/office/officeart/2005/8/layout/list1"/>
    <dgm:cxn modelId="{03A11DC2-1313-416C-8C35-9C7A28BE38E5}" type="presParOf" srcId="{BBB4965E-ACBC-47B0-8E1D-CF6DAF996DC4}" destId="{94A86F9C-096B-49A1-916D-3BCD0E8FA871}" srcOrd="1" destOrd="0" presId="urn:microsoft.com/office/officeart/2005/8/layout/list1"/>
    <dgm:cxn modelId="{F29294E7-D9BE-48E6-9AEC-7906DB19C5C3}" type="presParOf" srcId="{ADBBAEDE-C957-4D8F-8D56-ECBF1E82A091}" destId="{B25ABF14-D822-4A7D-AE86-F21B5B8C59D3}" srcOrd="5" destOrd="0" presId="urn:microsoft.com/office/officeart/2005/8/layout/list1"/>
    <dgm:cxn modelId="{5FCB5702-0C7A-4EE1-B5FF-8B608C28A4E1}" type="presParOf" srcId="{ADBBAEDE-C957-4D8F-8D56-ECBF1E82A091}" destId="{FACBCF91-4548-4C23-87B0-32CC7B6947A4}" srcOrd="6" destOrd="0" presId="urn:microsoft.com/office/officeart/2005/8/layout/list1"/>
    <dgm:cxn modelId="{609AA480-2D4E-42D2-8A3A-A136B6E45AD6}" type="presParOf" srcId="{ADBBAEDE-C957-4D8F-8D56-ECBF1E82A091}" destId="{FEBC6B0E-474B-4AA7-8A3D-ACC57014C45B}" srcOrd="7" destOrd="0" presId="urn:microsoft.com/office/officeart/2005/8/layout/list1"/>
    <dgm:cxn modelId="{9F56EFEE-A6C4-46DF-AB23-BE5D100D0EF8}" type="presParOf" srcId="{ADBBAEDE-C957-4D8F-8D56-ECBF1E82A091}" destId="{4A84C961-A12C-44A4-AD34-08F87E02CB87}" srcOrd="8" destOrd="0" presId="urn:microsoft.com/office/officeart/2005/8/layout/list1"/>
    <dgm:cxn modelId="{55681570-337D-4078-86A4-F8BCE902A851}" type="presParOf" srcId="{4A84C961-A12C-44A4-AD34-08F87E02CB87}" destId="{EDD4C822-9354-4485-864C-DB29ED244F67}" srcOrd="0" destOrd="0" presId="urn:microsoft.com/office/officeart/2005/8/layout/list1"/>
    <dgm:cxn modelId="{6EC3C417-77B7-49F2-8AE7-557B71AA2A74}" type="presParOf" srcId="{4A84C961-A12C-44A4-AD34-08F87E02CB87}" destId="{0825B0C3-1A63-4F0F-82CF-95E69F27D42A}" srcOrd="1" destOrd="0" presId="urn:microsoft.com/office/officeart/2005/8/layout/list1"/>
    <dgm:cxn modelId="{4CF96C81-8CE7-4EC5-9C32-947BB231C4EB}" type="presParOf" srcId="{ADBBAEDE-C957-4D8F-8D56-ECBF1E82A091}" destId="{C00211C0-996B-4AE5-8C9E-EA4C50AFF36D}" srcOrd="9" destOrd="0" presId="urn:microsoft.com/office/officeart/2005/8/layout/list1"/>
    <dgm:cxn modelId="{C7A3A3BE-C3D3-47AD-9728-DC5B9D6B2EF4}" type="presParOf" srcId="{ADBBAEDE-C957-4D8F-8D56-ECBF1E82A091}" destId="{3786D708-F8D0-406A-A9D3-D085F6EF23D0}" srcOrd="10" destOrd="0" presId="urn:microsoft.com/office/officeart/2005/8/layout/list1"/>
    <dgm:cxn modelId="{D7EDF72D-E2D7-4353-BC0B-38BF03C28663}" type="presParOf" srcId="{ADBBAEDE-C957-4D8F-8D56-ECBF1E82A091}" destId="{959935A0-E869-4000-80B8-2046A1A790BB}" srcOrd="11" destOrd="0" presId="urn:microsoft.com/office/officeart/2005/8/layout/list1"/>
    <dgm:cxn modelId="{3BAD0A0D-CEAF-4C0B-86E4-B83622E8F9F5}" type="presParOf" srcId="{ADBBAEDE-C957-4D8F-8D56-ECBF1E82A091}" destId="{B182A282-2652-4EAD-A6DB-FF99A2DE4E86}" srcOrd="12" destOrd="0" presId="urn:microsoft.com/office/officeart/2005/8/layout/list1"/>
    <dgm:cxn modelId="{AAECEAC6-F5FC-4DBF-B1F1-244C5CEE78BF}" type="presParOf" srcId="{B182A282-2652-4EAD-A6DB-FF99A2DE4E86}" destId="{7F8D5A05-77D2-4ECA-A1B1-5D117B81B635}" srcOrd="0" destOrd="0" presId="urn:microsoft.com/office/officeart/2005/8/layout/list1"/>
    <dgm:cxn modelId="{B0D09740-3907-4B2F-B2C0-E0E375602335}" type="presParOf" srcId="{B182A282-2652-4EAD-A6DB-FF99A2DE4E86}" destId="{737B582F-6008-492C-8FF6-179736088E07}" srcOrd="1" destOrd="0" presId="urn:microsoft.com/office/officeart/2005/8/layout/list1"/>
    <dgm:cxn modelId="{B3B2AFE9-BF5F-4718-9949-9ED250A36F99}" type="presParOf" srcId="{ADBBAEDE-C957-4D8F-8D56-ECBF1E82A091}" destId="{9D6F8B96-EC56-45E3-92CD-5A93810E3AEB}" srcOrd="13" destOrd="0" presId="urn:microsoft.com/office/officeart/2005/8/layout/list1"/>
    <dgm:cxn modelId="{C943354F-51E7-496C-8EAE-3D7596EE9747}" type="presParOf" srcId="{ADBBAEDE-C957-4D8F-8D56-ECBF1E82A091}" destId="{836E727D-A74B-4E8E-A49E-6331CB2167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A6C56-0FE6-43E6-B91B-7B67FC5801B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C0B7E44-2552-43A3-8007-8B1D3D0A194A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dirty="0"/>
        </a:p>
      </dgm:t>
    </dgm:pt>
    <dgm:pt modelId="{41A7BE8C-80DB-4E58-B656-0B67F5336C3C}" type="parTrans" cxnId="{138067B0-C855-4523-ABAC-92B4F04B8836}">
      <dgm:prSet/>
      <dgm:spPr/>
      <dgm:t>
        <a:bodyPr/>
        <a:lstStyle/>
        <a:p>
          <a:endParaRPr lang="ru-RU"/>
        </a:p>
      </dgm:t>
    </dgm:pt>
    <dgm:pt modelId="{71C67A22-C4B7-4131-B3A2-592BC9DC0A7F}" type="sibTrans" cxnId="{138067B0-C855-4523-ABAC-92B4F04B8836}">
      <dgm:prSet/>
      <dgm:spPr/>
      <dgm:t>
        <a:bodyPr/>
        <a:lstStyle/>
        <a:p>
          <a:endParaRPr lang="ru-RU"/>
        </a:p>
      </dgm:t>
    </dgm:pt>
    <dgm:pt modelId="{A5F81745-8CEF-41CF-8EB9-1771A6652E96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dirty="0">
            <a:solidFill>
              <a:srgbClr val="C00000"/>
            </a:solidFill>
          </a:endParaRPr>
        </a:p>
      </dgm:t>
    </dgm:pt>
    <dgm:pt modelId="{A6B7FC6C-A62D-40E0-8EEB-F36512CF9037}" type="parTrans" cxnId="{B8B328BC-E582-4ED3-97BC-368A00987458}">
      <dgm:prSet/>
      <dgm:spPr/>
      <dgm:t>
        <a:bodyPr/>
        <a:lstStyle/>
        <a:p>
          <a:endParaRPr lang="ru-RU"/>
        </a:p>
      </dgm:t>
    </dgm:pt>
    <dgm:pt modelId="{457083E8-1019-4160-BF3D-9DA322AEB4E6}" type="sibTrans" cxnId="{B8B328BC-E582-4ED3-97BC-368A00987458}">
      <dgm:prSet/>
      <dgm:spPr/>
      <dgm:t>
        <a:bodyPr/>
        <a:lstStyle/>
        <a:p>
          <a:endParaRPr lang="ru-RU"/>
        </a:p>
      </dgm:t>
    </dgm:pt>
    <dgm:pt modelId="{074B3644-807D-45AE-AF7A-038258AF26E9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dirty="0"/>
        </a:p>
      </dgm:t>
    </dgm:pt>
    <dgm:pt modelId="{D67E2720-A5E9-4493-BFCF-34488029CE41}" type="sibTrans" cxnId="{553121B5-6A9E-4A15-9B1E-35A853C784AB}">
      <dgm:prSet/>
      <dgm:spPr/>
      <dgm:t>
        <a:bodyPr/>
        <a:lstStyle/>
        <a:p>
          <a:endParaRPr lang="ru-RU"/>
        </a:p>
      </dgm:t>
    </dgm:pt>
    <dgm:pt modelId="{CEC55CC8-438C-45D0-A925-98162DA9F362}" type="parTrans" cxnId="{553121B5-6A9E-4A15-9B1E-35A853C784AB}">
      <dgm:prSet/>
      <dgm:spPr/>
      <dgm:t>
        <a:bodyPr/>
        <a:lstStyle/>
        <a:p>
          <a:endParaRPr lang="ru-RU"/>
        </a:p>
      </dgm:t>
    </dgm:pt>
    <dgm:pt modelId="{8429D1DB-59E4-41EF-8F70-6D4CB2889154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A128E23F-6BD5-4888-A721-FBC014B96987}" type="parTrans" cxnId="{3A714E65-6D8C-4C9F-9281-7DBBDFD88AEC}">
      <dgm:prSet/>
      <dgm:spPr/>
      <dgm:t>
        <a:bodyPr/>
        <a:lstStyle/>
        <a:p>
          <a:endParaRPr lang="ru-RU"/>
        </a:p>
      </dgm:t>
    </dgm:pt>
    <dgm:pt modelId="{0C528894-BD3F-4DD0-917F-B9F820A0741F}" type="sibTrans" cxnId="{3A714E65-6D8C-4C9F-9281-7DBBDFD88AEC}">
      <dgm:prSet/>
      <dgm:spPr/>
      <dgm:t>
        <a:bodyPr/>
        <a:lstStyle/>
        <a:p>
          <a:endParaRPr lang="ru-RU"/>
        </a:p>
      </dgm:t>
    </dgm:pt>
    <dgm:pt modelId="{ADBBAEDE-C957-4D8F-8D56-ECBF1E82A091}" type="pres">
      <dgm:prSet presAssocID="{DEEA6C56-0FE6-43E6-B91B-7B67FC5801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08369-94C5-486E-8414-3EE5CD7D159D}" type="pres">
      <dgm:prSet presAssocID="{4C0B7E44-2552-43A3-8007-8B1D3D0A194A}" presName="parentLin" presStyleCnt="0"/>
      <dgm:spPr/>
    </dgm:pt>
    <dgm:pt modelId="{D586DBD4-EFB6-40B2-B1D8-C7B1D9165AB3}" type="pres">
      <dgm:prSet presAssocID="{4C0B7E44-2552-43A3-8007-8B1D3D0A19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4E04309-5B8D-4AE2-A2BA-441BC39DD578}" type="pres">
      <dgm:prSet presAssocID="{4C0B7E44-2552-43A3-8007-8B1D3D0A19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90240-65C4-4C7F-9842-9500D62575F2}" type="pres">
      <dgm:prSet presAssocID="{4C0B7E44-2552-43A3-8007-8B1D3D0A194A}" presName="negativeSpace" presStyleCnt="0"/>
      <dgm:spPr/>
    </dgm:pt>
    <dgm:pt modelId="{9C266FFE-39B9-4357-995D-048A86B35499}" type="pres">
      <dgm:prSet presAssocID="{4C0B7E44-2552-43A3-8007-8B1D3D0A194A}" presName="childText" presStyleLbl="conFgAcc1" presStyleIdx="0" presStyleCnt="4">
        <dgm:presLayoutVars>
          <dgm:bulletEnabled val="1"/>
        </dgm:presLayoutVars>
      </dgm:prSet>
      <dgm:spPr/>
    </dgm:pt>
    <dgm:pt modelId="{AF0FC99C-D6D2-4662-9586-B7BCF0BA32F4}" type="pres">
      <dgm:prSet presAssocID="{71C67A22-C4B7-4131-B3A2-592BC9DC0A7F}" presName="spaceBetweenRectangles" presStyleCnt="0"/>
      <dgm:spPr/>
    </dgm:pt>
    <dgm:pt modelId="{BBB4965E-ACBC-47B0-8E1D-CF6DAF996DC4}" type="pres">
      <dgm:prSet presAssocID="{A5F81745-8CEF-41CF-8EB9-1771A6652E96}" presName="parentLin" presStyleCnt="0"/>
      <dgm:spPr/>
    </dgm:pt>
    <dgm:pt modelId="{70B378BD-32B6-442B-9A9D-9C5D48576527}" type="pres">
      <dgm:prSet presAssocID="{A5F81745-8CEF-41CF-8EB9-1771A6652E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A86F9C-096B-49A1-916D-3BCD0E8FA871}" type="pres">
      <dgm:prSet presAssocID="{A5F81745-8CEF-41CF-8EB9-1771A6652E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BF14-D822-4A7D-AE86-F21B5B8C59D3}" type="pres">
      <dgm:prSet presAssocID="{A5F81745-8CEF-41CF-8EB9-1771A6652E96}" presName="negativeSpace" presStyleCnt="0"/>
      <dgm:spPr/>
    </dgm:pt>
    <dgm:pt modelId="{FACBCF91-4548-4C23-87B0-32CC7B6947A4}" type="pres">
      <dgm:prSet presAssocID="{A5F81745-8CEF-41CF-8EB9-1771A6652E96}" presName="childText" presStyleLbl="conFgAcc1" presStyleIdx="1" presStyleCnt="4">
        <dgm:presLayoutVars>
          <dgm:bulletEnabled val="1"/>
        </dgm:presLayoutVars>
      </dgm:prSet>
      <dgm:spPr/>
    </dgm:pt>
    <dgm:pt modelId="{FEBC6B0E-474B-4AA7-8A3D-ACC57014C45B}" type="pres">
      <dgm:prSet presAssocID="{457083E8-1019-4160-BF3D-9DA322AEB4E6}" presName="spaceBetweenRectangles" presStyleCnt="0"/>
      <dgm:spPr/>
    </dgm:pt>
    <dgm:pt modelId="{4A84C961-A12C-44A4-AD34-08F87E02CB87}" type="pres">
      <dgm:prSet presAssocID="{074B3644-807D-45AE-AF7A-038258AF26E9}" presName="parentLin" presStyleCnt="0"/>
      <dgm:spPr/>
    </dgm:pt>
    <dgm:pt modelId="{EDD4C822-9354-4485-864C-DB29ED244F67}" type="pres">
      <dgm:prSet presAssocID="{074B3644-807D-45AE-AF7A-038258AF26E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825B0C3-1A63-4F0F-82CF-95E69F27D42A}" type="pres">
      <dgm:prSet presAssocID="{074B3644-807D-45AE-AF7A-038258AF26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211C0-996B-4AE5-8C9E-EA4C50AFF36D}" type="pres">
      <dgm:prSet presAssocID="{074B3644-807D-45AE-AF7A-038258AF26E9}" presName="negativeSpace" presStyleCnt="0"/>
      <dgm:spPr/>
    </dgm:pt>
    <dgm:pt modelId="{3786D708-F8D0-406A-A9D3-D085F6EF23D0}" type="pres">
      <dgm:prSet presAssocID="{074B3644-807D-45AE-AF7A-038258AF26E9}" presName="childText" presStyleLbl="conFgAcc1" presStyleIdx="2" presStyleCnt="4">
        <dgm:presLayoutVars>
          <dgm:bulletEnabled val="1"/>
        </dgm:presLayoutVars>
      </dgm:prSet>
      <dgm:spPr/>
    </dgm:pt>
    <dgm:pt modelId="{959935A0-E869-4000-80B8-2046A1A790BB}" type="pres">
      <dgm:prSet presAssocID="{D67E2720-A5E9-4493-BFCF-34488029CE41}" presName="spaceBetweenRectangles" presStyleCnt="0"/>
      <dgm:spPr/>
    </dgm:pt>
    <dgm:pt modelId="{B182A282-2652-4EAD-A6DB-FF99A2DE4E86}" type="pres">
      <dgm:prSet presAssocID="{8429D1DB-59E4-41EF-8F70-6D4CB2889154}" presName="parentLin" presStyleCnt="0"/>
      <dgm:spPr/>
    </dgm:pt>
    <dgm:pt modelId="{7F8D5A05-77D2-4ECA-A1B1-5D117B81B635}" type="pres">
      <dgm:prSet presAssocID="{8429D1DB-59E4-41EF-8F70-6D4CB288915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7B582F-6008-492C-8FF6-179736088E07}" type="pres">
      <dgm:prSet presAssocID="{8429D1DB-59E4-41EF-8F70-6D4CB28891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F8B96-EC56-45E3-92CD-5A93810E3AEB}" type="pres">
      <dgm:prSet presAssocID="{8429D1DB-59E4-41EF-8F70-6D4CB2889154}" presName="negativeSpace" presStyleCnt="0"/>
      <dgm:spPr/>
    </dgm:pt>
    <dgm:pt modelId="{836E727D-A74B-4E8E-A49E-6331CB21674C}" type="pres">
      <dgm:prSet presAssocID="{8429D1DB-59E4-41EF-8F70-6D4CB28891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B3CF30-D1CC-4EC9-829E-637D7F4F391C}" type="presOf" srcId="{4C0B7E44-2552-43A3-8007-8B1D3D0A194A}" destId="{D586DBD4-EFB6-40B2-B1D8-C7B1D9165AB3}" srcOrd="0" destOrd="0" presId="urn:microsoft.com/office/officeart/2005/8/layout/list1"/>
    <dgm:cxn modelId="{E1554E1C-378B-4C8C-841A-A94BE2D756A3}" type="presOf" srcId="{DEEA6C56-0FE6-43E6-B91B-7B67FC5801B5}" destId="{ADBBAEDE-C957-4D8F-8D56-ECBF1E82A091}" srcOrd="0" destOrd="0" presId="urn:microsoft.com/office/officeart/2005/8/layout/list1"/>
    <dgm:cxn modelId="{FAFC2B67-4D1D-4A41-923E-82B92CC09DBF}" type="presOf" srcId="{A5F81745-8CEF-41CF-8EB9-1771A6652E96}" destId="{70B378BD-32B6-442B-9A9D-9C5D48576527}" srcOrd="0" destOrd="0" presId="urn:microsoft.com/office/officeart/2005/8/layout/list1"/>
    <dgm:cxn modelId="{553121B5-6A9E-4A15-9B1E-35A853C784AB}" srcId="{DEEA6C56-0FE6-43E6-B91B-7B67FC5801B5}" destId="{074B3644-807D-45AE-AF7A-038258AF26E9}" srcOrd="2" destOrd="0" parTransId="{CEC55CC8-438C-45D0-A925-98162DA9F362}" sibTransId="{D67E2720-A5E9-4493-BFCF-34488029CE41}"/>
    <dgm:cxn modelId="{3A714E65-6D8C-4C9F-9281-7DBBDFD88AEC}" srcId="{DEEA6C56-0FE6-43E6-B91B-7B67FC5801B5}" destId="{8429D1DB-59E4-41EF-8F70-6D4CB2889154}" srcOrd="3" destOrd="0" parTransId="{A128E23F-6BD5-4888-A721-FBC014B96987}" sibTransId="{0C528894-BD3F-4DD0-917F-B9F820A0741F}"/>
    <dgm:cxn modelId="{B095515E-842D-4064-9854-DB00387FE56B}" type="presOf" srcId="{8429D1DB-59E4-41EF-8F70-6D4CB2889154}" destId="{7F8D5A05-77D2-4ECA-A1B1-5D117B81B635}" srcOrd="0" destOrd="0" presId="urn:microsoft.com/office/officeart/2005/8/layout/list1"/>
    <dgm:cxn modelId="{518A7A6E-5B5B-4748-A6BF-35FA8B77A7CA}" type="presOf" srcId="{A5F81745-8CEF-41CF-8EB9-1771A6652E96}" destId="{94A86F9C-096B-49A1-916D-3BCD0E8FA871}" srcOrd="1" destOrd="0" presId="urn:microsoft.com/office/officeart/2005/8/layout/list1"/>
    <dgm:cxn modelId="{D445653C-59A3-4F14-A0AA-2DCA4D62A89D}" type="presOf" srcId="{074B3644-807D-45AE-AF7A-038258AF26E9}" destId="{EDD4C822-9354-4485-864C-DB29ED244F67}" srcOrd="0" destOrd="0" presId="urn:microsoft.com/office/officeart/2005/8/layout/list1"/>
    <dgm:cxn modelId="{138067B0-C855-4523-ABAC-92B4F04B8836}" srcId="{DEEA6C56-0FE6-43E6-B91B-7B67FC5801B5}" destId="{4C0B7E44-2552-43A3-8007-8B1D3D0A194A}" srcOrd="0" destOrd="0" parTransId="{41A7BE8C-80DB-4E58-B656-0B67F5336C3C}" sibTransId="{71C67A22-C4B7-4131-B3A2-592BC9DC0A7F}"/>
    <dgm:cxn modelId="{E7A4510C-D248-49B9-AC84-7BE6574986C2}" type="presOf" srcId="{074B3644-807D-45AE-AF7A-038258AF26E9}" destId="{0825B0C3-1A63-4F0F-82CF-95E69F27D42A}" srcOrd="1" destOrd="0" presId="urn:microsoft.com/office/officeart/2005/8/layout/list1"/>
    <dgm:cxn modelId="{F00CB827-27C7-4691-B704-C6878E7EA6DC}" type="presOf" srcId="{8429D1DB-59E4-41EF-8F70-6D4CB2889154}" destId="{737B582F-6008-492C-8FF6-179736088E07}" srcOrd="1" destOrd="0" presId="urn:microsoft.com/office/officeart/2005/8/layout/list1"/>
    <dgm:cxn modelId="{DD573613-4748-459E-8B50-AEEAA000924D}" type="presOf" srcId="{4C0B7E44-2552-43A3-8007-8B1D3D0A194A}" destId="{04E04309-5B8D-4AE2-A2BA-441BC39DD578}" srcOrd="1" destOrd="0" presId="urn:microsoft.com/office/officeart/2005/8/layout/list1"/>
    <dgm:cxn modelId="{B8B328BC-E582-4ED3-97BC-368A00987458}" srcId="{DEEA6C56-0FE6-43E6-B91B-7B67FC5801B5}" destId="{A5F81745-8CEF-41CF-8EB9-1771A6652E96}" srcOrd="1" destOrd="0" parTransId="{A6B7FC6C-A62D-40E0-8EEB-F36512CF9037}" sibTransId="{457083E8-1019-4160-BF3D-9DA322AEB4E6}"/>
    <dgm:cxn modelId="{9B57C3CE-FE06-4C37-BD14-ABE207C84A6A}" type="presParOf" srcId="{ADBBAEDE-C957-4D8F-8D56-ECBF1E82A091}" destId="{35708369-94C5-486E-8414-3EE5CD7D159D}" srcOrd="0" destOrd="0" presId="urn:microsoft.com/office/officeart/2005/8/layout/list1"/>
    <dgm:cxn modelId="{9B7565C0-59E6-4BBA-80E7-8E96EAD4A11E}" type="presParOf" srcId="{35708369-94C5-486E-8414-3EE5CD7D159D}" destId="{D586DBD4-EFB6-40B2-B1D8-C7B1D9165AB3}" srcOrd="0" destOrd="0" presId="urn:microsoft.com/office/officeart/2005/8/layout/list1"/>
    <dgm:cxn modelId="{A1432CB8-57E4-4A7C-BE0C-955994CB1400}" type="presParOf" srcId="{35708369-94C5-486E-8414-3EE5CD7D159D}" destId="{04E04309-5B8D-4AE2-A2BA-441BC39DD578}" srcOrd="1" destOrd="0" presId="urn:microsoft.com/office/officeart/2005/8/layout/list1"/>
    <dgm:cxn modelId="{CDB918FF-B32F-4E31-8B32-78CAE064870F}" type="presParOf" srcId="{ADBBAEDE-C957-4D8F-8D56-ECBF1E82A091}" destId="{59690240-65C4-4C7F-9842-9500D62575F2}" srcOrd="1" destOrd="0" presId="urn:microsoft.com/office/officeart/2005/8/layout/list1"/>
    <dgm:cxn modelId="{DD13F334-E83F-4BEE-8A8D-029CCD82549E}" type="presParOf" srcId="{ADBBAEDE-C957-4D8F-8D56-ECBF1E82A091}" destId="{9C266FFE-39B9-4357-995D-048A86B35499}" srcOrd="2" destOrd="0" presId="urn:microsoft.com/office/officeart/2005/8/layout/list1"/>
    <dgm:cxn modelId="{211A5544-7E12-4216-BF70-1111C8903BDE}" type="presParOf" srcId="{ADBBAEDE-C957-4D8F-8D56-ECBF1E82A091}" destId="{AF0FC99C-D6D2-4662-9586-B7BCF0BA32F4}" srcOrd="3" destOrd="0" presId="urn:microsoft.com/office/officeart/2005/8/layout/list1"/>
    <dgm:cxn modelId="{B694487B-D6C4-489B-9D0E-A4D554492E52}" type="presParOf" srcId="{ADBBAEDE-C957-4D8F-8D56-ECBF1E82A091}" destId="{BBB4965E-ACBC-47B0-8E1D-CF6DAF996DC4}" srcOrd="4" destOrd="0" presId="urn:microsoft.com/office/officeart/2005/8/layout/list1"/>
    <dgm:cxn modelId="{D1F26161-3BC4-494E-B253-203CA0AD43AC}" type="presParOf" srcId="{BBB4965E-ACBC-47B0-8E1D-CF6DAF996DC4}" destId="{70B378BD-32B6-442B-9A9D-9C5D48576527}" srcOrd="0" destOrd="0" presId="urn:microsoft.com/office/officeart/2005/8/layout/list1"/>
    <dgm:cxn modelId="{03A11DC2-1313-416C-8C35-9C7A28BE38E5}" type="presParOf" srcId="{BBB4965E-ACBC-47B0-8E1D-CF6DAF996DC4}" destId="{94A86F9C-096B-49A1-916D-3BCD0E8FA871}" srcOrd="1" destOrd="0" presId="urn:microsoft.com/office/officeart/2005/8/layout/list1"/>
    <dgm:cxn modelId="{F29294E7-D9BE-48E6-9AEC-7906DB19C5C3}" type="presParOf" srcId="{ADBBAEDE-C957-4D8F-8D56-ECBF1E82A091}" destId="{B25ABF14-D822-4A7D-AE86-F21B5B8C59D3}" srcOrd="5" destOrd="0" presId="urn:microsoft.com/office/officeart/2005/8/layout/list1"/>
    <dgm:cxn modelId="{5FCB5702-0C7A-4EE1-B5FF-8B608C28A4E1}" type="presParOf" srcId="{ADBBAEDE-C957-4D8F-8D56-ECBF1E82A091}" destId="{FACBCF91-4548-4C23-87B0-32CC7B6947A4}" srcOrd="6" destOrd="0" presId="urn:microsoft.com/office/officeart/2005/8/layout/list1"/>
    <dgm:cxn modelId="{609AA480-2D4E-42D2-8A3A-A136B6E45AD6}" type="presParOf" srcId="{ADBBAEDE-C957-4D8F-8D56-ECBF1E82A091}" destId="{FEBC6B0E-474B-4AA7-8A3D-ACC57014C45B}" srcOrd="7" destOrd="0" presId="urn:microsoft.com/office/officeart/2005/8/layout/list1"/>
    <dgm:cxn modelId="{9F56EFEE-A6C4-46DF-AB23-BE5D100D0EF8}" type="presParOf" srcId="{ADBBAEDE-C957-4D8F-8D56-ECBF1E82A091}" destId="{4A84C961-A12C-44A4-AD34-08F87E02CB87}" srcOrd="8" destOrd="0" presId="urn:microsoft.com/office/officeart/2005/8/layout/list1"/>
    <dgm:cxn modelId="{55681570-337D-4078-86A4-F8BCE902A851}" type="presParOf" srcId="{4A84C961-A12C-44A4-AD34-08F87E02CB87}" destId="{EDD4C822-9354-4485-864C-DB29ED244F67}" srcOrd="0" destOrd="0" presId="urn:microsoft.com/office/officeart/2005/8/layout/list1"/>
    <dgm:cxn modelId="{6EC3C417-77B7-49F2-8AE7-557B71AA2A74}" type="presParOf" srcId="{4A84C961-A12C-44A4-AD34-08F87E02CB87}" destId="{0825B0C3-1A63-4F0F-82CF-95E69F27D42A}" srcOrd="1" destOrd="0" presId="urn:microsoft.com/office/officeart/2005/8/layout/list1"/>
    <dgm:cxn modelId="{4CF96C81-8CE7-4EC5-9C32-947BB231C4EB}" type="presParOf" srcId="{ADBBAEDE-C957-4D8F-8D56-ECBF1E82A091}" destId="{C00211C0-996B-4AE5-8C9E-EA4C50AFF36D}" srcOrd="9" destOrd="0" presId="urn:microsoft.com/office/officeart/2005/8/layout/list1"/>
    <dgm:cxn modelId="{C7A3A3BE-C3D3-47AD-9728-DC5B9D6B2EF4}" type="presParOf" srcId="{ADBBAEDE-C957-4D8F-8D56-ECBF1E82A091}" destId="{3786D708-F8D0-406A-A9D3-D085F6EF23D0}" srcOrd="10" destOrd="0" presId="urn:microsoft.com/office/officeart/2005/8/layout/list1"/>
    <dgm:cxn modelId="{D7EDF72D-E2D7-4353-BC0B-38BF03C28663}" type="presParOf" srcId="{ADBBAEDE-C957-4D8F-8D56-ECBF1E82A091}" destId="{959935A0-E869-4000-80B8-2046A1A790BB}" srcOrd="11" destOrd="0" presId="urn:microsoft.com/office/officeart/2005/8/layout/list1"/>
    <dgm:cxn modelId="{3BAD0A0D-CEAF-4C0B-86E4-B83622E8F9F5}" type="presParOf" srcId="{ADBBAEDE-C957-4D8F-8D56-ECBF1E82A091}" destId="{B182A282-2652-4EAD-A6DB-FF99A2DE4E86}" srcOrd="12" destOrd="0" presId="urn:microsoft.com/office/officeart/2005/8/layout/list1"/>
    <dgm:cxn modelId="{AAECEAC6-F5FC-4DBF-B1F1-244C5CEE78BF}" type="presParOf" srcId="{B182A282-2652-4EAD-A6DB-FF99A2DE4E86}" destId="{7F8D5A05-77D2-4ECA-A1B1-5D117B81B635}" srcOrd="0" destOrd="0" presId="urn:microsoft.com/office/officeart/2005/8/layout/list1"/>
    <dgm:cxn modelId="{B0D09740-3907-4B2F-B2C0-E0E375602335}" type="presParOf" srcId="{B182A282-2652-4EAD-A6DB-FF99A2DE4E86}" destId="{737B582F-6008-492C-8FF6-179736088E07}" srcOrd="1" destOrd="0" presId="urn:microsoft.com/office/officeart/2005/8/layout/list1"/>
    <dgm:cxn modelId="{B3B2AFE9-BF5F-4718-9949-9ED250A36F99}" type="presParOf" srcId="{ADBBAEDE-C957-4D8F-8D56-ECBF1E82A091}" destId="{9D6F8B96-EC56-45E3-92CD-5A93810E3AEB}" srcOrd="13" destOrd="0" presId="urn:microsoft.com/office/officeart/2005/8/layout/list1"/>
    <dgm:cxn modelId="{C943354F-51E7-496C-8EAE-3D7596EE9747}" type="presParOf" srcId="{ADBBAEDE-C957-4D8F-8D56-ECBF1E82A091}" destId="{836E727D-A74B-4E8E-A49E-6331CB2167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EA6C56-0FE6-43E6-B91B-7B67FC5801B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C0B7E44-2552-43A3-8007-8B1D3D0A194A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dirty="0"/>
        </a:p>
      </dgm:t>
    </dgm:pt>
    <dgm:pt modelId="{41A7BE8C-80DB-4E58-B656-0B67F5336C3C}" type="parTrans" cxnId="{138067B0-C855-4523-ABAC-92B4F04B8836}">
      <dgm:prSet/>
      <dgm:spPr/>
      <dgm:t>
        <a:bodyPr/>
        <a:lstStyle/>
        <a:p>
          <a:endParaRPr lang="ru-RU"/>
        </a:p>
      </dgm:t>
    </dgm:pt>
    <dgm:pt modelId="{71C67A22-C4B7-4131-B3A2-592BC9DC0A7F}" type="sibTrans" cxnId="{138067B0-C855-4523-ABAC-92B4F04B8836}">
      <dgm:prSet/>
      <dgm:spPr/>
      <dgm:t>
        <a:bodyPr/>
        <a:lstStyle/>
        <a:p>
          <a:endParaRPr lang="ru-RU"/>
        </a:p>
      </dgm:t>
    </dgm:pt>
    <dgm:pt modelId="{A5F81745-8CEF-41CF-8EB9-1771A6652E96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dirty="0"/>
        </a:p>
      </dgm:t>
    </dgm:pt>
    <dgm:pt modelId="{A6B7FC6C-A62D-40E0-8EEB-F36512CF9037}" type="parTrans" cxnId="{B8B328BC-E582-4ED3-97BC-368A00987458}">
      <dgm:prSet/>
      <dgm:spPr/>
      <dgm:t>
        <a:bodyPr/>
        <a:lstStyle/>
        <a:p>
          <a:endParaRPr lang="ru-RU"/>
        </a:p>
      </dgm:t>
    </dgm:pt>
    <dgm:pt modelId="{457083E8-1019-4160-BF3D-9DA322AEB4E6}" type="sibTrans" cxnId="{B8B328BC-E582-4ED3-97BC-368A00987458}">
      <dgm:prSet/>
      <dgm:spPr/>
      <dgm:t>
        <a:bodyPr/>
        <a:lstStyle/>
        <a:p>
          <a:endParaRPr lang="ru-RU"/>
        </a:p>
      </dgm:t>
    </dgm:pt>
    <dgm:pt modelId="{074B3644-807D-45AE-AF7A-038258AF26E9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dirty="0">
            <a:solidFill>
              <a:srgbClr val="C00000"/>
            </a:solidFill>
          </a:endParaRPr>
        </a:p>
      </dgm:t>
    </dgm:pt>
    <dgm:pt modelId="{D67E2720-A5E9-4493-BFCF-34488029CE41}" type="sibTrans" cxnId="{553121B5-6A9E-4A15-9B1E-35A853C784AB}">
      <dgm:prSet/>
      <dgm:spPr/>
      <dgm:t>
        <a:bodyPr/>
        <a:lstStyle/>
        <a:p>
          <a:endParaRPr lang="ru-RU"/>
        </a:p>
      </dgm:t>
    </dgm:pt>
    <dgm:pt modelId="{CEC55CC8-438C-45D0-A925-98162DA9F362}" type="parTrans" cxnId="{553121B5-6A9E-4A15-9B1E-35A853C784AB}">
      <dgm:prSet/>
      <dgm:spPr/>
      <dgm:t>
        <a:bodyPr/>
        <a:lstStyle/>
        <a:p>
          <a:endParaRPr lang="ru-RU"/>
        </a:p>
      </dgm:t>
    </dgm:pt>
    <dgm:pt modelId="{8429D1DB-59E4-41EF-8F70-6D4CB2889154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b="0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A128E23F-6BD5-4888-A721-FBC014B96987}" type="parTrans" cxnId="{3A714E65-6D8C-4C9F-9281-7DBBDFD88AEC}">
      <dgm:prSet/>
      <dgm:spPr/>
      <dgm:t>
        <a:bodyPr/>
        <a:lstStyle/>
        <a:p>
          <a:endParaRPr lang="ru-RU"/>
        </a:p>
      </dgm:t>
    </dgm:pt>
    <dgm:pt modelId="{0C528894-BD3F-4DD0-917F-B9F820A0741F}" type="sibTrans" cxnId="{3A714E65-6D8C-4C9F-9281-7DBBDFD88AEC}">
      <dgm:prSet/>
      <dgm:spPr/>
      <dgm:t>
        <a:bodyPr/>
        <a:lstStyle/>
        <a:p>
          <a:endParaRPr lang="ru-RU"/>
        </a:p>
      </dgm:t>
    </dgm:pt>
    <dgm:pt modelId="{ADBBAEDE-C957-4D8F-8D56-ECBF1E82A091}" type="pres">
      <dgm:prSet presAssocID="{DEEA6C56-0FE6-43E6-B91B-7B67FC5801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08369-94C5-486E-8414-3EE5CD7D159D}" type="pres">
      <dgm:prSet presAssocID="{4C0B7E44-2552-43A3-8007-8B1D3D0A194A}" presName="parentLin" presStyleCnt="0"/>
      <dgm:spPr/>
    </dgm:pt>
    <dgm:pt modelId="{D586DBD4-EFB6-40B2-B1D8-C7B1D9165AB3}" type="pres">
      <dgm:prSet presAssocID="{4C0B7E44-2552-43A3-8007-8B1D3D0A19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4E04309-5B8D-4AE2-A2BA-441BC39DD578}" type="pres">
      <dgm:prSet presAssocID="{4C0B7E44-2552-43A3-8007-8B1D3D0A19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90240-65C4-4C7F-9842-9500D62575F2}" type="pres">
      <dgm:prSet presAssocID="{4C0B7E44-2552-43A3-8007-8B1D3D0A194A}" presName="negativeSpace" presStyleCnt="0"/>
      <dgm:spPr/>
    </dgm:pt>
    <dgm:pt modelId="{9C266FFE-39B9-4357-995D-048A86B35499}" type="pres">
      <dgm:prSet presAssocID="{4C0B7E44-2552-43A3-8007-8B1D3D0A194A}" presName="childText" presStyleLbl="conFgAcc1" presStyleIdx="0" presStyleCnt="4">
        <dgm:presLayoutVars>
          <dgm:bulletEnabled val="1"/>
        </dgm:presLayoutVars>
      </dgm:prSet>
      <dgm:spPr/>
    </dgm:pt>
    <dgm:pt modelId="{AF0FC99C-D6D2-4662-9586-B7BCF0BA32F4}" type="pres">
      <dgm:prSet presAssocID="{71C67A22-C4B7-4131-B3A2-592BC9DC0A7F}" presName="spaceBetweenRectangles" presStyleCnt="0"/>
      <dgm:spPr/>
    </dgm:pt>
    <dgm:pt modelId="{BBB4965E-ACBC-47B0-8E1D-CF6DAF996DC4}" type="pres">
      <dgm:prSet presAssocID="{A5F81745-8CEF-41CF-8EB9-1771A6652E96}" presName="parentLin" presStyleCnt="0"/>
      <dgm:spPr/>
    </dgm:pt>
    <dgm:pt modelId="{70B378BD-32B6-442B-9A9D-9C5D48576527}" type="pres">
      <dgm:prSet presAssocID="{A5F81745-8CEF-41CF-8EB9-1771A6652E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A86F9C-096B-49A1-916D-3BCD0E8FA871}" type="pres">
      <dgm:prSet presAssocID="{A5F81745-8CEF-41CF-8EB9-1771A6652E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BF14-D822-4A7D-AE86-F21B5B8C59D3}" type="pres">
      <dgm:prSet presAssocID="{A5F81745-8CEF-41CF-8EB9-1771A6652E96}" presName="negativeSpace" presStyleCnt="0"/>
      <dgm:spPr/>
    </dgm:pt>
    <dgm:pt modelId="{FACBCF91-4548-4C23-87B0-32CC7B6947A4}" type="pres">
      <dgm:prSet presAssocID="{A5F81745-8CEF-41CF-8EB9-1771A6652E96}" presName="childText" presStyleLbl="conFgAcc1" presStyleIdx="1" presStyleCnt="4">
        <dgm:presLayoutVars>
          <dgm:bulletEnabled val="1"/>
        </dgm:presLayoutVars>
      </dgm:prSet>
      <dgm:spPr/>
    </dgm:pt>
    <dgm:pt modelId="{FEBC6B0E-474B-4AA7-8A3D-ACC57014C45B}" type="pres">
      <dgm:prSet presAssocID="{457083E8-1019-4160-BF3D-9DA322AEB4E6}" presName="spaceBetweenRectangles" presStyleCnt="0"/>
      <dgm:spPr/>
    </dgm:pt>
    <dgm:pt modelId="{4A84C961-A12C-44A4-AD34-08F87E02CB87}" type="pres">
      <dgm:prSet presAssocID="{074B3644-807D-45AE-AF7A-038258AF26E9}" presName="parentLin" presStyleCnt="0"/>
      <dgm:spPr/>
    </dgm:pt>
    <dgm:pt modelId="{EDD4C822-9354-4485-864C-DB29ED244F67}" type="pres">
      <dgm:prSet presAssocID="{074B3644-807D-45AE-AF7A-038258AF26E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825B0C3-1A63-4F0F-82CF-95E69F27D42A}" type="pres">
      <dgm:prSet presAssocID="{074B3644-807D-45AE-AF7A-038258AF26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211C0-996B-4AE5-8C9E-EA4C50AFF36D}" type="pres">
      <dgm:prSet presAssocID="{074B3644-807D-45AE-AF7A-038258AF26E9}" presName="negativeSpace" presStyleCnt="0"/>
      <dgm:spPr/>
    </dgm:pt>
    <dgm:pt modelId="{3786D708-F8D0-406A-A9D3-D085F6EF23D0}" type="pres">
      <dgm:prSet presAssocID="{074B3644-807D-45AE-AF7A-038258AF26E9}" presName="childText" presStyleLbl="conFgAcc1" presStyleIdx="2" presStyleCnt="4">
        <dgm:presLayoutVars>
          <dgm:bulletEnabled val="1"/>
        </dgm:presLayoutVars>
      </dgm:prSet>
      <dgm:spPr/>
    </dgm:pt>
    <dgm:pt modelId="{959935A0-E869-4000-80B8-2046A1A790BB}" type="pres">
      <dgm:prSet presAssocID="{D67E2720-A5E9-4493-BFCF-34488029CE41}" presName="spaceBetweenRectangles" presStyleCnt="0"/>
      <dgm:spPr/>
    </dgm:pt>
    <dgm:pt modelId="{B182A282-2652-4EAD-A6DB-FF99A2DE4E86}" type="pres">
      <dgm:prSet presAssocID="{8429D1DB-59E4-41EF-8F70-6D4CB2889154}" presName="parentLin" presStyleCnt="0"/>
      <dgm:spPr/>
    </dgm:pt>
    <dgm:pt modelId="{7F8D5A05-77D2-4ECA-A1B1-5D117B81B635}" type="pres">
      <dgm:prSet presAssocID="{8429D1DB-59E4-41EF-8F70-6D4CB288915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7B582F-6008-492C-8FF6-179736088E07}" type="pres">
      <dgm:prSet presAssocID="{8429D1DB-59E4-41EF-8F70-6D4CB28891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F8B96-EC56-45E3-92CD-5A93810E3AEB}" type="pres">
      <dgm:prSet presAssocID="{8429D1DB-59E4-41EF-8F70-6D4CB2889154}" presName="negativeSpace" presStyleCnt="0"/>
      <dgm:spPr/>
    </dgm:pt>
    <dgm:pt modelId="{836E727D-A74B-4E8E-A49E-6331CB21674C}" type="pres">
      <dgm:prSet presAssocID="{8429D1DB-59E4-41EF-8F70-6D4CB28891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B3CF30-D1CC-4EC9-829E-637D7F4F391C}" type="presOf" srcId="{4C0B7E44-2552-43A3-8007-8B1D3D0A194A}" destId="{D586DBD4-EFB6-40B2-B1D8-C7B1D9165AB3}" srcOrd="0" destOrd="0" presId="urn:microsoft.com/office/officeart/2005/8/layout/list1"/>
    <dgm:cxn modelId="{E1554E1C-378B-4C8C-841A-A94BE2D756A3}" type="presOf" srcId="{DEEA6C56-0FE6-43E6-B91B-7B67FC5801B5}" destId="{ADBBAEDE-C957-4D8F-8D56-ECBF1E82A091}" srcOrd="0" destOrd="0" presId="urn:microsoft.com/office/officeart/2005/8/layout/list1"/>
    <dgm:cxn modelId="{FAFC2B67-4D1D-4A41-923E-82B92CC09DBF}" type="presOf" srcId="{A5F81745-8CEF-41CF-8EB9-1771A6652E96}" destId="{70B378BD-32B6-442B-9A9D-9C5D48576527}" srcOrd="0" destOrd="0" presId="urn:microsoft.com/office/officeart/2005/8/layout/list1"/>
    <dgm:cxn modelId="{553121B5-6A9E-4A15-9B1E-35A853C784AB}" srcId="{DEEA6C56-0FE6-43E6-B91B-7B67FC5801B5}" destId="{074B3644-807D-45AE-AF7A-038258AF26E9}" srcOrd="2" destOrd="0" parTransId="{CEC55CC8-438C-45D0-A925-98162DA9F362}" sibTransId="{D67E2720-A5E9-4493-BFCF-34488029CE41}"/>
    <dgm:cxn modelId="{3A714E65-6D8C-4C9F-9281-7DBBDFD88AEC}" srcId="{DEEA6C56-0FE6-43E6-B91B-7B67FC5801B5}" destId="{8429D1DB-59E4-41EF-8F70-6D4CB2889154}" srcOrd="3" destOrd="0" parTransId="{A128E23F-6BD5-4888-A721-FBC014B96987}" sibTransId="{0C528894-BD3F-4DD0-917F-B9F820A0741F}"/>
    <dgm:cxn modelId="{B095515E-842D-4064-9854-DB00387FE56B}" type="presOf" srcId="{8429D1DB-59E4-41EF-8F70-6D4CB2889154}" destId="{7F8D5A05-77D2-4ECA-A1B1-5D117B81B635}" srcOrd="0" destOrd="0" presId="urn:microsoft.com/office/officeart/2005/8/layout/list1"/>
    <dgm:cxn modelId="{518A7A6E-5B5B-4748-A6BF-35FA8B77A7CA}" type="presOf" srcId="{A5F81745-8CEF-41CF-8EB9-1771A6652E96}" destId="{94A86F9C-096B-49A1-916D-3BCD0E8FA871}" srcOrd="1" destOrd="0" presId="urn:microsoft.com/office/officeart/2005/8/layout/list1"/>
    <dgm:cxn modelId="{D445653C-59A3-4F14-A0AA-2DCA4D62A89D}" type="presOf" srcId="{074B3644-807D-45AE-AF7A-038258AF26E9}" destId="{EDD4C822-9354-4485-864C-DB29ED244F67}" srcOrd="0" destOrd="0" presId="urn:microsoft.com/office/officeart/2005/8/layout/list1"/>
    <dgm:cxn modelId="{138067B0-C855-4523-ABAC-92B4F04B8836}" srcId="{DEEA6C56-0FE6-43E6-B91B-7B67FC5801B5}" destId="{4C0B7E44-2552-43A3-8007-8B1D3D0A194A}" srcOrd="0" destOrd="0" parTransId="{41A7BE8C-80DB-4E58-B656-0B67F5336C3C}" sibTransId="{71C67A22-C4B7-4131-B3A2-592BC9DC0A7F}"/>
    <dgm:cxn modelId="{E7A4510C-D248-49B9-AC84-7BE6574986C2}" type="presOf" srcId="{074B3644-807D-45AE-AF7A-038258AF26E9}" destId="{0825B0C3-1A63-4F0F-82CF-95E69F27D42A}" srcOrd="1" destOrd="0" presId="urn:microsoft.com/office/officeart/2005/8/layout/list1"/>
    <dgm:cxn modelId="{F00CB827-27C7-4691-B704-C6878E7EA6DC}" type="presOf" srcId="{8429D1DB-59E4-41EF-8F70-6D4CB2889154}" destId="{737B582F-6008-492C-8FF6-179736088E07}" srcOrd="1" destOrd="0" presId="urn:microsoft.com/office/officeart/2005/8/layout/list1"/>
    <dgm:cxn modelId="{DD573613-4748-459E-8B50-AEEAA000924D}" type="presOf" srcId="{4C0B7E44-2552-43A3-8007-8B1D3D0A194A}" destId="{04E04309-5B8D-4AE2-A2BA-441BC39DD578}" srcOrd="1" destOrd="0" presId="urn:microsoft.com/office/officeart/2005/8/layout/list1"/>
    <dgm:cxn modelId="{B8B328BC-E582-4ED3-97BC-368A00987458}" srcId="{DEEA6C56-0FE6-43E6-B91B-7B67FC5801B5}" destId="{A5F81745-8CEF-41CF-8EB9-1771A6652E96}" srcOrd="1" destOrd="0" parTransId="{A6B7FC6C-A62D-40E0-8EEB-F36512CF9037}" sibTransId="{457083E8-1019-4160-BF3D-9DA322AEB4E6}"/>
    <dgm:cxn modelId="{9B57C3CE-FE06-4C37-BD14-ABE207C84A6A}" type="presParOf" srcId="{ADBBAEDE-C957-4D8F-8D56-ECBF1E82A091}" destId="{35708369-94C5-486E-8414-3EE5CD7D159D}" srcOrd="0" destOrd="0" presId="urn:microsoft.com/office/officeart/2005/8/layout/list1"/>
    <dgm:cxn modelId="{9B7565C0-59E6-4BBA-80E7-8E96EAD4A11E}" type="presParOf" srcId="{35708369-94C5-486E-8414-3EE5CD7D159D}" destId="{D586DBD4-EFB6-40B2-B1D8-C7B1D9165AB3}" srcOrd="0" destOrd="0" presId="urn:microsoft.com/office/officeart/2005/8/layout/list1"/>
    <dgm:cxn modelId="{A1432CB8-57E4-4A7C-BE0C-955994CB1400}" type="presParOf" srcId="{35708369-94C5-486E-8414-3EE5CD7D159D}" destId="{04E04309-5B8D-4AE2-A2BA-441BC39DD578}" srcOrd="1" destOrd="0" presId="urn:microsoft.com/office/officeart/2005/8/layout/list1"/>
    <dgm:cxn modelId="{CDB918FF-B32F-4E31-8B32-78CAE064870F}" type="presParOf" srcId="{ADBBAEDE-C957-4D8F-8D56-ECBF1E82A091}" destId="{59690240-65C4-4C7F-9842-9500D62575F2}" srcOrd="1" destOrd="0" presId="urn:microsoft.com/office/officeart/2005/8/layout/list1"/>
    <dgm:cxn modelId="{DD13F334-E83F-4BEE-8A8D-029CCD82549E}" type="presParOf" srcId="{ADBBAEDE-C957-4D8F-8D56-ECBF1E82A091}" destId="{9C266FFE-39B9-4357-995D-048A86B35499}" srcOrd="2" destOrd="0" presId="urn:microsoft.com/office/officeart/2005/8/layout/list1"/>
    <dgm:cxn modelId="{211A5544-7E12-4216-BF70-1111C8903BDE}" type="presParOf" srcId="{ADBBAEDE-C957-4D8F-8D56-ECBF1E82A091}" destId="{AF0FC99C-D6D2-4662-9586-B7BCF0BA32F4}" srcOrd="3" destOrd="0" presId="urn:microsoft.com/office/officeart/2005/8/layout/list1"/>
    <dgm:cxn modelId="{B694487B-D6C4-489B-9D0E-A4D554492E52}" type="presParOf" srcId="{ADBBAEDE-C957-4D8F-8D56-ECBF1E82A091}" destId="{BBB4965E-ACBC-47B0-8E1D-CF6DAF996DC4}" srcOrd="4" destOrd="0" presId="urn:microsoft.com/office/officeart/2005/8/layout/list1"/>
    <dgm:cxn modelId="{D1F26161-3BC4-494E-B253-203CA0AD43AC}" type="presParOf" srcId="{BBB4965E-ACBC-47B0-8E1D-CF6DAF996DC4}" destId="{70B378BD-32B6-442B-9A9D-9C5D48576527}" srcOrd="0" destOrd="0" presId="urn:microsoft.com/office/officeart/2005/8/layout/list1"/>
    <dgm:cxn modelId="{03A11DC2-1313-416C-8C35-9C7A28BE38E5}" type="presParOf" srcId="{BBB4965E-ACBC-47B0-8E1D-CF6DAF996DC4}" destId="{94A86F9C-096B-49A1-916D-3BCD0E8FA871}" srcOrd="1" destOrd="0" presId="urn:microsoft.com/office/officeart/2005/8/layout/list1"/>
    <dgm:cxn modelId="{F29294E7-D9BE-48E6-9AEC-7906DB19C5C3}" type="presParOf" srcId="{ADBBAEDE-C957-4D8F-8D56-ECBF1E82A091}" destId="{B25ABF14-D822-4A7D-AE86-F21B5B8C59D3}" srcOrd="5" destOrd="0" presId="urn:microsoft.com/office/officeart/2005/8/layout/list1"/>
    <dgm:cxn modelId="{5FCB5702-0C7A-4EE1-B5FF-8B608C28A4E1}" type="presParOf" srcId="{ADBBAEDE-C957-4D8F-8D56-ECBF1E82A091}" destId="{FACBCF91-4548-4C23-87B0-32CC7B6947A4}" srcOrd="6" destOrd="0" presId="urn:microsoft.com/office/officeart/2005/8/layout/list1"/>
    <dgm:cxn modelId="{609AA480-2D4E-42D2-8A3A-A136B6E45AD6}" type="presParOf" srcId="{ADBBAEDE-C957-4D8F-8D56-ECBF1E82A091}" destId="{FEBC6B0E-474B-4AA7-8A3D-ACC57014C45B}" srcOrd="7" destOrd="0" presId="urn:microsoft.com/office/officeart/2005/8/layout/list1"/>
    <dgm:cxn modelId="{9F56EFEE-A6C4-46DF-AB23-BE5D100D0EF8}" type="presParOf" srcId="{ADBBAEDE-C957-4D8F-8D56-ECBF1E82A091}" destId="{4A84C961-A12C-44A4-AD34-08F87E02CB87}" srcOrd="8" destOrd="0" presId="urn:microsoft.com/office/officeart/2005/8/layout/list1"/>
    <dgm:cxn modelId="{55681570-337D-4078-86A4-F8BCE902A851}" type="presParOf" srcId="{4A84C961-A12C-44A4-AD34-08F87E02CB87}" destId="{EDD4C822-9354-4485-864C-DB29ED244F67}" srcOrd="0" destOrd="0" presId="urn:microsoft.com/office/officeart/2005/8/layout/list1"/>
    <dgm:cxn modelId="{6EC3C417-77B7-49F2-8AE7-557B71AA2A74}" type="presParOf" srcId="{4A84C961-A12C-44A4-AD34-08F87E02CB87}" destId="{0825B0C3-1A63-4F0F-82CF-95E69F27D42A}" srcOrd="1" destOrd="0" presId="urn:microsoft.com/office/officeart/2005/8/layout/list1"/>
    <dgm:cxn modelId="{4CF96C81-8CE7-4EC5-9C32-947BB231C4EB}" type="presParOf" srcId="{ADBBAEDE-C957-4D8F-8D56-ECBF1E82A091}" destId="{C00211C0-996B-4AE5-8C9E-EA4C50AFF36D}" srcOrd="9" destOrd="0" presId="urn:microsoft.com/office/officeart/2005/8/layout/list1"/>
    <dgm:cxn modelId="{C7A3A3BE-C3D3-47AD-9728-DC5B9D6B2EF4}" type="presParOf" srcId="{ADBBAEDE-C957-4D8F-8D56-ECBF1E82A091}" destId="{3786D708-F8D0-406A-A9D3-D085F6EF23D0}" srcOrd="10" destOrd="0" presId="urn:microsoft.com/office/officeart/2005/8/layout/list1"/>
    <dgm:cxn modelId="{D7EDF72D-E2D7-4353-BC0B-38BF03C28663}" type="presParOf" srcId="{ADBBAEDE-C957-4D8F-8D56-ECBF1E82A091}" destId="{959935A0-E869-4000-80B8-2046A1A790BB}" srcOrd="11" destOrd="0" presId="urn:microsoft.com/office/officeart/2005/8/layout/list1"/>
    <dgm:cxn modelId="{3BAD0A0D-CEAF-4C0B-86E4-B83622E8F9F5}" type="presParOf" srcId="{ADBBAEDE-C957-4D8F-8D56-ECBF1E82A091}" destId="{B182A282-2652-4EAD-A6DB-FF99A2DE4E86}" srcOrd="12" destOrd="0" presId="urn:microsoft.com/office/officeart/2005/8/layout/list1"/>
    <dgm:cxn modelId="{AAECEAC6-F5FC-4DBF-B1F1-244C5CEE78BF}" type="presParOf" srcId="{B182A282-2652-4EAD-A6DB-FF99A2DE4E86}" destId="{7F8D5A05-77D2-4ECA-A1B1-5D117B81B635}" srcOrd="0" destOrd="0" presId="urn:microsoft.com/office/officeart/2005/8/layout/list1"/>
    <dgm:cxn modelId="{B0D09740-3907-4B2F-B2C0-E0E375602335}" type="presParOf" srcId="{B182A282-2652-4EAD-A6DB-FF99A2DE4E86}" destId="{737B582F-6008-492C-8FF6-179736088E07}" srcOrd="1" destOrd="0" presId="urn:microsoft.com/office/officeart/2005/8/layout/list1"/>
    <dgm:cxn modelId="{B3B2AFE9-BF5F-4718-9949-9ED250A36F99}" type="presParOf" srcId="{ADBBAEDE-C957-4D8F-8D56-ECBF1E82A091}" destId="{9D6F8B96-EC56-45E3-92CD-5A93810E3AEB}" srcOrd="13" destOrd="0" presId="urn:microsoft.com/office/officeart/2005/8/layout/list1"/>
    <dgm:cxn modelId="{C943354F-51E7-496C-8EAE-3D7596EE9747}" type="presParOf" srcId="{ADBBAEDE-C957-4D8F-8D56-ECBF1E82A091}" destId="{836E727D-A74B-4E8E-A49E-6331CB2167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6FFE-39B9-4357-995D-048A86B35499}">
      <dsp:nvSpPr>
        <dsp:cNvPr id="0" name=""/>
        <dsp:cNvSpPr/>
      </dsp:nvSpPr>
      <dsp:spPr>
        <a:xfrm>
          <a:off x="0" y="566799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4309-5B8D-4AE2-A2BA-441BC39DD578}">
      <dsp:nvSpPr>
        <dsp:cNvPr id="0" name=""/>
        <dsp:cNvSpPr/>
      </dsp:nvSpPr>
      <dsp:spPr>
        <a:xfrm>
          <a:off x="421484" y="2715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sz="2000" kern="1200" dirty="0"/>
        </a:p>
      </dsp:txBody>
      <dsp:txXfrm>
        <a:off x="450305" y="300420"/>
        <a:ext cx="5843136" cy="532758"/>
      </dsp:txXfrm>
    </dsp:sp>
    <dsp:sp modelId="{FACBCF91-4548-4C23-87B0-32CC7B6947A4}">
      <dsp:nvSpPr>
        <dsp:cNvPr id="0" name=""/>
        <dsp:cNvSpPr/>
      </dsp:nvSpPr>
      <dsp:spPr>
        <a:xfrm>
          <a:off x="0" y="14740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86F9C-096B-49A1-916D-3BCD0E8FA871}">
      <dsp:nvSpPr>
        <dsp:cNvPr id="0" name=""/>
        <dsp:cNvSpPr/>
      </dsp:nvSpPr>
      <dsp:spPr>
        <a:xfrm>
          <a:off x="421484" y="11787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sz="2000" kern="1200" dirty="0"/>
        </a:p>
      </dsp:txBody>
      <dsp:txXfrm>
        <a:off x="450305" y="1207620"/>
        <a:ext cx="5843136" cy="532758"/>
      </dsp:txXfrm>
    </dsp:sp>
    <dsp:sp modelId="{3786D708-F8D0-406A-A9D3-D085F6EF23D0}">
      <dsp:nvSpPr>
        <dsp:cNvPr id="0" name=""/>
        <dsp:cNvSpPr/>
      </dsp:nvSpPr>
      <dsp:spPr>
        <a:xfrm>
          <a:off x="0" y="23812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5B0C3-1A63-4F0F-82CF-95E69F27D42A}">
      <dsp:nvSpPr>
        <dsp:cNvPr id="0" name=""/>
        <dsp:cNvSpPr/>
      </dsp:nvSpPr>
      <dsp:spPr>
        <a:xfrm>
          <a:off x="421484" y="20860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sz="2000" kern="1200" dirty="0"/>
        </a:p>
      </dsp:txBody>
      <dsp:txXfrm>
        <a:off x="450305" y="2114821"/>
        <a:ext cx="5843136" cy="532758"/>
      </dsp:txXfrm>
    </dsp:sp>
    <dsp:sp modelId="{836E727D-A74B-4E8E-A49E-6331CB21674C}">
      <dsp:nvSpPr>
        <dsp:cNvPr id="0" name=""/>
        <dsp:cNvSpPr/>
      </dsp:nvSpPr>
      <dsp:spPr>
        <a:xfrm>
          <a:off x="0" y="32884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B582F-6008-492C-8FF6-179736088E07}">
      <dsp:nvSpPr>
        <dsp:cNvPr id="0" name=""/>
        <dsp:cNvSpPr/>
      </dsp:nvSpPr>
      <dsp:spPr>
        <a:xfrm>
          <a:off x="421484" y="29932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sz="20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450305" y="3022021"/>
        <a:ext cx="584313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6FFE-39B9-4357-995D-048A86B35499}">
      <dsp:nvSpPr>
        <dsp:cNvPr id="0" name=""/>
        <dsp:cNvSpPr/>
      </dsp:nvSpPr>
      <dsp:spPr>
        <a:xfrm>
          <a:off x="0" y="566799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4309-5B8D-4AE2-A2BA-441BC39DD578}">
      <dsp:nvSpPr>
        <dsp:cNvPr id="0" name=""/>
        <dsp:cNvSpPr/>
      </dsp:nvSpPr>
      <dsp:spPr>
        <a:xfrm>
          <a:off x="421484" y="2715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450305" y="300420"/>
        <a:ext cx="5843136" cy="532758"/>
      </dsp:txXfrm>
    </dsp:sp>
    <dsp:sp modelId="{FACBCF91-4548-4C23-87B0-32CC7B6947A4}">
      <dsp:nvSpPr>
        <dsp:cNvPr id="0" name=""/>
        <dsp:cNvSpPr/>
      </dsp:nvSpPr>
      <dsp:spPr>
        <a:xfrm>
          <a:off x="0" y="14740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86F9C-096B-49A1-916D-3BCD0E8FA871}">
      <dsp:nvSpPr>
        <dsp:cNvPr id="0" name=""/>
        <dsp:cNvSpPr/>
      </dsp:nvSpPr>
      <dsp:spPr>
        <a:xfrm>
          <a:off x="421484" y="11787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sz="2000" kern="1200" dirty="0"/>
        </a:p>
      </dsp:txBody>
      <dsp:txXfrm>
        <a:off x="450305" y="1207620"/>
        <a:ext cx="5843136" cy="532758"/>
      </dsp:txXfrm>
    </dsp:sp>
    <dsp:sp modelId="{3786D708-F8D0-406A-A9D3-D085F6EF23D0}">
      <dsp:nvSpPr>
        <dsp:cNvPr id="0" name=""/>
        <dsp:cNvSpPr/>
      </dsp:nvSpPr>
      <dsp:spPr>
        <a:xfrm>
          <a:off x="0" y="23812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5B0C3-1A63-4F0F-82CF-95E69F27D42A}">
      <dsp:nvSpPr>
        <dsp:cNvPr id="0" name=""/>
        <dsp:cNvSpPr/>
      </dsp:nvSpPr>
      <dsp:spPr>
        <a:xfrm>
          <a:off x="421484" y="20860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sz="2000" kern="1200" dirty="0"/>
        </a:p>
      </dsp:txBody>
      <dsp:txXfrm>
        <a:off x="450305" y="2114821"/>
        <a:ext cx="5843136" cy="532758"/>
      </dsp:txXfrm>
    </dsp:sp>
    <dsp:sp modelId="{836E727D-A74B-4E8E-A49E-6331CB21674C}">
      <dsp:nvSpPr>
        <dsp:cNvPr id="0" name=""/>
        <dsp:cNvSpPr/>
      </dsp:nvSpPr>
      <dsp:spPr>
        <a:xfrm>
          <a:off x="0" y="32884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B582F-6008-492C-8FF6-179736088E07}">
      <dsp:nvSpPr>
        <dsp:cNvPr id="0" name=""/>
        <dsp:cNvSpPr/>
      </dsp:nvSpPr>
      <dsp:spPr>
        <a:xfrm>
          <a:off x="421484" y="29932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sz="20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450305" y="3022021"/>
        <a:ext cx="5843136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6FFE-39B9-4357-995D-048A86B35499}">
      <dsp:nvSpPr>
        <dsp:cNvPr id="0" name=""/>
        <dsp:cNvSpPr/>
      </dsp:nvSpPr>
      <dsp:spPr>
        <a:xfrm>
          <a:off x="0" y="566799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4309-5B8D-4AE2-A2BA-441BC39DD578}">
      <dsp:nvSpPr>
        <dsp:cNvPr id="0" name=""/>
        <dsp:cNvSpPr/>
      </dsp:nvSpPr>
      <dsp:spPr>
        <a:xfrm>
          <a:off x="421484" y="2715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sz="2000" kern="1200" dirty="0"/>
        </a:p>
      </dsp:txBody>
      <dsp:txXfrm>
        <a:off x="450305" y="300420"/>
        <a:ext cx="5843136" cy="532758"/>
      </dsp:txXfrm>
    </dsp:sp>
    <dsp:sp modelId="{FACBCF91-4548-4C23-87B0-32CC7B6947A4}">
      <dsp:nvSpPr>
        <dsp:cNvPr id="0" name=""/>
        <dsp:cNvSpPr/>
      </dsp:nvSpPr>
      <dsp:spPr>
        <a:xfrm>
          <a:off x="0" y="14740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86F9C-096B-49A1-916D-3BCD0E8FA871}">
      <dsp:nvSpPr>
        <dsp:cNvPr id="0" name=""/>
        <dsp:cNvSpPr/>
      </dsp:nvSpPr>
      <dsp:spPr>
        <a:xfrm>
          <a:off x="421484" y="11787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450305" y="1207620"/>
        <a:ext cx="5843136" cy="532758"/>
      </dsp:txXfrm>
    </dsp:sp>
    <dsp:sp modelId="{3786D708-F8D0-406A-A9D3-D085F6EF23D0}">
      <dsp:nvSpPr>
        <dsp:cNvPr id="0" name=""/>
        <dsp:cNvSpPr/>
      </dsp:nvSpPr>
      <dsp:spPr>
        <a:xfrm>
          <a:off x="0" y="23812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5B0C3-1A63-4F0F-82CF-95E69F27D42A}">
      <dsp:nvSpPr>
        <dsp:cNvPr id="0" name=""/>
        <dsp:cNvSpPr/>
      </dsp:nvSpPr>
      <dsp:spPr>
        <a:xfrm>
          <a:off x="421484" y="20860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sz="2000" kern="1200" dirty="0"/>
        </a:p>
      </dsp:txBody>
      <dsp:txXfrm>
        <a:off x="450305" y="2114821"/>
        <a:ext cx="5843136" cy="532758"/>
      </dsp:txXfrm>
    </dsp:sp>
    <dsp:sp modelId="{836E727D-A74B-4E8E-A49E-6331CB21674C}">
      <dsp:nvSpPr>
        <dsp:cNvPr id="0" name=""/>
        <dsp:cNvSpPr/>
      </dsp:nvSpPr>
      <dsp:spPr>
        <a:xfrm>
          <a:off x="0" y="32884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B582F-6008-492C-8FF6-179736088E07}">
      <dsp:nvSpPr>
        <dsp:cNvPr id="0" name=""/>
        <dsp:cNvSpPr/>
      </dsp:nvSpPr>
      <dsp:spPr>
        <a:xfrm>
          <a:off x="421484" y="29932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sz="20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450305" y="3022021"/>
        <a:ext cx="5843136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6FFE-39B9-4357-995D-048A86B35499}">
      <dsp:nvSpPr>
        <dsp:cNvPr id="0" name=""/>
        <dsp:cNvSpPr/>
      </dsp:nvSpPr>
      <dsp:spPr>
        <a:xfrm>
          <a:off x="0" y="566799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4309-5B8D-4AE2-A2BA-441BC39DD578}">
      <dsp:nvSpPr>
        <dsp:cNvPr id="0" name=""/>
        <dsp:cNvSpPr/>
      </dsp:nvSpPr>
      <dsp:spPr>
        <a:xfrm>
          <a:off x="421484" y="2715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Переход от ВШК к ВСОКО.</a:t>
          </a:r>
          <a:endParaRPr lang="ru-RU" sz="2000" kern="1200" dirty="0"/>
        </a:p>
      </dsp:txBody>
      <dsp:txXfrm>
        <a:off x="450305" y="300420"/>
        <a:ext cx="5843136" cy="532758"/>
      </dsp:txXfrm>
    </dsp:sp>
    <dsp:sp modelId="{FACBCF91-4548-4C23-87B0-32CC7B6947A4}">
      <dsp:nvSpPr>
        <dsp:cNvPr id="0" name=""/>
        <dsp:cNvSpPr/>
      </dsp:nvSpPr>
      <dsp:spPr>
        <a:xfrm>
          <a:off x="0" y="14740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86F9C-096B-49A1-916D-3BCD0E8FA871}">
      <dsp:nvSpPr>
        <dsp:cNvPr id="0" name=""/>
        <dsp:cNvSpPr/>
      </dsp:nvSpPr>
      <dsp:spPr>
        <a:xfrm>
          <a:off x="421484" y="1178799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Повышение уровня компетентности учителей.</a:t>
          </a:r>
          <a:endParaRPr lang="ru-RU" sz="2000" kern="1200" dirty="0"/>
        </a:p>
      </dsp:txBody>
      <dsp:txXfrm>
        <a:off x="450305" y="1207620"/>
        <a:ext cx="5843136" cy="532758"/>
      </dsp:txXfrm>
    </dsp:sp>
    <dsp:sp modelId="{3786D708-F8D0-406A-A9D3-D085F6EF23D0}">
      <dsp:nvSpPr>
        <dsp:cNvPr id="0" name=""/>
        <dsp:cNvSpPr/>
      </dsp:nvSpPr>
      <dsp:spPr>
        <a:xfrm>
          <a:off x="0" y="23812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5B0C3-1A63-4F0F-82CF-95E69F27D42A}">
      <dsp:nvSpPr>
        <dsp:cNvPr id="0" name=""/>
        <dsp:cNvSpPr/>
      </dsp:nvSpPr>
      <dsp:spPr>
        <a:xfrm>
          <a:off x="421484" y="20860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3. Повышение мотивации учеников при решении наиболее трудных для них заданий ОГЭ и ЕГЭ.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450305" y="2114821"/>
        <a:ext cx="5843136" cy="532758"/>
      </dsp:txXfrm>
    </dsp:sp>
    <dsp:sp modelId="{836E727D-A74B-4E8E-A49E-6331CB21674C}">
      <dsp:nvSpPr>
        <dsp:cNvPr id="0" name=""/>
        <dsp:cNvSpPr/>
      </dsp:nvSpPr>
      <dsp:spPr>
        <a:xfrm>
          <a:off x="0" y="3288400"/>
          <a:ext cx="8429684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B582F-6008-492C-8FF6-179736088E07}">
      <dsp:nvSpPr>
        <dsp:cNvPr id="0" name=""/>
        <dsp:cNvSpPr/>
      </dsp:nvSpPr>
      <dsp:spPr>
        <a:xfrm>
          <a:off x="421484" y="2993200"/>
          <a:ext cx="59007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Создание информационной базы для подготовки к ГИА.</a:t>
          </a:r>
          <a:endParaRPr kumimoji="0" lang="ru-RU" sz="2000" b="0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450305" y="3022021"/>
        <a:ext cx="584313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261FD-327E-4214-A2CF-E168BF955D6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3A211-7D1E-4181-9407-CDACF0E6A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reytovo-school.edu.yar.ru/informatsionno_metodicheskiy_tsentr/munitsipalniy_proekt_antark_51/munitsipalniy_proekt_antark_51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reytovo-school.edu.yar.ru/" TargetMode="External"/><Relationship Id="rId2" Type="http://schemas.openxmlformats.org/officeDocument/2006/relationships/hyperlink" Target="mailto:breytovoschool@mai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0;&#1059;&#1056;&#1057;&#1067;_&#1072;&#1085;&#1072;&#1083;&#1080;&#1079;\SWOT-&#1072;&#1085;&#1072;&#1083;&#1080;&#1079;.docx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&#1050;&#1059;&#1056;&#1057;&#1067;_&#1072;&#1085;&#1072;&#1083;&#1080;&#1079;\&#1044;&#1077;&#1090;&#1072;&#1083;&#1080;&#1079;&#1080;&#1088;&#1086;&#1074;&#1072;&#1085;&#1085;&#1099;&#1081;%20&#1087;&#1083;&#1072;&#1085;.docx" TargetMode="External"/><Relationship Id="rId5" Type="http://schemas.openxmlformats.org/officeDocument/2006/relationships/hyperlink" Target="file:///D:\&#1050;&#1059;&#1056;&#1057;&#1067;_&#1072;&#1085;&#1072;&#1083;&#1080;&#1079;\&#1055;&#1086;&#1083;&#1086;&#1078;&#1080;&#1090;&#1077;&#1083;&#1100;&#1085;&#1099;&#1077;%20&#1080;%20&#1086;&#1090;&#1088;&#1080;&#1094;&#1072;&#1090;&#1077;&#1083;&#1100;&#1085;&#1099;&#1077;%20&#1084;&#1086;&#1084;&#1077;&#1085;&#1090;&#1099;.docx" TargetMode="External"/><Relationship Id="rId4" Type="http://schemas.openxmlformats.org/officeDocument/2006/relationships/hyperlink" Target="file:///D:\&#1050;&#1059;&#1056;&#1057;&#1067;_&#1072;&#1085;&#1072;&#1083;&#1080;&#1079;\&#1050;&#1072;&#1088;&#1090;&#1072;%20&#1087;&#1088;&#1080;&#1086;&#1088;&#1080;&#1090;&#1077;&#1090;&#1086;&#1074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76412sbrschool.edusite.ru/images/p96_imgp0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21160"/>
            <a:ext cx="3629448" cy="2464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3501113"/>
            <a:ext cx="459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</a:rPr>
              <a:t>Директор: 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</a:rPr>
              <a:t>Чекмарёва Ирина Анатольевна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</a:rPr>
              <a:t>Заместитель директора по УВР: </a:t>
            </a:r>
          </a:p>
          <a:p>
            <a:pPr algn="r"/>
            <a:r>
              <a:rPr lang="ru-RU" sz="1400" dirty="0" err="1">
                <a:solidFill>
                  <a:srgbClr val="002060"/>
                </a:solidFill>
              </a:rPr>
              <a:t>Тряпицына</a:t>
            </a:r>
            <a:r>
              <a:rPr lang="ru-RU" sz="1400" dirty="0">
                <a:solidFill>
                  <a:srgbClr val="002060"/>
                </a:solidFill>
              </a:rPr>
              <a:t> Светлана Владимировна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415" y="980728"/>
            <a:ext cx="792717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повышения качества образования: </a:t>
            </a:r>
          </a:p>
          <a:p>
            <a:pPr algn="ctr"/>
            <a:r>
              <a:rPr lang="ru-RU" sz="2800" dirty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анализа результатов к принятию</a:t>
            </a:r>
          </a:p>
          <a:p>
            <a:pPr algn="ctr"/>
            <a:r>
              <a:rPr lang="ru-RU" sz="2800" dirty="0">
                <a:ln w="0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управленческих решений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1860" y="58512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19.03.2020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2780729"/>
              </p:ext>
            </p:extLst>
          </p:nvPr>
        </p:nvGraphicFramePr>
        <p:xfrm>
          <a:off x="428596" y="1214422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28572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1089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c.76412sbrschool.edusite.ru/images/p26_2018-02-2017-08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63002"/>
            <a:ext cx="3168352" cy="21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276872"/>
            <a:ext cx="4931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F0F0F"/>
                </a:solidFill>
                <a:latin typeface="Times New Roman" panose="02020603050405020304" pitchFamily="18" charset="0"/>
              </a:rPr>
              <a:t>Совещание прошло оживленно, по-деловому и завершилось весьма позитивно. Организаторы мероприятия предложили педагогам сформулировать дальнейшие перспективы своей деятельности в рамках развития навыков смыслового чтения. Для этого был использован метод ассоциаций.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60648"/>
            <a:ext cx="454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Совещание по итогам дня единого текста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624" y="629980"/>
            <a:ext cx="8442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Анализ проходил по следующим направлениям:</a:t>
            </a:r>
            <a:endParaRPr lang="ru-RU" sz="1600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 анализ используемых в параллели приемов, методов работы с текстом с точки зрения планируемого результата (поиск и понимание прочитанного, преобразование и интерпретация информации, оценка информации);</a:t>
            </a:r>
            <a:endParaRPr lang="ru-RU" sz="1600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 анализ содержания, критериев оценки, результатов  итоговой работы.</a:t>
            </a:r>
            <a:endParaRPr lang="ru-RU" sz="1600" dirty="0">
              <a:latin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В ходе обсуждения были выработаны более четкие критерии оценки работ и рекомендации к их содержанию.</a:t>
            </a:r>
            <a:endParaRPr lang="ru-RU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25144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66737C"/>
                </a:solidFill>
                <a:latin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</a:rPr>
              <a:t>В ходе погружения мы приоткрыли дверь в новую форму работы, что позволило нашему мозгу наполнить информацией еще один лист нашего педагогического опыта и отмести ненужные сомнения!»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206" y="4539317"/>
            <a:ext cx="2231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</a:rPr>
              <a:t>«Долой из головы мусор!</a:t>
            </a:r>
            <a:endParaRPr lang="ru-RU" sz="1200" dirty="0">
              <a:latin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</a:rPr>
              <a:t>Откроем дверь новым идеям и</a:t>
            </a:r>
            <a:endParaRPr lang="ru-RU" sz="1200" dirty="0">
              <a:latin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</a:rPr>
              <a:t>перевернем еще одну страничку в нашем</a:t>
            </a:r>
            <a:endParaRPr lang="ru-RU" sz="1200" dirty="0">
              <a:latin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</a:rPr>
              <a:t>педагогическом творчестве!»</a:t>
            </a:r>
            <a:endParaRPr lang="ru-RU" sz="12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://imc.76412sbrschool.edusite.ru/images/pek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782" y="4293096"/>
            <a:ext cx="2385424" cy="17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0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335" y="3212976"/>
            <a:ext cx="8394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школы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«Национальный корпус русского языка» знакомит Юлия Андреевна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Лешенкова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молодой специалист.</a:t>
            </a:r>
          </a:p>
          <a:p>
            <a:pPr indent="3619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3619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возможности нового ресурса, педагоги убедились в его «полезности» в организации работы с учащимися как на уроках, так и при подготовке к экзаменам и предметным олимпиадам, а также в проектной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60648"/>
            <a:ext cx="344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только учим, но и учимся…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76412sbrschool.edusite.ru/images/risnov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93075"/>
            <a:ext cx="8774044" cy="20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7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8683666"/>
              </p:ext>
            </p:extLst>
          </p:nvPr>
        </p:nvGraphicFramePr>
        <p:xfrm>
          <a:off x="428596" y="1214422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28572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74877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624" y="629980"/>
            <a:ext cx="8442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>
                <a:latin typeface="Arial" panose="020B0604020202020204" pitchFamily="34" charset="0"/>
              </a:rPr>
              <a:t>Марина </a:t>
            </a:r>
            <a:r>
              <a:rPr lang="ru-RU" sz="2400" dirty="0" err="1">
                <a:latin typeface="Arial" panose="020B0604020202020204" pitchFamily="34" charset="0"/>
              </a:rPr>
              <a:t>Битянова</a:t>
            </a:r>
            <a:r>
              <a:rPr lang="ru-RU" sz="2400" dirty="0">
                <a:latin typeface="Arial" panose="020B0604020202020204" pitchFamily="34" charset="0"/>
              </a:rPr>
              <a:t>: «Мотивация у школьников проявляется в таких качествах, как самостоятельность, активность и инициативность, творчество и работоспособность, способность преодолевать препятствия и рутину»</a:t>
            </a:r>
            <a:r>
              <a:rPr lang="ru-RU" sz="2400" baseline="30000" dirty="0">
                <a:latin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endParaRPr lang="ru-RU" sz="2400" b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3528" y="5589240"/>
            <a:ext cx="8568952" cy="648072"/>
          </a:xfrm>
        </p:spPr>
        <p:txBody>
          <a:bodyPr/>
          <a:lstStyle/>
          <a:p>
            <a:r>
              <a:rPr lang="ru-RU" baseline="30000" dirty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Битянова М. Как найти подход к каждому ребенку и повысить качество образовательных результатов//Справочник заместителя директора школы. 2019.с.70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74" y="2989577"/>
            <a:ext cx="2640837" cy="1980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29" y="2989083"/>
            <a:ext cx="2641495" cy="1981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516" y="2989083"/>
            <a:ext cx="2641496" cy="19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0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0648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«Изучение отношения учащихся к учебе и учебным предметам»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 2019год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Участники:  учащиеся  9-х  классов, 45 человек.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32182"/>
              </p:ext>
            </p:extLst>
          </p:nvPr>
        </p:nvGraphicFramePr>
        <p:xfrm>
          <a:off x="285576" y="2466617"/>
          <a:ext cx="8534394" cy="678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907">
                  <a:extLst>
                    <a:ext uri="{9D8B030D-6E8A-4147-A177-3AD203B41FA5}">
                      <a16:colId xmlns:a16="http://schemas.microsoft.com/office/drawing/2014/main" xmlns="" val="1065850155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1334132751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460567598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971068221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562901264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019863983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840296577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313369078"/>
                    </a:ext>
                  </a:extLst>
                </a:gridCol>
                <a:gridCol w="532907">
                  <a:extLst>
                    <a:ext uri="{9D8B030D-6E8A-4147-A177-3AD203B41FA5}">
                      <a16:colId xmlns:a16="http://schemas.microsoft.com/office/drawing/2014/main" xmlns="" val="3922936599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591484235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466394022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663157333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631275478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442381233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907696344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122994835"/>
                    </a:ext>
                  </a:extLst>
                </a:gridCol>
              </a:tblGrid>
              <a:tr h="233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рус </a:t>
                      </a:r>
                      <a:r>
                        <a:rPr lang="ru-RU" sz="900" dirty="0" err="1">
                          <a:effectLst/>
                        </a:rPr>
                        <a:t>яз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физ-ра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биол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литер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географ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хим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общест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англ яз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истор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алгеб.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физик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геомет.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обж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техн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extLst>
                  <a:ext uri="{0D108BD9-81ED-4DB2-BD59-A6C34878D82A}">
                    <a16:rowId xmlns:a16="http://schemas.microsoft.com/office/drawing/2014/main" xmlns="" val="277345167"/>
                  </a:ext>
                </a:extLst>
              </a:tr>
              <a:tr h="37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любимые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25чел55,6%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20чел44,4%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20чел44,4%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19чел42,2%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19чел42,2%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15чел33,3%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15чел33,3%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13чел28,8%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9чел-20%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8чел-17,7%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7чел-15,5%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6чел.-13,3%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6чел.-13,3%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6чел.-13,3%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1чел-2,2%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extLst>
                  <a:ext uri="{0D108BD9-81ED-4DB2-BD59-A6C34878D82A}">
                    <a16:rowId xmlns:a16="http://schemas.microsoft.com/office/drawing/2014/main" xmlns="" val="159414929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2986" y="1642361"/>
            <a:ext cx="8352928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 из всех изучаемых в школе предметов твои самые: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501008"/>
            <a:ext cx="770485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 из всех изучаемых в школе предметов твои самые: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795016"/>
              </p:ext>
            </p:extLst>
          </p:nvPr>
        </p:nvGraphicFramePr>
        <p:xfrm>
          <a:off x="342253" y="3939545"/>
          <a:ext cx="8534394" cy="1026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907">
                  <a:extLst>
                    <a:ext uri="{9D8B030D-6E8A-4147-A177-3AD203B41FA5}">
                      <a16:colId xmlns:a16="http://schemas.microsoft.com/office/drawing/2014/main" xmlns="" val="2975734913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130625375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569945822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811822997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519562959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710682083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861723757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328872798"/>
                    </a:ext>
                  </a:extLst>
                </a:gridCol>
                <a:gridCol w="532907">
                  <a:extLst>
                    <a:ext uri="{9D8B030D-6E8A-4147-A177-3AD203B41FA5}">
                      <a16:colId xmlns:a16="http://schemas.microsoft.com/office/drawing/2014/main" xmlns="" val="2727153127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463835439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480850661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2592480828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510786868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875364050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1575718107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xmlns="" val="3797177004"/>
                    </a:ext>
                  </a:extLst>
                </a:gridCol>
              </a:tblGrid>
              <a:tr h="37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геометрия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Немец.яз</a:t>
                      </a:r>
                      <a:endParaRPr kumimoji="0"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алгебра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рус.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яз.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физ-ра</a:t>
                      </a:r>
                      <a:endParaRPr kumimoji="0"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ОБЖ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англ. </a:t>
                      </a:r>
                      <a:r>
                        <a:rPr kumimoji="0"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</a:t>
                      </a:r>
                      <a:endParaRPr kumimoji="0"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0900" marR="60900" marT="0" marB="0"/>
                </a:tc>
                <a:extLst>
                  <a:ext uri="{0D108BD9-81ED-4DB2-BD59-A6C34878D82A}">
                    <a16:rowId xmlns:a16="http://schemas.microsoft.com/office/drawing/2014/main" xmlns="" val="2466002120"/>
                  </a:ext>
                </a:extLst>
              </a:tr>
              <a:tr h="37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нелюбимые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34чел75,5%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25чел55,5%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22чел48,8%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18чел40%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16чел35,5%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13чел28,8%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7чел-15,5%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7чел-15,5%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7чел-15,5%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6чел-13,3%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6чел-13,3%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4чел-8,8%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4чел-8,8%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3чел.-6,7%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1чел-2,2%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extLst>
                  <a:ext uri="{0D108BD9-81ED-4DB2-BD59-A6C34878D82A}">
                    <a16:rowId xmlns:a16="http://schemas.microsoft.com/office/drawing/2014/main" xmlns="" val="163240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0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07915"/>
            <a:ext cx="8147248" cy="51115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учебном году впервые введено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стратовое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179512" y="1072538"/>
            <a:ext cx="3528392" cy="173503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1800" b="1" dirty="0"/>
              <a:t>       Цель: </a:t>
            </a:r>
            <a:r>
              <a:rPr lang="ru-RU" sz="1800" dirty="0"/>
              <a:t>повышение качества общего образования, решение вопросов дифференциации обучения, обеспечение возможности индивидуализации  образовательных траекторий обучающихся.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052736"/>
            <a:ext cx="4643078" cy="30953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501588"/>
            <a:ext cx="8110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Стратовая</a:t>
            </a:r>
            <a:r>
              <a:rPr lang="ru-RU" dirty="0"/>
              <a:t>  дифференциация введена для  учащихся 5-х классов по математике (трехуровневая дифференциация), </a:t>
            </a:r>
          </a:p>
          <a:p>
            <a:pPr algn="ctr"/>
            <a:r>
              <a:rPr lang="ru-RU" dirty="0"/>
              <a:t>а также обучающихся 10-х классов по биологии, химии и обществознанию (двухуровневая дифференциация). </a:t>
            </a:r>
          </a:p>
        </p:txBody>
      </p:sp>
    </p:spTree>
    <p:extLst>
      <p:ext uri="{BB962C8B-B14F-4D97-AF65-F5344CB8AC3E}">
        <p14:creationId xmlns:p14="http://schemas.microsoft.com/office/powerpoint/2010/main" val="371753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908720"/>
            <a:ext cx="7416824" cy="5227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Акция «Слово дня»</a:t>
            </a:r>
          </a:p>
        </p:txBody>
      </p:sp>
    </p:spTree>
    <p:extLst>
      <p:ext uri="{BB962C8B-B14F-4D97-AF65-F5344CB8AC3E}">
        <p14:creationId xmlns:p14="http://schemas.microsoft.com/office/powerpoint/2010/main" val="58774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1520" y="620688"/>
            <a:ext cx="8507288" cy="173503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Курсы по выбору по русскому языку и математике в объеме 1 часа по каждому предмету.</a:t>
            </a:r>
          </a:p>
          <a:p>
            <a:pPr algn="just"/>
            <a:r>
              <a:rPr lang="ru-RU" sz="1800" dirty="0"/>
              <a:t>Увеличение на 1 час изучения русского языка в 10-ых классах.</a:t>
            </a:r>
          </a:p>
          <a:p>
            <a:pPr algn="just"/>
            <a:r>
              <a:rPr lang="ru-RU" sz="1800" dirty="0"/>
              <a:t>Курсы по выбору в 10 классе по русскому языку и математике.</a:t>
            </a:r>
          </a:p>
          <a:p>
            <a:pPr algn="just"/>
            <a:r>
              <a:rPr lang="ru-RU" sz="1800" dirty="0"/>
              <a:t>Элективные предметы по русскому языку и математике в 11 классе.</a:t>
            </a:r>
          </a:p>
          <a:p>
            <a:pPr algn="just"/>
            <a:r>
              <a:rPr lang="ru-RU" sz="1800" dirty="0"/>
              <a:t>Индивидуализация процесса подготовки к ГИА.</a:t>
            </a:r>
          </a:p>
          <a:p>
            <a:pPr algn="just"/>
            <a:r>
              <a:rPr lang="ru-RU" sz="1800" dirty="0"/>
              <a:t> Использование различных форм подготовки к ГИА: дополнительные консультации, в том числе с использованием дистанционной формы посредством электронной почты, социальных сетей, персональных сайтов.</a:t>
            </a:r>
          </a:p>
          <a:p>
            <a:pPr algn="just"/>
            <a:r>
              <a:rPr lang="ru-RU" sz="1800" dirty="0"/>
              <a:t>Проведение занятий классами, малыми группами сменного состава.</a:t>
            </a:r>
          </a:p>
          <a:p>
            <a:pPr algn="just"/>
            <a:r>
              <a:rPr lang="ru-RU" sz="1800" dirty="0"/>
              <a:t>Включение в систему контроля КО тренировочных (пробных) ОГЭ и ЕГЭ.</a:t>
            </a:r>
          </a:p>
          <a:p>
            <a:pPr algn="just"/>
            <a:r>
              <a:rPr lang="ru-RU" sz="1800" dirty="0"/>
              <a:t>Включение в рабочие программы по русскому языку в 11 классе диагностических работ в формате ЕГЭ.</a:t>
            </a:r>
          </a:p>
          <a:p>
            <a:pPr algn="just"/>
            <a:r>
              <a:rPr lang="ru-RU" sz="1800" dirty="0"/>
              <a:t>Посещение уроков, КПВ и ЭП членами администрации, педагогом-психологом и др.</a:t>
            </a:r>
          </a:p>
          <a:p>
            <a:pPr algn="just"/>
            <a:r>
              <a:rPr lang="ru-RU" sz="1800" dirty="0"/>
              <a:t>Проведение тренингов по снижению уровня тревожности и др. педагогом-психологом.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07915"/>
            <a:ext cx="8147248" cy="51115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 по повышению результатов ГИА</a:t>
            </a:r>
          </a:p>
        </p:txBody>
      </p:sp>
    </p:spTree>
    <p:extLst>
      <p:ext uri="{BB962C8B-B14F-4D97-AF65-F5344CB8AC3E}">
        <p14:creationId xmlns:p14="http://schemas.microsoft.com/office/powerpoint/2010/main" val="10047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2995" y="4581128"/>
            <a:ext cx="7232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Тема:</a:t>
            </a:r>
            <a:r>
              <a:rPr lang="ru-RU" dirty="0"/>
              <a:t> «Развитие навыков смыслового чтения как необходимое условие обеспечения достижения планируемых результатов»</a:t>
            </a:r>
          </a:p>
          <a:p>
            <a:r>
              <a:rPr lang="ru-RU" b="1" dirty="0"/>
              <a:t>   </a:t>
            </a:r>
          </a:p>
          <a:p>
            <a:pPr algn="ctr"/>
            <a:r>
              <a:rPr lang="ru-RU" b="1" dirty="0"/>
              <a:t>Сопровождающее структурное подразделение ИРО: </a:t>
            </a:r>
          </a:p>
          <a:p>
            <a:pPr algn="ctr"/>
            <a:r>
              <a:rPr lang="ru-RU" dirty="0"/>
              <a:t>кафедра естественно-математических дисциплин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357978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Школа – базовая площадка Государственного автономного учреждения дополнительного профессионального образования Ярославской области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«Институт развития образования»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AutoShape 4" descr="https://ds04.infourok.ru/uploads/ex/0529/00126830-2c430beb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pptcloud3.ams3.digitaloceanspaces.com/slides/pics/002/151/224/original/Slide6.jpg?148528339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824536" cy="273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76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4296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Сравнительный анализ результатов ЕГЭ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63D0723-201C-4929-91FF-844E2280F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71818"/>
              </p:ext>
            </p:extLst>
          </p:nvPr>
        </p:nvGraphicFramePr>
        <p:xfrm>
          <a:off x="428596" y="908720"/>
          <a:ext cx="8319865" cy="50401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63973">
                  <a:extLst>
                    <a:ext uri="{9D8B030D-6E8A-4147-A177-3AD203B41FA5}">
                      <a16:colId xmlns:a16="http://schemas.microsoft.com/office/drawing/2014/main" xmlns="" val="3908258447"/>
                    </a:ext>
                  </a:extLst>
                </a:gridCol>
                <a:gridCol w="1663973">
                  <a:extLst>
                    <a:ext uri="{9D8B030D-6E8A-4147-A177-3AD203B41FA5}">
                      <a16:colId xmlns:a16="http://schemas.microsoft.com/office/drawing/2014/main" xmlns="" val="423539179"/>
                    </a:ext>
                  </a:extLst>
                </a:gridCol>
                <a:gridCol w="1663973">
                  <a:extLst>
                    <a:ext uri="{9D8B030D-6E8A-4147-A177-3AD203B41FA5}">
                      <a16:colId xmlns:a16="http://schemas.microsoft.com/office/drawing/2014/main" xmlns="" val="2575662862"/>
                    </a:ext>
                  </a:extLst>
                </a:gridCol>
                <a:gridCol w="1663973">
                  <a:extLst>
                    <a:ext uri="{9D8B030D-6E8A-4147-A177-3AD203B41FA5}">
                      <a16:colId xmlns:a16="http://schemas.microsoft.com/office/drawing/2014/main" xmlns="" val="2482564397"/>
                    </a:ext>
                  </a:extLst>
                </a:gridCol>
                <a:gridCol w="1663973">
                  <a:extLst>
                    <a:ext uri="{9D8B030D-6E8A-4147-A177-3AD203B41FA5}">
                      <a16:colId xmlns:a16="http://schemas.microsoft.com/office/drawing/2014/main" xmlns="" val="337375124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сдававших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Успешно справились с ГИА (в%)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 балл по школе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балл по области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635556"/>
                  </a:ext>
                </a:extLst>
              </a:tr>
              <a:tr h="3384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Русский язык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855630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73,2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8394727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344510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19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100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77,2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73,6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5370773"/>
                  </a:ext>
                </a:extLst>
              </a:tr>
              <a:tr h="3384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Математика базовая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190254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1236939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4276555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7721111"/>
                  </a:ext>
                </a:extLst>
              </a:tr>
              <a:tr h="3384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Математика профильная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709354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78,9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48,6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275524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96,3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43,0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4292807"/>
                  </a:ext>
                </a:extLst>
              </a:tr>
              <a:tr h="338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51,3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2776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395536" y="836712"/>
          <a:ext cx="8496944" cy="519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260648"/>
            <a:ext cx="5665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Диагностика уровня информационной грамотности 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</a:rPr>
              <a:t>(5 класс, 2018-2019 учебный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81" y="4036467"/>
            <a:ext cx="3276488" cy="2185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668" y="953237"/>
            <a:ext cx="3817160" cy="2546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072530"/>
            <a:ext cx="3168352" cy="21132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Методический семинар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«Понимание смысла заданий – ключ к их успешному выполнению»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884" y="361751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29.10.2019г.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11247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Цель:</a:t>
            </a:r>
            <a:r>
              <a:rPr lang="ru-RU" dirty="0"/>
              <a:t> определение причин затруднений детей при понимании смысла заданий и поиск методов и приемов, призванных устранить выявленные затруднения.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2773039"/>
            <a:ext cx="448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Исходный материал для анализа: </a:t>
            </a:r>
          </a:p>
          <a:p>
            <a:pPr algn="ctr"/>
            <a:r>
              <a:rPr lang="ru-RU" dirty="0"/>
              <a:t>задания ВПР, ОГЭ и ЕГЭ.</a:t>
            </a:r>
          </a:p>
        </p:txBody>
      </p:sp>
    </p:spTree>
    <p:extLst>
      <p:ext uri="{BB962C8B-B14F-4D97-AF65-F5344CB8AC3E}">
        <p14:creationId xmlns:p14="http://schemas.microsoft.com/office/powerpoint/2010/main" val="365937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AF5DCF9-0CBF-4A05-A1D5-72A4DD22840C}"/>
              </a:ext>
            </a:extLst>
          </p:cNvPr>
          <p:cNvSpPr/>
          <p:nvPr/>
        </p:nvSpPr>
        <p:spPr>
          <a:xfrm>
            <a:off x="395536" y="188640"/>
            <a:ext cx="8640960" cy="502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«Сложноподчиненные предложения». 9 класс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сложноподчиненные предложения (знаки препинания не расставлены).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выдалась теплая и ребята весь день проводили на улице.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Листья с деревьев опали еще в сентябре потому что весь месяц была ветреная погода.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 размыло так как дождь не прекращался целую неделю.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срывал с деревьев листья и кружил их в воздухе.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Холодный ветер напомнил мне что лето уже прошло.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сложноподчиненное предложение (знаки препинания не расставлены).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стих ветер море успокоилось.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Волны пытались догнать друг друга но усилия их были напрасны.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Море бушевало и долго не успокаивалось.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Небо потемнело и послышались удары грома.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Тучи закрыли все небо но дождь не торопился орошать сухую землю.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13C27-C98E-44D4-9864-55465FE1EF6F}"/>
              </a:ext>
            </a:extLst>
          </p:cNvPr>
          <p:cNvSpPr/>
          <p:nvPr/>
        </p:nvSpPr>
        <p:spPr>
          <a:xfrm>
            <a:off x="251520" y="5373216"/>
            <a:ext cx="8640960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два задания, определите общее и отличие в их формулировках.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Крестова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Анатольевна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7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DE8D20-3F17-403F-80E1-9DA4E0129A28}"/>
              </a:ext>
            </a:extLst>
          </p:cNvPr>
          <p:cNvSpPr/>
          <p:nvPr/>
        </p:nvSpPr>
        <p:spPr>
          <a:xfrm>
            <a:off x="755576" y="548680"/>
            <a:ext cx="7776864" cy="243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гичный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риться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реотип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кнуть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рделивый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рает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к..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снулся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сж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гание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ср…внять (счет), укр…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(хищника), г…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рмония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…рать,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мательный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7B551A-054D-4E77-8F04-B89B98047D2B}"/>
              </a:ext>
            </a:extLst>
          </p:cNvPr>
          <p:cNvSpPr/>
          <p:nvPr/>
        </p:nvSpPr>
        <p:spPr>
          <a:xfrm>
            <a:off x="588898" y="2969769"/>
            <a:ext cx="8159566" cy="224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Спишите слова, вставив пропущенные буквы.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Сформулируйте задание в формате ЕГЭ к данному языковому материалу.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Какие ошибки могут быть допущены при выполнении задания такого формата?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023479-BD85-409F-A708-754A15178BDE}"/>
              </a:ext>
            </a:extLst>
          </p:cNvPr>
          <p:cNvSpPr/>
          <p:nvPr/>
        </p:nvSpPr>
        <p:spPr>
          <a:xfrm>
            <a:off x="5300851" y="4845041"/>
            <a:ext cx="323158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Крестова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Анатольевна</a:t>
            </a:r>
            <a:endParaRPr lang="ru-R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5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BDAC02-508D-43AD-BFA4-0B1D08B586B2}"/>
              </a:ext>
            </a:extLst>
          </p:cNvPr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самоконтроля понимания смысла задания упражнения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№240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(учебник: Русский язык. 5 класс. Ч.1/</a:t>
            </a:r>
            <a:r>
              <a:rPr lang="ru-RU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Л.М.Рыбченкова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прочитай задания к тексту.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каждой единице задания, указанной в графе 1, подбери из задания к упражнению глагол(ы), обозначающий(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действия, которые необходимо выполнить с этой единицей.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графе 3 укажи условия выполнения задания.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Выполненные задания отметь знаком + в 4 графе.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CD5A433-B513-4A25-BB76-5C44C2236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57351"/>
              </p:ext>
            </p:extLst>
          </p:nvPr>
        </p:nvGraphicFramePr>
        <p:xfrm>
          <a:off x="251520" y="2629655"/>
          <a:ext cx="8640960" cy="34450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13344">
                  <a:extLst>
                    <a:ext uri="{9D8B030D-6E8A-4147-A177-3AD203B41FA5}">
                      <a16:colId xmlns:a16="http://schemas.microsoft.com/office/drawing/2014/main" xmlns="" val="1386823748"/>
                    </a:ext>
                  </a:extLst>
                </a:gridCol>
                <a:gridCol w="3045680">
                  <a:extLst>
                    <a:ext uri="{9D8B030D-6E8A-4147-A177-3AD203B41FA5}">
                      <a16:colId xmlns:a16="http://schemas.microsoft.com/office/drawing/2014/main" xmlns="" val="3563797688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4229813497"/>
                    </a:ext>
                  </a:extLst>
                </a:gridCol>
                <a:gridCol w="1661723">
                  <a:extLst>
                    <a:ext uri="{9D8B030D-6E8A-4147-A177-3AD203B41FA5}">
                      <a16:colId xmlns:a16="http://schemas.microsoft.com/office/drawing/2014/main" xmlns="" val="3150195702"/>
                    </a:ext>
                  </a:extLst>
                </a:gridCol>
              </a:tblGrid>
              <a:tr h="727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 задания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Глаголы, обозначающие действия, которые необходимо выполнить с этой единицей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Условия выполнения (устно и/или письменно; полностью/частично)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Отметка о выполнении задания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637774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Текст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6530655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Ключевые слова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472621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Абзац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2733251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Буквы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0467428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Орфограммы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695916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Слова: шить, зашивать, вышивать, каллиграфия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731356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Выражение браться за работу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845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8251DB-E460-4D98-891A-8852233C80D6}"/>
              </a:ext>
            </a:extLst>
          </p:cNvPr>
          <p:cNvSpPr txBox="1"/>
          <p:nvPr/>
        </p:nvSpPr>
        <p:spPr>
          <a:xfrm>
            <a:off x="4572000" y="6074661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/>
              <a:t>Чекмарёва Ирина Анат</a:t>
            </a:r>
            <a:r>
              <a:rPr lang="ru-RU" sz="1200" b="1" dirty="0"/>
              <a:t>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88113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65582A-F8AD-48C4-A885-ABF920729808}"/>
              </a:ext>
            </a:extLst>
          </p:cNvPr>
          <p:cNvSpPr txBox="1"/>
          <p:nvPr/>
        </p:nvSpPr>
        <p:spPr>
          <a:xfrm>
            <a:off x="539552" y="4046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и озаглавьте текст.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задания по выбору.</a:t>
            </a:r>
          </a:p>
          <a:p>
            <a:endParaRPr lang="ru-RU" sz="2400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BCE5E6A0-EE97-470C-B49F-B1D3003B3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42678"/>
              </p:ext>
            </p:extLst>
          </p:nvPr>
        </p:nvGraphicFramePr>
        <p:xfrm>
          <a:off x="357137" y="1340768"/>
          <a:ext cx="828092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68718169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313804774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79202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Найдите ключевые слова в каждом абзаце и запишите их.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94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Перепишите 1-й абзац, вставляя пропущенные буквы. Обозначьте орфограммы.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Перепишите 1-й абзац. Выпишите слова с пропущенными буквами из 1-ого абзаца и обозначьте в них орфограммы. 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88270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Объясните лексическое значение слов 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шить, зашивать, вышивать, каллиграфия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2696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Объясните, что значит выражение 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браться за работу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25430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09B888-3173-4E20-8BA9-80606D54E09F}"/>
              </a:ext>
            </a:extLst>
          </p:cNvPr>
          <p:cNvSpPr txBox="1"/>
          <p:nvPr/>
        </p:nvSpPr>
        <p:spPr>
          <a:xfrm>
            <a:off x="4572000" y="6074661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/>
              <a:t>Чекмарёва Ирина Анат</a:t>
            </a:r>
            <a:r>
              <a:rPr lang="ru-RU" sz="1200" b="1" dirty="0"/>
              <a:t>ольевна</a:t>
            </a:r>
          </a:p>
        </p:txBody>
      </p:sp>
    </p:spTree>
    <p:extLst>
      <p:ext uri="{BB962C8B-B14F-4D97-AF65-F5344CB8AC3E}">
        <p14:creationId xmlns:p14="http://schemas.microsoft.com/office/powerpoint/2010/main" val="97330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15902"/>
            <a:ext cx="3506043" cy="2336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99" y="654902"/>
            <a:ext cx="3312368" cy="22082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742" y="585235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Конкурс чтецов поэтов </a:t>
            </a: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Брейтовского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края 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в рамках общешкольного проекта «Время читать!»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88640"/>
            <a:ext cx="482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читательской грамотности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49143" y="859123"/>
            <a:ext cx="1872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День единого текста, приуроченный к Дню российской науки.</a:t>
            </a:r>
            <a:endParaRPr lang="ru-RU" sz="1600" dirty="0">
              <a:solidFill>
                <a:srgbClr val="8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7" y="654902"/>
            <a:ext cx="2999535" cy="22149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06348"/>
            <a:ext cx="3520378" cy="23460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7504" y="289575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 разработке и проведении уроков приняли участие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 более половины педагогов школы. </a:t>
            </a:r>
          </a:p>
        </p:txBody>
      </p:sp>
    </p:spTree>
    <p:extLst>
      <p:ext uri="{BB962C8B-B14F-4D97-AF65-F5344CB8AC3E}">
        <p14:creationId xmlns:p14="http://schemas.microsoft.com/office/powerpoint/2010/main" val="85956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6412sbrschool.edusite.ru/images/kl_str8g_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10513" cy="45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188640"/>
            <a:ext cx="478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Внеклассное мероприятие «Читаем вместе»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5445224"/>
            <a:ext cx="8166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Дети и родители, используя прием технологии РКМЧП, анализируют рассказ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М.Зощенко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Людочка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». Мероприятие проводит учитель русского языка и литературы Ольга Анатольевна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Крестова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2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33E6FF-0FED-42A9-B660-D2D3D0B4D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980728"/>
            <a:ext cx="8054029" cy="410445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C2D3B85-A2AF-468F-8200-760D7E2E527E}"/>
              </a:ext>
            </a:extLst>
          </p:cNvPr>
          <p:cNvSpPr/>
          <p:nvPr/>
        </p:nvSpPr>
        <p:spPr>
          <a:xfrm>
            <a:off x="395536" y="522920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https://breytovo-school.edu.yar.ru/informatsionno_metodicheskiy_tsentr/munitsipalniy_proekt_antark_51/munitsipalniy_proekt_antark_51.html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060874-DE2C-466B-B7CD-AE56CD91B55D}"/>
              </a:ext>
            </a:extLst>
          </p:cNvPr>
          <p:cNvSpPr/>
          <p:nvPr/>
        </p:nvSpPr>
        <p:spPr>
          <a:xfrm>
            <a:off x="179512" y="1886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Формирование метапредметных результатов   </a:t>
            </a:r>
          </a:p>
        </p:txBody>
      </p:sp>
    </p:spTree>
    <p:extLst>
      <p:ext uri="{BB962C8B-B14F-4D97-AF65-F5344CB8AC3E}">
        <p14:creationId xmlns:p14="http://schemas.microsoft.com/office/powerpoint/2010/main" val="131572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4296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Сравнительный анализ результатов ЕГЭ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0" y="908710"/>
          <a:ext cx="8136905" cy="525659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xmlns="" val="334358184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3442788757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2324724986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2325182806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398551765"/>
                    </a:ext>
                  </a:extLst>
                </a:gridCol>
              </a:tblGrid>
              <a:tr h="901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сдававших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Успешно справились с ГИА (в%)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школе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7830256"/>
                  </a:ext>
                </a:extLst>
              </a:tr>
              <a:tr h="29034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656232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8117781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3446461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9002731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6036560"/>
                  </a:ext>
                </a:extLst>
              </a:tr>
              <a:tr h="29034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базовая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1314847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1857947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0330336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1085653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6526088"/>
                  </a:ext>
                </a:extLst>
              </a:tr>
              <a:tr h="29034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профильная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676513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460884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109607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2879190"/>
                  </a:ext>
                </a:extLst>
              </a:tr>
              <a:tr h="2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561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21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22630"/>
          <a:ext cx="8572560" cy="497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0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1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по повышению качества результатов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государственной итоговой аттестации по русскому языку и математике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Основание разработки – актуальность для школы 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fontAlgn="base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протяжении последних трех лет результаты ГИА по математике характеризуются низким уровнем и не отвечают запросам участников образовательного процесса. При подготовке к ОГЭ и ЕГЭ педагогами школы используются не все ресурсы, способствующие повышению как образовательных результатов в целом, так и результатов ГИА в частности.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9843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и задачи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создание в школе условий для обеспечения более высоких результатов ГИА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русскому языку и математике.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 анализ внутренних факторов, влияющих на эффективность процесса подготовки учащихся к ГИА, результативность сдачи ОГЭ и ЕГЭ по математике и русскому языку.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и внедрить ВСОКО с целью обеспечения на единой концептуально-методологической основе оценку образовательных достижений обучающихся, эффективность деятельности ОУ, качества образовательных программ.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план повышения качества результатов ГИА по русскому языку и математике.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единую информационную базу для подготовки к ГИА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214290"/>
            <a:ext cx="84296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Паспорт программы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761146"/>
              </p:ext>
            </p:extLst>
          </p:nvPr>
        </p:nvGraphicFramePr>
        <p:xfrm>
          <a:off x="323528" y="404664"/>
          <a:ext cx="842493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71691"/>
              </p:ext>
            </p:extLst>
          </p:nvPr>
        </p:nvGraphicFramePr>
        <p:xfrm>
          <a:off x="395536" y="3789040"/>
          <a:ext cx="8424936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7592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Приглашаем к сотрудничеству</a:t>
            </a:r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МОУ </a:t>
            </a:r>
            <a:r>
              <a:rPr lang="ru-RU" dirty="0" err="1"/>
              <a:t>Брейтовская</a:t>
            </a:r>
            <a:r>
              <a:rPr lang="ru-RU" dirty="0"/>
              <a:t> СОШ</a:t>
            </a:r>
          </a:p>
          <a:p>
            <a:endParaRPr lang="ru-RU" dirty="0"/>
          </a:p>
          <a:p>
            <a:r>
              <a:rPr lang="ru-RU" dirty="0"/>
              <a:t>Ярославская область, с.Брейтово, ул.Республиканская, д.54</a:t>
            </a:r>
          </a:p>
          <a:p>
            <a:endParaRPr lang="ru-RU" dirty="0"/>
          </a:p>
          <a:p>
            <a:r>
              <a:rPr lang="ru-RU" dirty="0"/>
              <a:t>Тел(факс): 8(48545)21286</a:t>
            </a:r>
          </a:p>
          <a:p>
            <a:endParaRPr lang="ru-RU" dirty="0"/>
          </a:p>
          <a:p>
            <a:r>
              <a:rPr lang="en-US" dirty="0">
                <a:solidFill>
                  <a:srgbClr val="FFC000"/>
                </a:solidFill>
                <a:hlinkClick r:id="rId2"/>
              </a:rPr>
              <a:t>breytovoschool@mail.ru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  <a:p>
            <a:r>
              <a:rPr lang="ru-RU" dirty="0"/>
              <a:t>Официальный сайт школы: </a:t>
            </a:r>
            <a:r>
              <a:rPr lang="en-US" dirty="0">
                <a:hlinkClick r:id="rId3"/>
              </a:rPr>
              <a:t>https://breytovo-school.edu.yar.ru/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8572560" cy="366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0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1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Ожидаемые конечные результаты реализации </a:t>
                      </a:r>
                    </a:p>
                  </a:txBody>
                  <a:tcPr marL="68580" marR="73025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качества нормативно-правовой базы школы, регламентирующей образовательный процесс школы.</a:t>
                      </a:r>
                    </a:p>
                    <a:p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Построение и апробация модели управления качеством образования в школе на основе образовательного мониторинга.</a:t>
                      </a:r>
                    </a:p>
                    <a:p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Повышение среднего балла ЕГЭ по математике профильной на 5-10%.</a:t>
                      </a:r>
                    </a:p>
                    <a:p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Достижение среднего балла ЕГЭ по русскому языку не ниже среднего по Ярославской области. </a:t>
                      </a:r>
                    </a:p>
                    <a:p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Сохранение среднего балла ОГЭ по математике и русскому языку.</a:t>
                      </a:r>
                    </a:p>
                    <a:p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Отсутствие обучающихся 9,11 классов, не получивших аттестат об образовании.</a:t>
                      </a:r>
                    </a:p>
                    <a:p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Сохранение численности обучающихся 9-ых классов, пожелавших продолжить обучение в школе, на уровне, не ниже показателя 2018 года.</a:t>
                      </a:r>
                    </a:p>
                    <a:p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доли обучающихся, поступающих в ВУЗы, на 3-5%</a:t>
                      </a:r>
                      <a:r>
                        <a:rPr kumimoji="0"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73025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285728"/>
            <a:ext cx="84296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Паспорт программы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916" y="476672"/>
            <a:ext cx="3168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КПК «Управление образовательным процессом по результатам ГИА»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3645024"/>
            <a:ext cx="245395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КПК «Управление качеством образования в условиях реализации ФГОС ОО»</a:t>
            </a:r>
          </a:p>
        </p:txBody>
      </p:sp>
      <p:pic>
        <p:nvPicPr>
          <p:cNvPr id="1026" name="Picture 2" descr="http://imc.76412sbrschool.edusite.ru/images/p15_20190326_133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955021" cy="22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c.76412sbrschool.edusite.ru/images/p15_20190422_140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16" y="1922642"/>
            <a:ext cx="3442609" cy="19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6130" y="278092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Практическое занятие проводит </a:t>
            </a:r>
            <a:r>
              <a:rPr lang="ru-RU" sz="1600" i="1" dirty="0" err="1"/>
              <a:t>О.В.Пополитова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00194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Стажировка в лицее №2  </a:t>
            </a:r>
            <a:r>
              <a:rPr lang="ru-RU" sz="1600" i="1" dirty="0" err="1"/>
              <a:t>г.Рыбинска</a:t>
            </a:r>
            <a:endParaRPr lang="ru-RU" sz="16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001944"/>
            <a:ext cx="288032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064" y="573026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Лекцию читает </a:t>
            </a:r>
          </a:p>
          <a:p>
            <a:pPr algn="r"/>
            <a:r>
              <a:rPr lang="ru-RU" sz="1600" i="1" dirty="0" err="1"/>
              <a:t>Г.А.Уланова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1949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645024"/>
            <a:ext cx="3904837" cy="2376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40377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hlinkClick r:id="rId3" action="ppaction://hlinkfile"/>
              </a:rPr>
              <a:t>SWOT-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hlinkClick r:id="rId3" action="ppaction://hlinkfile"/>
              </a:rPr>
              <a:t>анализ</a:t>
            </a:r>
            <a:endParaRPr lang="ru-RU" sz="2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Карта приоритетов</a:t>
            </a:r>
            <a:endParaRPr lang="ru-RU" sz="2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hlinkClick r:id="rId5" action="ppaction://hlinkfile"/>
              </a:rPr>
              <a:t>Положительные и отрицательные моменты в подготовке к ГИА</a:t>
            </a:r>
            <a:endParaRPr lang="ru-RU" sz="2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hlinkClick r:id="rId6" action="ppaction://hlinkfile"/>
              </a:rPr>
              <a:t>Детализированный план реализации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hlinkClick r:id="rId6" action="ppaction://hlinkfile"/>
              </a:rPr>
              <a:t>по каждому из приоритетов</a:t>
            </a:r>
            <a:endParaRPr lang="ru-RU" sz="21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420888"/>
            <a:ext cx="4176464" cy="257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4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1214422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28572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Приоритетные направления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9843017"/>
              </p:ext>
            </p:extLst>
          </p:nvPr>
        </p:nvGraphicFramePr>
        <p:xfrm>
          <a:off x="428596" y="1214422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28572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70699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9000" y="228600"/>
            <a:ext cx="2133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МОНИТОРИНГ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838200"/>
            <a:ext cx="3124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Внутренняя система оценки качества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838200"/>
            <a:ext cx="3124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Внешняя система оценки качества образования</a:t>
            </a:r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>
            <a:off x="3886200" y="609600"/>
            <a:ext cx="1216152" cy="762000"/>
          </a:xfrm>
          <a:prstGeom prst="leftRigh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9200" y="1676400"/>
            <a:ext cx="1676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объекты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57600" y="1676400"/>
            <a:ext cx="1676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субъекты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19800" y="1676400"/>
            <a:ext cx="1676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экспертиза</a:t>
            </a:r>
          </a:p>
        </p:txBody>
      </p:sp>
      <p:cxnSp>
        <p:nvCxnSpPr>
          <p:cNvPr id="20" name="Прямая со стрелкой 19"/>
          <p:cNvCxnSpPr>
            <a:stCxn id="15" idx="2"/>
            <a:endCxn id="16" idx="0"/>
          </p:cNvCxnSpPr>
          <p:nvPr/>
        </p:nvCxnSpPr>
        <p:spPr>
          <a:xfrm flipH="1">
            <a:off x="2057400" y="1276350"/>
            <a:ext cx="2436876" cy="4000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2"/>
            <a:endCxn id="17" idx="0"/>
          </p:cNvCxnSpPr>
          <p:nvPr/>
        </p:nvCxnSpPr>
        <p:spPr>
          <a:xfrm>
            <a:off x="4494276" y="1276350"/>
            <a:ext cx="1524" cy="4000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2"/>
            <a:endCxn id="18" idx="0"/>
          </p:cNvCxnSpPr>
          <p:nvPr/>
        </p:nvCxnSpPr>
        <p:spPr>
          <a:xfrm>
            <a:off x="4494276" y="1276350"/>
            <a:ext cx="2363724" cy="4000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28600" y="2819400"/>
            <a:ext cx="1981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Образовательный результат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28600" y="3657600"/>
            <a:ext cx="1981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Образовательный процесс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8600" y="4495800"/>
            <a:ext cx="19812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Образовательные условия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48400" y="2819400"/>
            <a:ext cx="2667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Личностные, </a:t>
            </a:r>
            <a:r>
              <a:rPr lang="ru-RU" sz="1400" dirty="0" err="1">
                <a:solidFill>
                  <a:schemeClr val="tx1"/>
                </a:solidFill>
              </a:rPr>
              <a:t>метапредметные</a:t>
            </a:r>
            <a:r>
              <a:rPr lang="ru-RU" sz="1400" dirty="0">
                <a:solidFill>
                  <a:schemeClr val="tx1"/>
                </a:solidFill>
              </a:rPr>
              <a:t>, предметные результаты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48400" y="3733800"/>
            <a:ext cx="2667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Содержание программ, технологии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48400" y="4495800"/>
            <a:ext cx="2667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Организационные, финансовые, кадровые, материально-технические, методические , психолого-педагогические и др. условия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14600" y="2514600"/>
            <a:ext cx="1600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Администрация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4600" y="3352800"/>
            <a:ext cx="1600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14600" y="3733800"/>
            <a:ext cx="1600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14600" y="4114800"/>
            <a:ext cx="1600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ППС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4600" y="5562600"/>
            <a:ext cx="1600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Родители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5105400"/>
            <a:ext cx="1600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Обучающиеся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14600" y="4495800"/>
            <a:ext cx="1600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Попечительский совет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4600" y="2971800"/>
            <a:ext cx="1600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ПС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95800" y="2514600"/>
            <a:ext cx="1600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Департамент образования ЯО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495800" y="3124200"/>
            <a:ext cx="1600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ЦО и ККО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95800" y="3733800"/>
            <a:ext cx="1600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Управление образования</a:t>
            </a:r>
          </a:p>
        </p:txBody>
      </p:sp>
      <p:cxnSp>
        <p:nvCxnSpPr>
          <p:cNvPr id="47" name="Прямая со стрелкой 46"/>
          <p:cNvCxnSpPr>
            <a:stCxn id="16" idx="2"/>
            <a:endCxn id="28" idx="0"/>
          </p:cNvCxnSpPr>
          <p:nvPr/>
        </p:nvCxnSpPr>
        <p:spPr>
          <a:xfrm flipH="1">
            <a:off x="1219200" y="2209800"/>
            <a:ext cx="838200" cy="609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8" idx="2"/>
            <a:endCxn id="31" idx="0"/>
          </p:cNvCxnSpPr>
          <p:nvPr/>
        </p:nvCxnSpPr>
        <p:spPr>
          <a:xfrm>
            <a:off x="6858000" y="2209800"/>
            <a:ext cx="723900" cy="609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7" idx="2"/>
            <a:endCxn id="34" idx="0"/>
          </p:cNvCxnSpPr>
          <p:nvPr/>
        </p:nvCxnSpPr>
        <p:spPr>
          <a:xfrm flipH="1">
            <a:off x="3314700" y="2209800"/>
            <a:ext cx="118110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7" idx="2"/>
            <a:endCxn id="43" idx="0"/>
          </p:cNvCxnSpPr>
          <p:nvPr/>
        </p:nvCxnSpPr>
        <p:spPr>
          <a:xfrm>
            <a:off x="4495800" y="2209800"/>
            <a:ext cx="80010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8" idx="2"/>
            <a:endCxn id="29" idx="0"/>
          </p:cNvCxnSpPr>
          <p:nvPr/>
        </p:nvCxnSpPr>
        <p:spPr>
          <a:xfrm>
            <a:off x="1219200" y="3429000"/>
            <a:ext cx="0" cy="228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9" idx="2"/>
            <a:endCxn id="30" idx="0"/>
          </p:cNvCxnSpPr>
          <p:nvPr/>
        </p:nvCxnSpPr>
        <p:spPr>
          <a:xfrm>
            <a:off x="1219200" y="4267200"/>
            <a:ext cx="0" cy="228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43" idx="2"/>
            <a:endCxn id="44" idx="0"/>
          </p:cNvCxnSpPr>
          <p:nvPr/>
        </p:nvCxnSpPr>
        <p:spPr>
          <a:xfrm>
            <a:off x="5295900" y="2971800"/>
            <a:ext cx="0" cy="152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4" idx="2"/>
            <a:endCxn id="45" idx="0"/>
          </p:cNvCxnSpPr>
          <p:nvPr/>
        </p:nvCxnSpPr>
        <p:spPr>
          <a:xfrm>
            <a:off x="5295900" y="3581400"/>
            <a:ext cx="0" cy="152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1" idx="2"/>
            <a:endCxn id="32" idx="0"/>
          </p:cNvCxnSpPr>
          <p:nvPr/>
        </p:nvCxnSpPr>
        <p:spPr>
          <a:xfrm>
            <a:off x="7581900" y="3581400"/>
            <a:ext cx="0" cy="152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32" idx="2"/>
            <a:endCxn id="33" idx="0"/>
          </p:cNvCxnSpPr>
          <p:nvPr/>
        </p:nvCxnSpPr>
        <p:spPr>
          <a:xfrm>
            <a:off x="7581900" y="4343400"/>
            <a:ext cx="0" cy="152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34" idx="2"/>
            <a:endCxn id="42" idx="0"/>
          </p:cNvCxnSpPr>
          <p:nvPr/>
        </p:nvCxnSpPr>
        <p:spPr>
          <a:xfrm>
            <a:off x="3314700" y="2895600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8" idx="0"/>
            <a:endCxn id="39" idx="2"/>
          </p:cNvCxnSpPr>
          <p:nvPr/>
        </p:nvCxnSpPr>
        <p:spPr>
          <a:xfrm flipV="1">
            <a:off x="3314700" y="5410200"/>
            <a:ext cx="0" cy="152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42" idx="2"/>
            <a:endCxn id="35" idx="0"/>
          </p:cNvCxnSpPr>
          <p:nvPr/>
        </p:nvCxnSpPr>
        <p:spPr>
          <a:xfrm>
            <a:off x="3314700" y="3276600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35" idx="2"/>
            <a:endCxn id="36" idx="0"/>
          </p:cNvCxnSpPr>
          <p:nvPr/>
        </p:nvCxnSpPr>
        <p:spPr>
          <a:xfrm>
            <a:off x="3314700" y="3657600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36" idx="2"/>
            <a:endCxn id="37" idx="0"/>
          </p:cNvCxnSpPr>
          <p:nvPr/>
        </p:nvCxnSpPr>
        <p:spPr>
          <a:xfrm>
            <a:off x="3314700" y="4038600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37" idx="2"/>
            <a:endCxn id="40" idx="0"/>
          </p:cNvCxnSpPr>
          <p:nvPr/>
        </p:nvCxnSpPr>
        <p:spPr>
          <a:xfrm>
            <a:off x="3314700" y="4419600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40" idx="2"/>
          </p:cNvCxnSpPr>
          <p:nvPr/>
        </p:nvCxnSpPr>
        <p:spPr>
          <a:xfrm>
            <a:off x="3314700" y="4953000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endCxn id="39" idx="0"/>
          </p:cNvCxnSpPr>
          <p:nvPr/>
        </p:nvCxnSpPr>
        <p:spPr>
          <a:xfrm>
            <a:off x="3314700" y="5029200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авая фигурная скобка 129"/>
          <p:cNvSpPr/>
          <p:nvPr/>
        </p:nvSpPr>
        <p:spPr>
          <a:xfrm rot="5400000">
            <a:off x="4305300" y="1790700"/>
            <a:ext cx="381000" cy="85344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2133600" y="6248400"/>
            <a:ext cx="44958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Управленческие решения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1260</TotalTime>
  <Words>1879</Words>
  <Application>Microsoft Office PowerPoint</Application>
  <PresentationFormat>Экран (4:3)</PresentationFormat>
  <Paragraphs>443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Наталья Николаевна Новикова</cp:lastModifiedBy>
  <cp:revision>61</cp:revision>
  <dcterms:modified xsi:type="dcterms:W3CDTF">2020-03-24T08:51:44Z</dcterms:modified>
</cp:coreProperties>
</file>