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64" r:id="rId4"/>
    <p:sldId id="259" r:id="rId5"/>
    <p:sldId id="261" r:id="rId6"/>
    <p:sldId id="257" r:id="rId7"/>
    <p:sldId id="258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02C4C-6A8F-49C8-A497-0A463CA8352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5C38-A435-40BD-99A6-E90EDCE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9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5C38-A435-40BD-99A6-E90EDCE14C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7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135" y="2010335"/>
            <a:ext cx="52482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роект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500+ </a:t>
            </a: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оказание адресной 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методической поддержки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образовательных  организаций Ярославской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области, имеющих низкие образовательные результаты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обучающихся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01665" y="222112"/>
            <a:ext cx="3039301" cy="684996"/>
            <a:chOff x="3044867" y="420356"/>
            <a:chExt cx="3243176" cy="7920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09" y="42035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867" y="587163"/>
              <a:ext cx="935583" cy="62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317" y="559652"/>
              <a:ext cx="686787" cy="640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962" y="587163"/>
              <a:ext cx="689081" cy="51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6090592"/>
            <a:ext cx="220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09.06.2021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5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обеспечить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школ с низкими образовательными результатами, работающими в сложных социально-экономических условиях, а также адресную поддержку учащихся с проблемами в обучении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306896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 «500+» отражает задачу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функциональной грамотности в каждой школе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достижение школой уровня подготовки учеников, соответствующего баллам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500 по шкале PISA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0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17107" r="3793" b="9154"/>
          <a:stretch/>
        </p:blipFill>
        <p:spPr bwMode="auto">
          <a:xfrm>
            <a:off x="807430" y="1340768"/>
            <a:ext cx="7767782" cy="49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932" y="9087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профильных  рисков школ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5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84413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оценивая по позициям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988840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ИС МЭДК документов, соответствующие методическим рекомендациям – 2 балла.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очередного опроса кураторами и директорами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балл 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ИС МЭДК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 документов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реализации мероприятий региональной дорожной карты – 2 балла.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успешных практик – 1 балл.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– 8 баллов.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2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412776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выгрузка подтверждающих документов по 1 этапу: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  дорожной карты = количеству отчетных документов. Загрузить все, что есть на сегодня.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документы (приказы, протоколы, сценарии, договоры, различные  выпущенные нормативные акты по итогам реализации дорожной карты , доказывающие , что мероприятие состоялось (не формальная отписка)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одном ПДФ-файле, можно в трех.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 в документах не приветствуются.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6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4578" r="3501" b="3268"/>
          <a:stretch/>
        </p:blipFill>
        <p:spPr bwMode="auto">
          <a:xfrm>
            <a:off x="1259632" y="662479"/>
            <a:ext cx="6912768" cy="59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6672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проекта на региональном уровне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9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9" r="7002" b="14053"/>
          <a:stretch/>
        </p:blipFill>
        <p:spPr bwMode="auto">
          <a:xfrm>
            <a:off x="1231224" y="1022243"/>
            <a:ext cx="7401631" cy="543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на федеральном уровне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1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4" b="37880"/>
          <a:stretch/>
        </p:blipFill>
        <p:spPr bwMode="auto">
          <a:xfrm>
            <a:off x="251520" y="373336"/>
            <a:ext cx="8146217" cy="60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8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ТЕХНИЧЕСКОЕ ЗАДАНИЕ </a:t>
            </a:r>
          </a:p>
          <a:p>
            <a:r>
              <a:rPr lang="ru-RU" dirty="0"/>
              <a:t>к описанию управленческой практики в рамках проекта «500+»</a:t>
            </a:r>
          </a:p>
          <a:p>
            <a:r>
              <a:rPr lang="ru-RU" dirty="0"/>
              <a:t>(*для уровней участия: кураторский, муниципальный, региональный)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ФИО </a:t>
            </a:r>
            <a:r>
              <a:rPr lang="ru-RU" dirty="0"/>
              <a:t>спикера;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Название </a:t>
            </a:r>
            <a:r>
              <a:rPr lang="ru-RU" dirty="0"/>
              <a:t>опыта;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Краткое </a:t>
            </a:r>
            <a:r>
              <a:rPr lang="ru-RU" dirty="0"/>
              <a:t>описание опыта с указанием проблематики, целей, задач, мероприятий и достигнутых результатов;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Формат </a:t>
            </a:r>
            <a:r>
              <a:rPr lang="ru-RU" dirty="0"/>
              <a:t>предоставления материала:</a:t>
            </a:r>
          </a:p>
          <a:p>
            <a:r>
              <a:rPr lang="ru-RU" dirty="0"/>
              <a:t>- Тезисный текст выступления;  </a:t>
            </a:r>
          </a:p>
          <a:p>
            <a:r>
              <a:rPr lang="ru-RU" dirty="0"/>
              <a:t>- Презентация в формате </a:t>
            </a:r>
            <a:r>
              <a:rPr lang="ru-RU" dirty="0" err="1"/>
              <a:t>pdf</a:t>
            </a:r>
            <a:r>
              <a:rPr lang="ru-RU" dirty="0"/>
              <a:t> с корректными ссылками на источники информации;</a:t>
            </a:r>
          </a:p>
          <a:p>
            <a:r>
              <a:rPr lang="ru-RU" dirty="0"/>
              <a:t>- Видеозапись выступления. </a:t>
            </a:r>
          </a:p>
        </p:txBody>
      </p:sp>
    </p:spTree>
    <p:extLst>
      <p:ext uri="{BB962C8B-B14F-4D97-AF65-F5344CB8AC3E}">
        <p14:creationId xmlns:p14="http://schemas.microsoft.com/office/powerpoint/2010/main" val="421909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291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Ирина  Юрьевна</dc:creator>
  <cp:lastModifiedBy>Соколова Ирина  Юрьевна</cp:lastModifiedBy>
  <cp:revision>18</cp:revision>
  <dcterms:created xsi:type="dcterms:W3CDTF">2021-05-21T11:53:40Z</dcterms:created>
  <dcterms:modified xsi:type="dcterms:W3CDTF">2021-06-09T09:05:05Z</dcterms:modified>
</cp:coreProperties>
</file>