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9" r:id="rId3"/>
    <p:sldId id="320" r:id="rId4"/>
    <p:sldId id="321" r:id="rId5"/>
    <p:sldId id="272" r:id="rId6"/>
    <p:sldId id="270" r:id="rId7"/>
    <p:sldId id="383" r:id="rId8"/>
    <p:sldId id="384" r:id="rId9"/>
    <p:sldId id="385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AB0BC4-9245-4916-BB03-287CC6B4B22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692361-7806-4890-A2AC-3312C74EBCF8}">
      <dgm:prSet phldrT="[Текст]"/>
      <dgm:spPr/>
      <dgm:t>
        <a:bodyPr/>
        <a:lstStyle/>
        <a:p>
          <a:r>
            <a:rPr lang="ru-RU" dirty="0"/>
            <a:t>Фотографии помещений центра (не более 5 кб.)</a:t>
          </a:r>
        </a:p>
      </dgm:t>
    </dgm:pt>
    <dgm:pt modelId="{59D0E3CA-A197-4B24-B700-4AAFFBE67892}" type="parTrans" cxnId="{01D5CD62-597A-43B1-8C16-88024F5CE8A3}">
      <dgm:prSet/>
      <dgm:spPr/>
      <dgm:t>
        <a:bodyPr/>
        <a:lstStyle/>
        <a:p>
          <a:endParaRPr lang="ru-RU"/>
        </a:p>
      </dgm:t>
    </dgm:pt>
    <dgm:pt modelId="{378CC282-9F28-42CE-85E0-FD4F5F3F8F51}" type="sibTrans" cxnId="{01D5CD62-597A-43B1-8C16-88024F5CE8A3}">
      <dgm:prSet/>
      <dgm:spPr/>
      <dgm:t>
        <a:bodyPr/>
        <a:lstStyle/>
        <a:p>
          <a:endParaRPr lang="ru-RU"/>
        </a:p>
      </dgm:t>
    </dgm:pt>
    <dgm:pt modelId="{67E2AB25-DD3D-4123-8168-DD14E1F6A4D2}">
      <dgm:prSet phldrT="[Текст]"/>
      <dgm:spPr/>
      <dgm:t>
        <a:bodyPr/>
        <a:lstStyle/>
        <a:p>
          <a:r>
            <a:rPr lang="ru-RU" dirty="0"/>
            <a:t>Фотографии вывесок (не более 5 кб.)</a:t>
          </a:r>
        </a:p>
      </dgm:t>
    </dgm:pt>
    <dgm:pt modelId="{ED1CC5CE-E8F6-4AA9-A376-F2D5CE891C0E}" type="parTrans" cxnId="{7DAB9779-597B-4192-9283-5E98DD1A0B5A}">
      <dgm:prSet/>
      <dgm:spPr/>
      <dgm:t>
        <a:bodyPr/>
        <a:lstStyle/>
        <a:p>
          <a:endParaRPr lang="ru-RU"/>
        </a:p>
      </dgm:t>
    </dgm:pt>
    <dgm:pt modelId="{87DF5342-4301-44BF-BAFB-CE0B668D2B49}" type="sibTrans" cxnId="{7DAB9779-597B-4192-9283-5E98DD1A0B5A}">
      <dgm:prSet/>
      <dgm:spPr/>
      <dgm:t>
        <a:bodyPr/>
        <a:lstStyle/>
        <a:p>
          <a:endParaRPr lang="ru-RU"/>
        </a:p>
      </dgm:t>
    </dgm:pt>
    <dgm:pt modelId="{505FF677-7191-4314-8C3B-8796661991CF}">
      <dgm:prSet phldrT="[Текст]"/>
      <dgm:spPr/>
      <dgm:t>
        <a:bodyPr/>
        <a:lstStyle/>
        <a:p>
          <a:r>
            <a:rPr lang="ru-RU" dirty="0"/>
            <a:t>Аналитическая справка по форме</a:t>
          </a:r>
        </a:p>
      </dgm:t>
    </dgm:pt>
    <dgm:pt modelId="{32E802B8-D44E-4E58-948C-1BEEA2EDB6FC}" type="parTrans" cxnId="{7D35F837-4523-4565-82D2-272BE3CAF54F}">
      <dgm:prSet/>
      <dgm:spPr/>
      <dgm:t>
        <a:bodyPr/>
        <a:lstStyle/>
        <a:p>
          <a:endParaRPr lang="ru-RU"/>
        </a:p>
      </dgm:t>
    </dgm:pt>
    <dgm:pt modelId="{298B0A20-32F5-4054-8617-4203901A2E7C}" type="sibTrans" cxnId="{7D35F837-4523-4565-82D2-272BE3CAF54F}">
      <dgm:prSet/>
      <dgm:spPr/>
      <dgm:t>
        <a:bodyPr/>
        <a:lstStyle/>
        <a:p>
          <a:endParaRPr lang="ru-RU"/>
        </a:p>
      </dgm:t>
    </dgm:pt>
    <dgm:pt modelId="{485784E4-4BEA-44C0-A2DB-24E5E60CEE36}" type="pres">
      <dgm:prSet presAssocID="{70AB0BC4-9245-4916-BB03-287CC6B4B22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ECE72CA-1268-4C4C-918E-A70FE784DD21}" type="pres">
      <dgm:prSet presAssocID="{70AB0BC4-9245-4916-BB03-287CC6B4B222}" presName="Name1" presStyleCnt="0"/>
      <dgm:spPr/>
    </dgm:pt>
    <dgm:pt modelId="{48DE7E0D-E0D0-43B6-B230-98146E1C01DC}" type="pres">
      <dgm:prSet presAssocID="{70AB0BC4-9245-4916-BB03-287CC6B4B222}" presName="cycle" presStyleCnt="0"/>
      <dgm:spPr/>
    </dgm:pt>
    <dgm:pt modelId="{C07A192B-B4E7-4DA3-8BE8-39B34ED8C19D}" type="pres">
      <dgm:prSet presAssocID="{70AB0BC4-9245-4916-BB03-287CC6B4B222}" presName="srcNode" presStyleLbl="node1" presStyleIdx="0" presStyleCnt="3"/>
      <dgm:spPr/>
    </dgm:pt>
    <dgm:pt modelId="{43FD431D-2DE9-4D39-B037-5EA298FEA1A5}" type="pres">
      <dgm:prSet presAssocID="{70AB0BC4-9245-4916-BB03-287CC6B4B222}" presName="conn" presStyleLbl="parChTrans1D2" presStyleIdx="0" presStyleCnt="1"/>
      <dgm:spPr/>
      <dgm:t>
        <a:bodyPr/>
        <a:lstStyle/>
        <a:p>
          <a:endParaRPr lang="ru-RU"/>
        </a:p>
      </dgm:t>
    </dgm:pt>
    <dgm:pt modelId="{521475F0-AE14-432D-A776-3F24DB1634B4}" type="pres">
      <dgm:prSet presAssocID="{70AB0BC4-9245-4916-BB03-287CC6B4B222}" presName="extraNode" presStyleLbl="node1" presStyleIdx="0" presStyleCnt="3"/>
      <dgm:spPr/>
    </dgm:pt>
    <dgm:pt modelId="{4CB324EE-09A3-4F28-B97A-733CAE9C7B4A}" type="pres">
      <dgm:prSet presAssocID="{70AB0BC4-9245-4916-BB03-287CC6B4B222}" presName="dstNode" presStyleLbl="node1" presStyleIdx="0" presStyleCnt="3"/>
      <dgm:spPr/>
    </dgm:pt>
    <dgm:pt modelId="{0A0C4CF2-BABA-4071-A6AA-9EA8E9041034}" type="pres">
      <dgm:prSet presAssocID="{AA692361-7806-4890-A2AC-3312C74EBCF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BA40C-48C9-4514-BE94-5A261A989B30}" type="pres">
      <dgm:prSet presAssocID="{AA692361-7806-4890-A2AC-3312C74EBCF8}" presName="accent_1" presStyleCnt="0"/>
      <dgm:spPr/>
    </dgm:pt>
    <dgm:pt modelId="{828212ED-DA78-4F88-B008-68ACA4C7A071}" type="pres">
      <dgm:prSet presAssocID="{AA692361-7806-4890-A2AC-3312C74EBCF8}" presName="accentRepeatNode" presStyleLbl="solidFgAcc1" presStyleIdx="0" presStyleCnt="3"/>
      <dgm:spPr/>
    </dgm:pt>
    <dgm:pt modelId="{78DE0717-6AA7-4F13-98BD-49012BFF7D5B}" type="pres">
      <dgm:prSet presAssocID="{67E2AB25-DD3D-4123-8168-DD14E1F6A4D2}" presName="text_2" presStyleLbl="node1" presStyleIdx="1" presStyleCnt="3" custLinFactNeighborX="-556" custLinFactNeighborY="-5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24329-E461-485C-A54D-28B61866867F}" type="pres">
      <dgm:prSet presAssocID="{67E2AB25-DD3D-4123-8168-DD14E1F6A4D2}" presName="accent_2" presStyleCnt="0"/>
      <dgm:spPr/>
    </dgm:pt>
    <dgm:pt modelId="{12EC747D-A129-4A5D-B0F3-EDDEE3DE3C83}" type="pres">
      <dgm:prSet presAssocID="{67E2AB25-DD3D-4123-8168-DD14E1F6A4D2}" presName="accentRepeatNode" presStyleLbl="solidFgAcc1" presStyleIdx="1" presStyleCnt="3"/>
      <dgm:spPr/>
    </dgm:pt>
    <dgm:pt modelId="{05D7007E-7F7F-4BF5-898D-C91E878D1763}" type="pres">
      <dgm:prSet presAssocID="{505FF677-7191-4314-8C3B-8796661991CF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5649D-BD34-4D3E-B503-4E1D1E210640}" type="pres">
      <dgm:prSet presAssocID="{505FF677-7191-4314-8C3B-8796661991CF}" presName="accent_3" presStyleCnt="0"/>
      <dgm:spPr/>
    </dgm:pt>
    <dgm:pt modelId="{653F4214-FA29-461D-BC44-A97B49D310AE}" type="pres">
      <dgm:prSet presAssocID="{505FF677-7191-4314-8C3B-8796661991CF}" presName="accentRepeatNode" presStyleLbl="solidFgAcc1" presStyleIdx="2" presStyleCnt="3"/>
      <dgm:spPr/>
    </dgm:pt>
  </dgm:ptLst>
  <dgm:cxnLst>
    <dgm:cxn modelId="{870EC75C-0C28-4B0D-88D8-5758E8A65343}" type="presOf" srcId="{378CC282-9F28-42CE-85E0-FD4F5F3F8F51}" destId="{43FD431D-2DE9-4D39-B037-5EA298FEA1A5}" srcOrd="0" destOrd="0" presId="urn:microsoft.com/office/officeart/2008/layout/VerticalCurvedList"/>
    <dgm:cxn modelId="{21E404B5-05BE-4141-BEF4-995904D8CC0A}" type="presOf" srcId="{67E2AB25-DD3D-4123-8168-DD14E1F6A4D2}" destId="{78DE0717-6AA7-4F13-98BD-49012BFF7D5B}" srcOrd="0" destOrd="0" presId="urn:microsoft.com/office/officeart/2008/layout/VerticalCurvedList"/>
    <dgm:cxn modelId="{EEA929FA-A45E-4DC2-BE2A-44D1F469CA8C}" type="presOf" srcId="{70AB0BC4-9245-4916-BB03-287CC6B4B222}" destId="{485784E4-4BEA-44C0-A2DB-24E5E60CEE36}" srcOrd="0" destOrd="0" presId="urn:microsoft.com/office/officeart/2008/layout/VerticalCurvedList"/>
    <dgm:cxn modelId="{01D5CD62-597A-43B1-8C16-88024F5CE8A3}" srcId="{70AB0BC4-9245-4916-BB03-287CC6B4B222}" destId="{AA692361-7806-4890-A2AC-3312C74EBCF8}" srcOrd="0" destOrd="0" parTransId="{59D0E3CA-A197-4B24-B700-4AAFFBE67892}" sibTransId="{378CC282-9F28-42CE-85E0-FD4F5F3F8F51}"/>
    <dgm:cxn modelId="{7D35F837-4523-4565-82D2-272BE3CAF54F}" srcId="{70AB0BC4-9245-4916-BB03-287CC6B4B222}" destId="{505FF677-7191-4314-8C3B-8796661991CF}" srcOrd="2" destOrd="0" parTransId="{32E802B8-D44E-4E58-948C-1BEEA2EDB6FC}" sibTransId="{298B0A20-32F5-4054-8617-4203901A2E7C}"/>
    <dgm:cxn modelId="{7DAB9779-597B-4192-9283-5E98DD1A0B5A}" srcId="{70AB0BC4-9245-4916-BB03-287CC6B4B222}" destId="{67E2AB25-DD3D-4123-8168-DD14E1F6A4D2}" srcOrd="1" destOrd="0" parTransId="{ED1CC5CE-E8F6-4AA9-A376-F2D5CE891C0E}" sibTransId="{87DF5342-4301-44BF-BAFB-CE0B668D2B49}"/>
    <dgm:cxn modelId="{08FED008-B818-45DF-84A0-97398E132C0B}" type="presOf" srcId="{AA692361-7806-4890-A2AC-3312C74EBCF8}" destId="{0A0C4CF2-BABA-4071-A6AA-9EA8E9041034}" srcOrd="0" destOrd="0" presId="urn:microsoft.com/office/officeart/2008/layout/VerticalCurvedList"/>
    <dgm:cxn modelId="{383D1DFF-5611-43EC-AC2B-1904B68D1CB4}" type="presOf" srcId="{505FF677-7191-4314-8C3B-8796661991CF}" destId="{05D7007E-7F7F-4BF5-898D-C91E878D1763}" srcOrd="0" destOrd="0" presId="urn:microsoft.com/office/officeart/2008/layout/VerticalCurvedList"/>
    <dgm:cxn modelId="{86F94FCF-7FAE-4482-BAD2-5A81962E5C68}" type="presParOf" srcId="{485784E4-4BEA-44C0-A2DB-24E5E60CEE36}" destId="{BECE72CA-1268-4C4C-918E-A70FE784DD21}" srcOrd="0" destOrd="0" presId="urn:microsoft.com/office/officeart/2008/layout/VerticalCurvedList"/>
    <dgm:cxn modelId="{C4A443A5-3557-4D25-A0FE-7F93C0F37115}" type="presParOf" srcId="{BECE72CA-1268-4C4C-918E-A70FE784DD21}" destId="{48DE7E0D-E0D0-43B6-B230-98146E1C01DC}" srcOrd="0" destOrd="0" presId="urn:microsoft.com/office/officeart/2008/layout/VerticalCurvedList"/>
    <dgm:cxn modelId="{10FE7564-8C50-438E-BDF1-61189A2B66EF}" type="presParOf" srcId="{48DE7E0D-E0D0-43B6-B230-98146E1C01DC}" destId="{C07A192B-B4E7-4DA3-8BE8-39B34ED8C19D}" srcOrd="0" destOrd="0" presId="urn:microsoft.com/office/officeart/2008/layout/VerticalCurvedList"/>
    <dgm:cxn modelId="{FD6C6024-16CC-4E40-A05B-BAF7630D0367}" type="presParOf" srcId="{48DE7E0D-E0D0-43B6-B230-98146E1C01DC}" destId="{43FD431D-2DE9-4D39-B037-5EA298FEA1A5}" srcOrd="1" destOrd="0" presId="urn:microsoft.com/office/officeart/2008/layout/VerticalCurvedList"/>
    <dgm:cxn modelId="{EA4AC2AD-62D7-43AB-8340-447624370C1E}" type="presParOf" srcId="{48DE7E0D-E0D0-43B6-B230-98146E1C01DC}" destId="{521475F0-AE14-432D-A776-3F24DB1634B4}" srcOrd="2" destOrd="0" presId="urn:microsoft.com/office/officeart/2008/layout/VerticalCurvedList"/>
    <dgm:cxn modelId="{1EAF3FFF-3858-454A-BC4B-6DEB5C4C5C37}" type="presParOf" srcId="{48DE7E0D-E0D0-43B6-B230-98146E1C01DC}" destId="{4CB324EE-09A3-4F28-B97A-733CAE9C7B4A}" srcOrd="3" destOrd="0" presId="urn:microsoft.com/office/officeart/2008/layout/VerticalCurvedList"/>
    <dgm:cxn modelId="{894B72DB-5B6B-414F-9354-98306EFA252B}" type="presParOf" srcId="{BECE72CA-1268-4C4C-918E-A70FE784DD21}" destId="{0A0C4CF2-BABA-4071-A6AA-9EA8E9041034}" srcOrd="1" destOrd="0" presId="urn:microsoft.com/office/officeart/2008/layout/VerticalCurvedList"/>
    <dgm:cxn modelId="{DFE8FF1B-CE34-4F5B-A473-3A38FF8F73A1}" type="presParOf" srcId="{BECE72CA-1268-4C4C-918E-A70FE784DD21}" destId="{9ACBA40C-48C9-4514-BE94-5A261A989B30}" srcOrd="2" destOrd="0" presId="urn:microsoft.com/office/officeart/2008/layout/VerticalCurvedList"/>
    <dgm:cxn modelId="{905C6F8E-6DD4-4F91-A95F-E8F9BD33D927}" type="presParOf" srcId="{9ACBA40C-48C9-4514-BE94-5A261A989B30}" destId="{828212ED-DA78-4F88-B008-68ACA4C7A071}" srcOrd="0" destOrd="0" presId="urn:microsoft.com/office/officeart/2008/layout/VerticalCurvedList"/>
    <dgm:cxn modelId="{3C90B4F7-FE57-4935-A4FD-DA13E9BDA6C6}" type="presParOf" srcId="{BECE72CA-1268-4C4C-918E-A70FE784DD21}" destId="{78DE0717-6AA7-4F13-98BD-49012BFF7D5B}" srcOrd="3" destOrd="0" presId="urn:microsoft.com/office/officeart/2008/layout/VerticalCurvedList"/>
    <dgm:cxn modelId="{E4B1D86F-F458-4CB5-B9DC-B78688E00507}" type="presParOf" srcId="{BECE72CA-1268-4C4C-918E-A70FE784DD21}" destId="{BCF24329-E461-485C-A54D-28B61866867F}" srcOrd="4" destOrd="0" presId="urn:microsoft.com/office/officeart/2008/layout/VerticalCurvedList"/>
    <dgm:cxn modelId="{300C25A1-4897-4DAE-AC0A-DA9244F60138}" type="presParOf" srcId="{BCF24329-E461-485C-A54D-28B61866867F}" destId="{12EC747D-A129-4A5D-B0F3-EDDEE3DE3C83}" srcOrd="0" destOrd="0" presId="urn:microsoft.com/office/officeart/2008/layout/VerticalCurvedList"/>
    <dgm:cxn modelId="{F4E7D1C0-F468-483B-93CC-D757A39CCD7F}" type="presParOf" srcId="{BECE72CA-1268-4C4C-918E-A70FE784DD21}" destId="{05D7007E-7F7F-4BF5-898D-C91E878D1763}" srcOrd="5" destOrd="0" presId="urn:microsoft.com/office/officeart/2008/layout/VerticalCurvedList"/>
    <dgm:cxn modelId="{20905496-B891-4CB4-9DEA-A4E434C9ED4B}" type="presParOf" srcId="{BECE72CA-1268-4C4C-918E-A70FE784DD21}" destId="{4B55649D-BD34-4D3E-B503-4E1D1E210640}" srcOrd="6" destOrd="0" presId="urn:microsoft.com/office/officeart/2008/layout/VerticalCurvedList"/>
    <dgm:cxn modelId="{73F3E2E4-13C1-45C8-B40F-B58448758F56}" type="presParOf" srcId="{4B55649D-BD34-4D3E-B503-4E1D1E210640}" destId="{653F4214-FA29-461D-BC44-A97B49D310A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D9844-CB9F-4F6F-98E3-C3514F29FBC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40CAF1-8121-4459-B857-E5E1B5946C7A}">
      <dgm:prSet phldrT="[Текст]"/>
      <dgm:spPr/>
      <dgm:t>
        <a:bodyPr/>
        <a:lstStyle/>
        <a:p>
          <a:r>
            <a:rPr lang="ru-RU" dirty="0"/>
            <a:t>Биология</a:t>
          </a:r>
        </a:p>
      </dgm:t>
    </dgm:pt>
    <dgm:pt modelId="{CCD3EF20-0BA1-4FDE-8DF1-0D816DEB7360}" type="parTrans" cxnId="{5DA196C7-314B-4DAB-ADD7-2AF768BC31C2}">
      <dgm:prSet/>
      <dgm:spPr/>
      <dgm:t>
        <a:bodyPr/>
        <a:lstStyle/>
        <a:p>
          <a:endParaRPr lang="ru-RU"/>
        </a:p>
      </dgm:t>
    </dgm:pt>
    <dgm:pt modelId="{6DBD3EA2-A1AC-4DA2-AA93-DAEF3002C2D4}" type="sibTrans" cxnId="{5DA196C7-314B-4DAB-ADD7-2AF768BC31C2}">
      <dgm:prSet/>
      <dgm:spPr/>
      <dgm:t>
        <a:bodyPr/>
        <a:lstStyle/>
        <a:p>
          <a:endParaRPr lang="ru-RU"/>
        </a:p>
      </dgm:t>
    </dgm:pt>
    <dgm:pt modelId="{4A2CCB4C-04EC-4455-AB53-AAEF1C162693}">
      <dgm:prSet phldrT="[Текст]"/>
      <dgm:spPr/>
      <dgm:t>
        <a:bodyPr/>
        <a:lstStyle/>
        <a:p>
          <a:r>
            <a:rPr lang="ru-RU" dirty="0"/>
            <a:t>Комплект влажных препаратов</a:t>
          </a:r>
        </a:p>
      </dgm:t>
    </dgm:pt>
    <dgm:pt modelId="{4C272CBF-E5A3-461E-B030-009F8FEAF895}" type="parTrans" cxnId="{89FB3F13-A592-40D8-8C09-E5C7A1C49A80}">
      <dgm:prSet/>
      <dgm:spPr/>
      <dgm:t>
        <a:bodyPr/>
        <a:lstStyle/>
        <a:p>
          <a:endParaRPr lang="ru-RU"/>
        </a:p>
      </dgm:t>
    </dgm:pt>
    <dgm:pt modelId="{CE98626C-BA33-42BE-91D7-CF3E3185AF94}" type="sibTrans" cxnId="{89FB3F13-A592-40D8-8C09-E5C7A1C49A80}">
      <dgm:prSet/>
      <dgm:spPr/>
      <dgm:t>
        <a:bodyPr/>
        <a:lstStyle/>
        <a:p>
          <a:endParaRPr lang="ru-RU"/>
        </a:p>
      </dgm:t>
    </dgm:pt>
    <dgm:pt modelId="{EA6B6A91-73F9-4800-B83B-09CB2B845968}">
      <dgm:prSet phldrT="[Текст]"/>
      <dgm:spPr/>
      <dgm:t>
        <a:bodyPr/>
        <a:lstStyle/>
        <a:p>
          <a:r>
            <a:rPr lang="ru-RU" dirty="0"/>
            <a:t>Комплект гербариев</a:t>
          </a:r>
        </a:p>
      </dgm:t>
    </dgm:pt>
    <dgm:pt modelId="{61284080-063D-4703-8099-6BA588F4DA3F}" type="parTrans" cxnId="{29910752-2836-4947-90A9-06BC1BE78886}">
      <dgm:prSet/>
      <dgm:spPr/>
      <dgm:t>
        <a:bodyPr/>
        <a:lstStyle/>
        <a:p>
          <a:endParaRPr lang="ru-RU"/>
        </a:p>
      </dgm:t>
    </dgm:pt>
    <dgm:pt modelId="{14C2D404-4219-487C-8E52-04331A4615DB}" type="sibTrans" cxnId="{29910752-2836-4947-90A9-06BC1BE78886}">
      <dgm:prSet/>
      <dgm:spPr/>
      <dgm:t>
        <a:bodyPr/>
        <a:lstStyle/>
        <a:p>
          <a:endParaRPr lang="ru-RU"/>
        </a:p>
      </dgm:t>
    </dgm:pt>
    <dgm:pt modelId="{7BB86753-8810-4EEB-A093-E995A0EE2665}">
      <dgm:prSet phldrT="[Текст]"/>
      <dgm:spPr/>
      <dgm:t>
        <a:bodyPr/>
        <a:lstStyle/>
        <a:p>
          <a:r>
            <a:rPr lang="ru-RU" dirty="0"/>
            <a:t>Комплект коллекций</a:t>
          </a:r>
        </a:p>
      </dgm:t>
    </dgm:pt>
    <dgm:pt modelId="{6E2330F9-CAF2-4AFA-88F5-20A82225E476}" type="parTrans" cxnId="{B4E30656-DE5E-4B96-810B-C7F83B0F6608}">
      <dgm:prSet/>
      <dgm:spPr/>
      <dgm:t>
        <a:bodyPr/>
        <a:lstStyle/>
        <a:p>
          <a:endParaRPr lang="ru-RU"/>
        </a:p>
      </dgm:t>
    </dgm:pt>
    <dgm:pt modelId="{772210B7-B662-4CE6-BECE-82D5A50D937C}" type="sibTrans" cxnId="{B4E30656-DE5E-4B96-810B-C7F83B0F6608}">
      <dgm:prSet/>
      <dgm:spPr/>
      <dgm:t>
        <a:bodyPr/>
        <a:lstStyle/>
        <a:p>
          <a:endParaRPr lang="ru-RU"/>
        </a:p>
      </dgm:t>
    </dgm:pt>
    <dgm:pt modelId="{133E5C50-5427-4257-BD45-0B61590FF77C}" type="pres">
      <dgm:prSet presAssocID="{537D9844-CB9F-4F6F-98E3-C3514F29FBC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A2017B-1DD2-4DDE-A39D-2722172D4180}" type="pres">
      <dgm:prSet presAssocID="{BA40CAF1-8121-4459-B857-E5E1B5946C7A}" presName="root1" presStyleCnt="0"/>
      <dgm:spPr/>
    </dgm:pt>
    <dgm:pt modelId="{717AF9A4-409B-4C3F-B40E-B2C277EBBA78}" type="pres">
      <dgm:prSet presAssocID="{BA40CAF1-8121-4459-B857-E5E1B5946C7A}" presName="LevelOneTextNode" presStyleLbl="node0" presStyleIdx="0" presStyleCnt="1" custLinFactNeighborX="-7357" custLinFactNeighborY="39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A47E89-EC74-4218-AA73-721455BA064B}" type="pres">
      <dgm:prSet presAssocID="{BA40CAF1-8121-4459-B857-E5E1B5946C7A}" presName="level2hierChild" presStyleCnt="0"/>
      <dgm:spPr/>
    </dgm:pt>
    <dgm:pt modelId="{2EA22D37-769E-49AC-8A43-52F0928006DF}" type="pres">
      <dgm:prSet presAssocID="{4C272CBF-E5A3-461E-B030-009F8FEAF895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CA59FACB-FFA5-497B-9715-2564A219ED26}" type="pres">
      <dgm:prSet presAssocID="{4C272CBF-E5A3-461E-B030-009F8FEAF895}" presName="connTx" presStyleLbl="parChTrans1D2" presStyleIdx="0" presStyleCnt="3"/>
      <dgm:spPr/>
      <dgm:t>
        <a:bodyPr/>
        <a:lstStyle/>
        <a:p>
          <a:endParaRPr lang="ru-RU"/>
        </a:p>
      </dgm:t>
    </dgm:pt>
    <dgm:pt modelId="{4A50FCA3-CD69-4D48-B379-06CE755AF0BC}" type="pres">
      <dgm:prSet presAssocID="{4A2CCB4C-04EC-4455-AB53-AAEF1C162693}" presName="root2" presStyleCnt="0"/>
      <dgm:spPr/>
    </dgm:pt>
    <dgm:pt modelId="{212A208E-28D7-4EE6-8C8D-3E8E28065A17}" type="pres">
      <dgm:prSet presAssocID="{4A2CCB4C-04EC-4455-AB53-AAEF1C16269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E03B25-F8BE-4DF7-B610-A76DC15ACE29}" type="pres">
      <dgm:prSet presAssocID="{4A2CCB4C-04EC-4455-AB53-AAEF1C162693}" presName="level3hierChild" presStyleCnt="0"/>
      <dgm:spPr/>
    </dgm:pt>
    <dgm:pt modelId="{5998B0CE-A7CE-4F41-BA3A-FBD9D9C7B84C}" type="pres">
      <dgm:prSet presAssocID="{61284080-063D-4703-8099-6BA588F4DA3F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1D47FF8D-F3B5-4071-AC80-E297E1D33E62}" type="pres">
      <dgm:prSet presAssocID="{61284080-063D-4703-8099-6BA588F4DA3F}" presName="connTx" presStyleLbl="parChTrans1D2" presStyleIdx="1" presStyleCnt="3"/>
      <dgm:spPr/>
      <dgm:t>
        <a:bodyPr/>
        <a:lstStyle/>
        <a:p>
          <a:endParaRPr lang="ru-RU"/>
        </a:p>
      </dgm:t>
    </dgm:pt>
    <dgm:pt modelId="{A1A9B602-139E-4018-8D1D-102A9626B71C}" type="pres">
      <dgm:prSet presAssocID="{EA6B6A91-73F9-4800-B83B-09CB2B845968}" presName="root2" presStyleCnt="0"/>
      <dgm:spPr/>
    </dgm:pt>
    <dgm:pt modelId="{C02FFFB7-FE6E-4146-9659-7BF1090C8F59}" type="pres">
      <dgm:prSet presAssocID="{EA6B6A91-73F9-4800-B83B-09CB2B845968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9FB783-FC26-4801-9850-5F2AD9E69029}" type="pres">
      <dgm:prSet presAssocID="{EA6B6A91-73F9-4800-B83B-09CB2B845968}" presName="level3hierChild" presStyleCnt="0"/>
      <dgm:spPr/>
    </dgm:pt>
    <dgm:pt modelId="{DA1C4E97-B119-4517-A364-08CFEBD38656}" type="pres">
      <dgm:prSet presAssocID="{6E2330F9-CAF2-4AFA-88F5-20A82225E47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D909CD56-C9B9-4ADB-A0F9-0EDD2BD5CAE9}" type="pres">
      <dgm:prSet presAssocID="{6E2330F9-CAF2-4AFA-88F5-20A82225E47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C84D477-AA4C-413D-BDE5-A37C7D49BBF7}" type="pres">
      <dgm:prSet presAssocID="{7BB86753-8810-4EEB-A093-E995A0EE2665}" presName="root2" presStyleCnt="0"/>
      <dgm:spPr/>
    </dgm:pt>
    <dgm:pt modelId="{D060645D-C04F-4944-A32D-8EBCA41FC887}" type="pres">
      <dgm:prSet presAssocID="{7BB86753-8810-4EEB-A093-E995A0EE2665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EC8CAE-8F5A-4443-97E0-74EB7E525E42}" type="pres">
      <dgm:prSet presAssocID="{7BB86753-8810-4EEB-A093-E995A0EE2665}" presName="level3hierChild" presStyleCnt="0"/>
      <dgm:spPr/>
    </dgm:pt>
  </dgm:ptLst>
  <dgm:cxnLst>
    <dgm:cxn modelId="{D4DD603B-A59C-45EE-8362-094B49DB7092}" type="presOf" srcId="{537D9844-CB9F-4F6F-98E3-C3514F29FBC9}" destId="{133E5C50-5427-4257-BD45-0B61590FF77C}" srcOrd="0" destOrd="0" presId="urn:microsoft.com/office/officeart/2008/layout/HorizontalMultiLevelHierarchy"/>
    <dgm:cxn modelId="{EF141B51-1A56-4C7E-AEC9-7532B971E559}" type="presOf" srcId="{7BB86753-8810-4EEB-A093-E995A0EE2665}" destId="{D060645D-C04F-4944-A32D-8EBCA41FC887}" srcOrd="0" destOrd="0" presId="urn:microsoft.com/office/officeart/2008/layout/HorizontalMultiLevelHierarchy"/>
    <dgm:cxn modelId="{19E5B019-B2D0-43D5-9C7B-D3C41EB7316E}" type="presOf" srcId="{61284080-063D-4703-8099-6BA588F4DA3F}" destId="{1D47FF8D-F3B5-4071-AC80-E297E1D33E62}" srcOrd="1" destOrd="0" presId="urn:microsoft.com/office/officeart/2008/layout/HorizontalMultiLevelHierarchy"/>
    <dgm:cxn modelId="{641C3CA9-B7C9-4AAA-A9A0-65751AC35276}" type="presOf" srcId="{BA40CAF1-8121-4459-B857-E5E1B5946C7A}" destId="{717AF9A4-409B-4C3F-B40E-B2C277EBBA78}" srcOrd="0" destOrd="0" presId="urn:microsoft.com/office/officeart/2008/layout/HorizontalMultiLevelHierarchy"/>
    <dgm:cxn modelId="{FDCEC5E4-CE83-4779-B327-7D249BB7354E}" type="presOf" srcId="{EA6B6A91-73F9-4800-B83B-09CB2B845968}" destId="{C02FFFB7-FE6E-4146-9659-7BF1090C8F59}" srcOrd="0" destOrd="0" presId="urn:microsoft.com/office/officeart/2008/layout/HorizontalMultiLevelHierarchy"/>
    <dgm:cxn modelId="{5DA196C7-314B-4DAB-ADD7-2AF768BC31C2}" srcId="{537D9844-CB9F-4F6F-98E3-C3514F29FBC9}" destId="{BA40CAF1-8121-4459-B857-E5E1B5946C7A}" srcOrd="0" destOrd="0" parTransId="{CCD3EF20-0BA1-4FDE-8DF1-0D816DEB7360}" sibTransId="{6DBD3EA2-A1AC-4DA2-AA93-DAEF3002C2D4}"/>
    <dgm:cxn modelId="{B4E30656-DE5E-4B96-810B-C7F83B0F6608}" srcId="{BA40CAF1-8121-4459-B857-E5E1B5946C7A}" destId="{7BB86753-8810-4EEB-A093-E995A0EE2665}" srcOrd="2" destOrd="0" parTransId="{6E2330F9-CAF2-4AFA-88F5-20A82225E476}" sibTransId="{772210B7-B662-4CE6-BECE-82D5A50D937C}"/>
    <dgm:cxn modelId="{89FB3F13-A592-40D8-8C09-E5C7A1C49A80}" srcId="{BA40CAF1-8121-4459-B857-E5E1B5946C7A}" destId="{4A2CCB4C-04EC-4455-AB53-AAEF1C162693}" srcOrd="0" destOrd="0" parTransId="{4C272CBF-E5A3-461E-B030-009F8FEAF895}" sibTransId="{CE98626C-BA33-42BE-91D7-CF3E3185AF94}"/>
    <dgm:cxn modelId="{111A00B3-FC6E-473F-90B7-2C2FEE6C1619}" type="presOf" srcId="{4C272CBF-E5A3-461E-B030-009F8FEAF895}" destId="{2EA22D37-769E-49AC-8A43-52F0928006DF}" srcOrd="0" destOrd="0" presId="urn:microsoft.com/office/officeart/2008/layout/HorizontalMultiLevelHierarchy"/>
    <dgm:cxn modelId="{29910752-2836-4947-90A9-06BC1BE78886}" srcId="{BA40CAF1-8121-4459-B857-E5E1B5946C7A}" destId="{EA6B6A91-73F9-4800-B83B-09CB2B845968}" srcOrd="1" destOrd="0" parTransId="{61284080-063D-4703-8099-6BA588F4DA3F}" sibTransId="{14C2D404-4219-487C-8E52-04331A4615DB}"/>
    <dgm:cxn modelId="{384D2B75-9375-4385-8BB5-3A2D7AECF027}" type="presOf" srcId="{6E2330F9-CAF2-4AFA-88F5-20A82225E476}" destId="{DA1C4E97-B119-4517-A364-08CFEBD38656}" srcOrd="0" destOrd="0" presId="urn:microsoft.com/office/officeart/2008/layout/HorizontalMultiLevelHierarchy"/>
    <dgm:cxn modelId="{9038DDBE-87A1-4FB3-B734-2701291A1C75}" type="presOf" srcId="{61284080-063D-4703-8099-6BA588F4DA3F}" destId="{5998B0CE-A7CE-4F41-BA3A-FBD9D9C7B84C}" srcOrd="0" destOrd="0" presId="urn:microsoft.com/office/officeart/2008/layout/HorizontalMultiLevelHierarchy"/>
    <dgm:cxn modelId="{2F44D7DE-8F56-4501-A7F1-D283B5DC4D84}" type="presOf" srcId="{4A2CCB4C-04EC-4455-AB53-AAEF1C162693}" destId="{212A208E-28D7-4EE6-8C8D-3E8E28065A17}" srcOrd="0" destOrd="0" presId="urn:microsoft.com/office/officeart/2008/layout/HorizontalMultiLevelHierarchy"/>
    <dgm:cxn modelId="{66037D64-845A-4E6D-8855-2DC8F006263F}" type="presOf" srcId="{4C272CBF-E5A3-461E-B030-009F8FEAF895}" destId="{CA59FACB-FFA5-497B-9715-2564A219ED26}" srcOrd="1" destOrd="0" presId="urn:microsoft.com/office/officeart/2008/layout/HorizontalMultiLevelHierarchy"/>
    <dgm:cxn modelId="{BC4A52A2-2CA2-4C7A-8E40-6900A11A1C7A}" type="presOf" srcId="{6E2330F9-CAF2-4AFA-88F5-20A82225E476}" destId="{D909CD56-C9B9-4ADB-A0F9-0EDD2BD5CAE9}" srcOrd="1" destOrd="0" presId="urn:microsoft.com/office/officeart/2008/layout/HorizontalMultiLevelHierarchy"/>
    <dgm:cxn modelId="{11FB54AD-6671-4782-93A1-DB148B64BF2F}" type="presParOf" srcId="{133E5C50-5427-4257-BD45-0B61590FF77C}" destId="{1CA2017B-1DD2-4DDE-A39D-2722172D4180}" srcOrd="0" destOrd="0" presId="urn:microsoft.com/office/officeart/2008/layout/HorizontalMultiLevelHierarchy"/>
    <dgm:cxn modelId="{5864596F-D55E-49AF-9D8C-19DC314E8611}" type="presParOf" srcId="{1CA2017B-1DD2-4DDE-A39D-2722172D4180}" destId="{717AF9A4-409B-4C3F-B40E-B2C277EBBA78}" srcOrd="0" destOrd="0" presId="urn:microsoft.com/office/officeart/2008/layout/HorizontalMultiLevelHierarchy"/>
    <dgm:cxn modelId="{8467A4B3-4D57-4867-B55E-F51501B7C615}" type="presParOf" srcId="{1CA2017B-1DD2-4DDE-A39D-2722172D4180}" destId="{C0A47E89-EC74-4218-AA73-721455BA064B}" srcOrd="1" destOrd="0" presId="urn:microsoft.com/office/officeart/2008/layout/HorizontalMultiLevelHierarchy"/>
    <dgm:cxn modelId="{FFB2AB0F-6775-440F-A57A-D44102EEE8C8}" type="presParOf" srcId="{C0A47E89-EC74-4218-AA73-721455BA064B}" destId="{2EA22D37-769E-49AC-8A43-52F0928006DF}" srcOrd="0" destOrd="0" presId="urn:microsoft.com/office/officeart/2008/layout/HorizontalMultiLevelHierarchy"/>
    <dgm:cxn modelId="{E7AB6E42-4DA8-443C-91A3-6EFE08063D46}" type="presParOf" srcId="{2EA22D37-769E-49AC-8A43-52F0928006DF}" destId="{CA59FACB-FFA5-497B-9715-2564A219ED26}" srcOrd="0" destOrd="0" presId="urn:microsoft.com/office/officeart/2008/layout/HorizontalMultiLevelHierarchy"/>
    <dgm:cxn modelId="{9BFE4DBA-8C33-450F-961B-B96B339E9DF7}" type="presParOf" srcId="{C0A47E89-EC74-4218-AA73-721455BA064B}" destId="{4A50FCA3-CD69-4D48-B379-06CE755AF0BC}" srcOrd="1" destOrd="0" presId="urn:microsoft.com/office/officeart/2008/layout/HorizontalMultiLevelHierarchy"/>
    <dgm:cxn modelId="{25349DA1-CAD0-4CD9-AB14-894220C964C4}" type="presParOf" srcId="{4A50FCA3-CD69-4D48-B379-06CE755AF0BC}" destId="{212A208E-28D7-4EE6-8C8D-3E8E28065A17}" srcOrd="0" destOrd="0" presId="urn:microsoft.com/office/officeart/2008/layout/HorizontalMultiLevelHierarchy"/>
    <dgm:cxn modelId="{2908B81D-4F40-41F4-91D8-5614A1833C07}" type="presParOf" srcId="{4A50FCA3-CD69-4D48-B379-06CE755AF0BC}" destId="{C7E03B25-F8BE-4DF7-B610-A76DC15ACE29}" srcOrd="1" destOrd="0" presId="urn:microsoft.com/office/officeart/2008/layout/HorizontalMultiLevelHierarchy"/>
    <dgm:cxn modelId="{8BE28EB2-11C0-47AE-A1ED-D86109BBDDB7}" type="presParOf" srcId="{C0A47E89-EC74-4218-AA73-721455BA064B}" destId="{5998B0CE-A7CE-4F41-BA3A-FBD9D9C7B84C}" srcOrd="2" destOrd="0" presId="urn:microsoft.com/office/officeart/2008/layout/HorizontalMultiLevelHierarchy"/>
    <dgm:cxn modelId="{6646E152-ECD1-4539-891C-B6BE75BE6531}" type="presParOf" srcId="{5998B0CE-A7CE-4F41-BA3A-FBD9D9C7B84C}" destId="{1D47FF8D-F3B5-4071-AC80-E297E1D33E62}" srcOrd="0" destOrd="0" presId="urn:microsoft.com/office/officeart/2008/layout/HorizontalMultiLevelHierarchy"/>
    <dgm:cxn modelId="{1EC130E2-13D2-4D9E-A3E1-7618BB4F62AB}" type="presParOf" srcId="{C0A47E89-EC74-4218-AA73-721455BA064B}" destId="{A1A9B602-139E-4018-8D1D-102A9626B71C}" srcOrd="3" destOrd="0" presId="urn:microsoft.com/office/officeart/2008/layout/HorizontalMultiLevelHierarchy"/>
    <dgm:cxn modelId="{B6BC2A83-3B0A-45A2-B668-0F60C27E6A38}" type="presParOf" srcId="{A1A9B602-139E-4018-8D1D-102A9626B71C}" destId="{C02FFFB7-FE6E-4146-9659-7BF1090C8F59}" srcOrd="0" destOrd="0" presId="urn:microsoft.com/office/officeart/2008/layout/HorizontalMultiLevelHierarchy"/>
    <dgm:cxn modelId="{7302074C-D918-4752-8328-A9411737AEC5}" type="presParOf" srcId="{A1A9B602-139E-4018-8D1D-102A9626B71C}" destId="{599FB783-FC26-4801-9850-5F2AD9E69029}" srcOrd="1" destOrd="0" presId="urn:microsoft.com/office/officeart/2008/layout/HorizontalMultiLevelHierarchy"/>
    <dgm:cxn modelId="{B222EB9F-AFFF-43FB-B947-67825C8DDB0A}" type="presParOf" srcId="{C0A47E89-EC74-4218-AA73-721455BA064B}" destId="{DA1C4E97-B119-4517-A364-08CFEBD38656}" srcOrd="4" destOrd="0" presId="urn:microsoft.com/office/officeart/2008/layout/HorizontalMultiLevelHierarchy"/>
    <dgm:cxn modelId="{DE4BB61E-5492-4947-BB84-CCAE5C4155EE}" type="presParOf" srcId="{DA1C4E97-B119-4517-A364-08CFEBD38656}" destId="{D909CD56-C9B9-4ADB-A0F9-0EDD2BD5CAE9}" srcOrd="0" destOrd="0" presId="urn:microsoft.com/office/officeart/2008/layout/HorizontalMultiLevelHierarchy"/>
    <dgm:cxn modelId="{7DFB017E-039D-47FA-94A7-0E5C5F4864DF}" type="presParOf" srcId="{C0A47E89-EC74-4218-AA73-721455BA064B}" destId="{DC84D477-AA4C-413D-BDE5-A37C7D49BBF7}" srcOrd="5" destOrd="0" presId="urn:microsoft.com/office/officeart/2008/layout/HorizontalMultiLevelHierarchy"/>
    <dgm:cxn modelId="{2AC9A64D-6848-4EC7-90EB-101E465BE34E}" type="presParOf" srcId="{DC84D477-AA4C-413D-BDE5-A37C7D49BBF7}" destId="{D060645D-C04F-4944-A32D-8EBCA41FC887}" srcOrd="0" destOrd="0" presId="urn:microsoft.com/office/officeart/2008/layout/HorizontalMultiLevelHierarchy"/>
    <dgm:cxn modelId="{2BBEF54B-5982-4907-A272-9772E84AAB60}" type="presParOf" srcId="{DC84D477-AA4C-413D-BDE5-A37C7D49BBF7}" destId="{D6EC8CAE-8F5A-4443-97E0-74EB7E525E4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F4D219-70DF-4A9A-A6EC-AB61303F1B8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B0C52A-5A4B-47D2-B5C5-E6B9476BF1A1}">
      <dgm:prSet phldrT="[Текст]"/>
      <dgm:spPr/>
      <dgm:t>
        <a:bodyPr/>
        <a:lstStyle/>
        <a:p>
          <a:r>
            <a:rPr lang="ru-RU" dirty="0"/>
            <a:t>Химия</a:t>
          </a:r>
        </a:p>
      </dgm:t>
    </dgm:pt>
    <dgm:pt modelId="{C02E5F2D-78B2-4142-9BE7-8AACC40092E5}" type="parTrans" cxnId="{BAEFB0C0-8909-4C00-A1D3-1E4C7F0D2278}">
      <dgm:prSet/>
      <dgm:spPr/>
      <dgm:t>
        <a:bodyPr/>
        <a:lstStyle/>
        <a:p>
          <a:endParaRPr lang="ru-RU"/>
        </a:p>
      </dgm:t>
    </dgm:pt>
    <dgm:pt modelId="{6B9AA138-CC7D-4EED-81C1-EA87717EC7A7}" type="sibTrans" cxnId="{BAEFB0C0-8909-4C00-A1D3-1E4C7F0D2278}">
      <dgm:prSet/>
      <dgm:spPr/>
      <dgm:t>
        <a:bodyPr/>
        <a:lstStyle/>
        <a:p>
          <a:endParaRPr lang="ru-RU"/>
        </a:p>
      </dgm:t>
    </dgm:pt>
    <dgm:pt modelId="{8214DF79-0256-4F72-9897-9F25DBB31FED}">
      <dgm:prSet phldrT="[Текст]"/>
      <dgm:spPr/>
      <dgm:t>
        <a:bodyPr/>
        <a:lstStyle/>
        <a:p>
          <a:r>
            <a:rPr lang="ru-RU" dirty="0"/>
            <a:t>Демонстрационное оборудование</a:t>
          </a:r>
        </a:p>
      </dgm:t>
    </dgm:pt>
    <dgm:pt modelId="{AE094CE3-F291-421A-8803-0738AA65BD71}" type="parTrans" cxnId="{27452B71-0E1F-426B-B869-9F0F0FED4B49}">
      <dgm:prSet/>
      <dgm:spPr/>
      <dgm:t>
        <a:bodyPr/>
        <a:lstStyle/>
        <a:p>
          <a:endParaRPr lang="ru-RU"/>
        </a:p>
      </dgm:t>
    </dgm:pt>
    <dgm:pt modelId="{EA05722A-0287-4528-A591-43C12F99C02F}" type="sibTrans" cxnId="{27452B71-0E1F-426B-B869-9F0F0FED4B49}">
      <dgm:prSet/>
      <dgm:spPr/>
      <dgm:t>
        <a:bodyPr/>
        <a:lstStyle/>
        <a:p>
          <a:endParaRPr lang="ru-RU"/>
        </a:p>
      </dgm:t>
    </dgm:pt>
    <dgm:pt modelId="{C6146314-E1CA-41CA-9562-4FAAF08DD6C7}">
      <dgm:prSet phldrT="[Текст]"/>
      <dgm:spPr/>
      <dgm:t>
        <a:bodyPr/>
        <a:lstStyle/>
        <a:p>
          <a:r>
            <a:rPr lang="ru-RU" dirty="0"/>
            <a:t>Комплект химических реактивов</a:t>
          </a:r>
        </a:p>
      </dgm:t>
    </dgm:pt>
    <dgm:pt modelId="{B02F39DA-EF60-4498-B478-ABB9D274DE84}" type="parTrans" cxnId="{2E1E79DF-6FE0-44EE-B6A3-4FAC7405C2E8}">
      <dgm:prSet/>
      <dgm:spPr/>
      <dgm:t>
        <a:bodyPr/>
        <a:lstStyle/>
        <a:p>
          <a:endParaRPr lang="ru-RU"/>
        </a:p>
      </dgm:t>
    </dgm:pt>
    <dgm:pt modelId="{8FEFC9D5-51A7-4D72-A693-5C93484DD74F}" type="sibTrans" cxnId="{2E1E79DF-6FE0-44EE-B6A3-4FAC7405C2E8}">
      <dgm:prSet/>
      <dgm:spPr/>
      <dgm:t>
        <a:bodyPr/>
        <a:lstStyle/>
        <a:p>
          <a:endParaRPr lang="ru-RU"/>
        </a:p>
      </dgm:t>
    </dgm:pt>
    <dgm:pt modelId="{2665E3A3-CBF9-4E5C-9E76-F0FA82325F72}">
      <dgm:prSet phldrT="[Текст]"/>
      <dgm:spPr/>
      <dgm:t>
        <a:bodyPr/>
        <a:lstStyle/>
        <a:p>
          <a:r>
            <a:rPr lang="ru-RU" dirty="0"/>
            <a:t>Комплект коллекций</a:t>
          </a:r>
        </a:p>
      </dgm:t>
    </dgm:pt>
    <dgm:pt modelId="{AF1F9A3D-5B0D-4E82-9EEF-2A30564D8636}" type="parTrans" cxnId="{02FCD071-696A-443E-8A1F-E9677F70D8A3}">
      <dgm:prSet/>
      <dgm:spPr/>
      <dgm:t>
        <a:bodyPr/>
        <a:lstStyle/>
        <a:p>
          <a:endParaRPr lang="ru-RU"/>
        </a:p>
      </dgm:t>
    </dgm:pt>
    <dgm:pt modelId="{31123BAD-248A-43D3-A695-4A42BB0A6E30}" type="sibTrans" cxnId="{02FCD071-696A-443E-8A1F-E9677F70D8A3}">
      <dgm:prSet/>
      <dgm:spPr/>
      <dgm:t>
        <a:bodyPr/>
        <a:lstStyle/>
        <a:p>
          <a:endParaRPr lang="ru-RU"/>
        </a:p>
      </dgm:t>
    </dgm:pt>
    <dgm:pt modelId="{4133B84D-3A99-4385-B683-4ECA010062A4}" type="pres">
      <dgm:prSet presAssocID="{7EF4D219-70DF-4A9A-A6EC-AB61303F1B8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E11CD8-9641-42CF-A33F-12DF066A6EBA}" type="pres">
      <dgm:prSet presAssocID="{F4B0C52A-5A4B-47D2-B5C5-E6B9476BF1A1}" presName="root1" presStyleCnt="0"/>
      <dgm:spPr/>
    </dgm:pt>
    <dgm:pt modelId="{CB53E2F8-7DAE-4139-AE4F-8187CF578DEA}" type="pres">
      <dgm:prSet presAssocID="{F4B0C52A-5A4B-47D2-B5C5-E6B9476BF1A1}" presName="LevelOneTextNode" presStyleLbl="node0" presStyleIdx="0" presStyleCnt="1" custLinFactNeighborX="-4469" custLinFactNeighborY="52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E3DCE7-B5B8-41D8-B1D4-42534213591D}" type="pres">
      <dgm:prSet presAssocID="{F4B0C52A-5A4B-47D2-B5C5-E6B9476BF1A1}" presName="level2hierChild" presStyleCnt="0"/>
      <dgm:spPr/>
    </dgm:pt>
    <dgm:pt modelId="{F2AF6A28-8B03-4093-B64E-B7A194F4515B}" type="pres">
      <dgm:prSet presAssocID="{AE094CE3-F291-421A-8803-0738AA65BD71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2D6A57E9-B7E4-4B21-9762-6062AD8967BD}" type="pres">
      <dgm:prSet presAssocID="{AE094CE3-F291-421A-8803-0738AA65BD71}" presName="connTx" presStyleLbl="parChTrans1D2" presStyleIdx="0" presStyleCnt="3"/>
      <dgm:spPr/>
      <dgm:t>
        <a:bodyPr/>
        <a:lstStyle/>
        <a:p>
          <a:endParaRPr lang="ru-RU"/>
        </a:p>
      </dgm:t>
    </dgm:pt>
    <dgm:pt modelId="{F9C297C2-99AE-42CA-AD4C-61876F7EBE73}" type="pres">
      <dgm:prSet presAssocID="{8214DF79-0256-4F72-9897-9F25DBB31FED}" presName="root2" presStyleCnt="0"/>
      <dgm:spPr/>
    </dgm:pt>
    <dgm:pt modelId="{DB76391C-8EDA-4682-B490-D5C8004E129A}" type="pres">
      <dgm:prSet presAssocID="{8214DF79-0256-4F72-9897-9F25DBB31FE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8B564B-8A17-46F5-ADAB-A4BE57CB4D33}" type="pres">
      <dgm:prSet presAssocID="{8214DF79-0256-4F72-9897-9F25DBB31FED}" presName="level3hierChild" presStyleCnt="0"/>
      <dgm:spPr/>
    </dgm:pt>
    <dgm:pt modelId="{5BF555F5-3406-4E3A-877D-FCFE3CD5FF0D}" type="pres">
      <dgm:prSet presAssocID="{B02F39DA-EF60-4498-B478-ABB9D274DE84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BF972CB4-B67F-49E2-818C-60BCC59A9BB4}" type="pres">
      <dgm:prSet presAssocID="{B02F39DA-EF60-4498-B478-ABB9D274DE84}" presName="connTx" presStyleLbl="parChTrans1D2" presStyleIdx="1" presStyleCnt="3"/>
      <dgm:spPr/>
      <dgm:t>
        <a:bodyPr/>
        <a:lstStyle/>
        <a:p>
          <a:endParaRPr lang="ru-RU"/>
        </a:p>
      </dgm:t>
    </dgm:pt>
    <dgm:pt modelId="{2D81B8F5-EDD8-4F69-AD7B-E4CC4EF00277}" type="pres">
      <dgm:prSet presAssocID="{C6146314-E1CA-41CA-9562-4FAAF08DD6C7}" presName="root2" presStyleCnt="0"/>
      <dgm:spPr/>
    </dgm:pt>
    <dgm:pt modelId="{7C994260-8963-4E4A-888D-2B721C6478F5}" type="pres">
      <dgm:prSet presAssocID="{C6146314-E1CA-41CA-9562-4FAAF08DD6C7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FF6CD3-AEEE-43FE-8909-2C86C247A262}" type="pres">
      <dgm:prSet presAssocID="{C6146314-E1CA-41CA-9562-4FAAF08DD6C7}" presName="level3hierChild" presStyleCnt="0"/>
      <dgm:spPr/>
    </dgm:pt>
    <dgm:pt modelId="{0F5B4358-927B-4B13-A479-8C622259ADF8}" type="pres">
      <dgm:prSet presAssocID="{AF1F9A3D-5B0D-4E82-9EEF-2A30564D863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646EB83B-6C82-4635-97E1-5727CCF31543}" type="pres">
      <dgm:prSet presAssocID="{AF1F9A3D-5B0D-4E82-9EEF-2A30564D863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0A39F588-5071-4C03-920C-DB16E6E45932}" type="pres">
      <dgm:prSet presAssocID="{2665E3A3-CBF9-4E5C-9E76-F0FA82325F72}" presName="root2" presStyleCnt="0"/>
      <dgm:spPr/>
    </dgm:pt>
    <dgm:pt modelId="{86242961-659E-42D5-89DE-65C7469A709B}" type="pres">
      <dgm:prSet presAssocID="{2665E3A3-CBF9-4E5C-9E76-F0FA82325F7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E6453C-BFAF-4200-94E7-431D4EC7F136}" type="pres">
      <dgm:prSet presAssocID="{2665E3A3-CBF9-4E5C-9E76-F0FA82325F72}" presName="level3hierChild" presStyleCnt="0"/>
      <dgm:spPr/>
    </dgm:pt>
  </dgm:ptLst>
  <dgm:cxnLst>
    <dgm:cxn modelId="{EA58A7B2-0DB2-4684-B2AF-004049F2D2A4}" type="presOf" srcId="{AF1F9A3D-5B0D-4E82-9EEF-2A30564D8636}" destId="{0F5B4358-927B-4B13-A479-8C622259ADF8}" srcOrd="0" destOrd="0" presId="urn:microsoft.com/office/officeart/2008/layout/HorizontalMultiLevelHierarchy"/>
    <dgm:cxn modelId="{02FCD071-696A-443E-8A1F-E9677F70D8A3}" srcId="{F4B0C52A-5A4B-47D2-B5C5-E6B9476BF1A1}" destId="{2665E3A3-CBF9-4E5C-9E76-F0FA82325F72}" srcOrd="2" destOrd="0" parTransId="{AF1F9A3D-5B0D-4E82-9EEF-2A30564D8636}" sibTransId="{31123BAD-248A-43D3-A695-4A42BB0A6E30}"/>
    <dgm:cxn modelId="{5167FE99-F79C-4DC0-BC79-0418E99C7B90}" type="presOf" srcId="{AE094CE3-F291-421A-8803-0738AA65BD71}" destId="{F2AF6A28-8B03-4093-B64E-B7A194F4515B}" srcOrd="0" destOrd="0" presId="urn:microsoft.com/office/officeart/2008/layout/HorizontalMultiLevelHierarchy"/>
    <dgm:cxn modelId="{23F748B7-14CA-400C-B758-E24B237040A9}" type="presOf" srcId="{8214DF79-0256-4F72-9897-9F25DBB31FED}" destId="{DB76391C-8EDA-4682-B490-D5C8004E129A}" srcOrd="0" destOrd="0" presId="urn:microsoft.com/office/officeart/2008/layout/HorizontalMultiLevelHierarchy"/>
    <dgm:cxn modelId="{EE6B3C97-8A66-48E9-9A3B-55727364D772}" type="presOf" srcId="{B02F39DA-EF60-4498-B478-ABB9D274DE84}" destId="{BF972CB4-B67F-49E2-818C-60BCC59A9BB4}" srcOrd="1" destOrd="0" presId="urn:microsoft.com/office/officeart/2008/layout/HorizontalMultiLevelHierarchy"/>
    <dgm:cxn modelId="{90363240-420D-4935-93E5-4CF1F5C372FD}" type="presOf" srcId="{B02F39DA-EF60-4498-B478-ABB9D274DE84}" destId="{5BF555F5-3406-4E3A-877D-FCFE3CD5FF0D}" srcOrd="0" destOrd="0" presId="urn:microsoft.com/office/officeart/2008/layout/HorizontalMultiLevelHierarchy"/>
    <dgm:cxn modelId="{4DEB547B-3E5E-4A44-AE10-F017A9ABD25E}" type="presOf" srcId="{F4B0C52A-5A4B-47D2-B5C5-E6B9476BF1A1}" destId="{CB53E2F8-7DAE-4139-AE4F-8187CF578DEA}" srcOrd="0" destOrd="0" presId="urn:microsoft.com/office/officeart/2008/layout/HorizontalMultiLevelHierarchy"/>
    <dgm:cxn modelId="{9F2BFF5E-D0EE-4173-AE86-E50AA41A40F8}" type="presOf" srcId="{AF1F9A3D-5B0D-4E82-9EEF-2A30564D8636}" destId="{646EB83B-6C82-4635-97E1-5727CCF31543}" srcOrd="1" destOrd="0" presId="urn:microsoft.com/office/officeart/2008/layout/HorizontalMultiLevelHierarchy"/>
    <dgm:cxn modelId="{27452B71-0E1F-426B-B869-9F0F0FED4B49}" srcId="{F4B0C52A-5A4B-47D2-B5C5-E6B9476BF1A1}" destId="{8214DF79-0256-4F72-9897-9F25DBB31FED}" srcOrd="0" destOrd="0" parTransId="{AE094CE3-F291-421A-8803-0738AA65BD71}" sibTransId="{EA05722A-0287-4528-A591-43C12F99C02F}"/>
    <dgm:cxn modelId="{2E1E79DF-6FE0-44EE-B6A3-4FAC7405C2E8}" srcId="{F4B0C52A-5A4B-47D2-B5C5-E6B9476BF1A1}" destId="{C6146314-E1CA-41CA-9562-4FAAF08DD6C7}" srcOrd="1" destOrd="0" parTransId="{B02F39DA-EF60-4498-B478-ABB9D274DE84}" sibTransId="{8FEFC9D5-51A7-4D72-A693-5C93484DD74F}"/>
    <dgm:cxn modelId="{52638502-2BA8-420D-AA3B-5E6A4549A118}" type="presOf" srcId="{C6146314-E1CA-41CA-9562-4FAAF08DD6C7}" destId="{7C994260-8963-4E4A-888D-2B721C6478F5}" srcOrd="0" destOrd="0" presId="urn:microsoft.com/office/officeart/2008/layout/HorizontalMultiLevelHierarchy"/>
    <dgm:cxn modelId="{DCFA4145-8D0C-4C92-9409-6DEE251AF94B}" type="presOf" srcId="{7EF4D219-70DF-4A9A-A6EC-AB61303F1B8C}" destId="{4133B84D-3A99-4385-B683-4ECA010062A4}" srcOrd="0" destOrd="0" presId="urn:microsoft.com/office/officeart/2008/layout/HorizontalMultiLevelHierarchy"/>
    <dgm:cxn modelId="{EE7AF3DD-B36D-4283-B2CD-7F5951710CDB}" type="presOf" srcId="{2665E3A3-CBF9-4E5C-9E76-F0FA82325F72}" destId="{86242961-659E-42D5-89DE-65C7469A709B}" srcOrd="0" destOrd="0" presId="urn:microsoft.com/office/officeart/2008/layout/HorizontalMultiLevelHierarchy"/>
    <dgm:cxn modelId="{BAEFB0C0-8909-4C00-A1D3-1E4C7F0D2278}" srcId="{7EF4D219-70DF-4A9A-A6EC-AB61303F1B8C}" destId="{F4B0C52A-5A4B-47D2-B5C5-E6B9476BF1A1}" srcOrd="0" destOrd="0" parTransId="{C02E5F2D-78B2-4142-9BE7-8AACC40092E5}" sibTransId="{6B9AA138-CC7D-4EED-81C1-EA87717EC7A7}"/>
    <dgm:cxn modelId="{221764A3-0D36-4EB3-876B-E45D3BFD1237}" type="presOf" srcId="{AE094CE3-F291-421A-8803-0738AA65BD71}" destId="{2D6A57E9-B7E4-4B21-9762-6062AD8967BD}" srcOrd="1" destOrd="0" presId="urn:microsoft.com/office/officeart/2008/layout/HorizontalMultiLevelHierarchy"/>
    <dgm:cxn modelId="{91974800-AA92-4CC7-A240-9B1DE6770C5C}" type="presParOf" srcId="{4133B84D-3A99-4385-B683-4ECA010062A4}" destId="{E6E11CD8-9641-42CF-A33F-12DF066A6EBA}" srcOrd="0" destOrd="0" presId="urn:microsoft.com/office/officeart/2008/layout/HorizontalMultiLevelHierarchy"/>
    <dgm:cxn modelId="{861BA57C-4A4B-4E00-B6BA-649C391009BE}" type="presParOf" srcId="{E6E11CD8-9641-42CF-A33F-12DF066A6EBA}" destId="{CB53E2F8-7DAE-4139-AE4F-8187CF578DEA}" srcOrd="0" destOrd="0" presId="urn:microsoft.com/office/officeart/2008/layout/HorizontalMultiLevelHierarchy"/>
    <dgm:cxn modelId="{F86032BD-E198-430F-B415-235A21DF1E57}" type="presParOf" srcId="{E6E11CD8-9641-42CF-A33F-12DF066A6EBA}" destId="{FEE3DCE7-B5B8-41D8-B1D4-42534213591D}" srcOrd="1" destOrd="0" presId="urn:microsoft.com/office/officeart/2008/layout/HorizontalMultiLevelHierarchy"/>
    <dgm:cxn modelId="{544A5D42-0767-44E9-9873-57B7DD59664A}" type="presParOf" srcId="{FEE3DCE7-B5B8-41D8-B1D4-42534213591D}" destId="{F2AF6A28-8B03-4093-B64E-B7A194F4515B}" srcOrd="0" destOrd="0" presId="urn:microsoft.com/office/officeart/2008/layout/HorizontalMultiLevelHierarchy"/>
    <dgm:cxn modelId="{36BC0573-7794-4899-B3F6-5ADDF6F50AB2}" type="presParOf" srcId="{F2AF6A28-8B03-4093-B64E-B7A194F4515B}" destId="{2D6A57E9-B7E4-4B21-9762-6062AD8967BD}" srcOrd="0" destOrd="0" presId="urn:microsoft.com/office/officeart/2008/layout/HorizontalMultiLevelHierarchy"/>
    <dgm:cxn modelId="{3E3AA0ED-10E4-42D1-ABE2-AA5F912D5564}" type="presParOf" srcId="{FEE3DCE7-B5B8-41D8-B1D4-42534213591D}" destId="{F9C297C2-99AE-42CA-AD4C-61876F7EBE73}" srcOrd="1" destOrd="0" presId="urn:microsoft.com/office/officeart/2008/layout/HorizontalMultiLevelHierarchy"/>
    <dgm:cxn modelId="{F72FE5B1-AF22-40BD-A536-B92FC23B1EEC}" type="presParOf" srcId="{F9C297C2-99AE-42CA-AD4C-61876F7EBE73}" destId="{DB76391C-8EDA-4682-B490-D5C8004E129A}" srcOrd="0" destOrd="0" presId="urn:microsoft.com/office/officeart/2008/layout/HorizontalMultiLevelHierarchy"/>
    <dgm:cxn modelId="{76819373-9AE9-43B8-864C-5BBA2188151E}" type="presParOf" srcId="{F9C297C2-99AE-42CA-AD4C-61876F7EBE73}" destId="{038B564B-8A17-46F5-ADAB-A4BE57CB4D33}" srcOrd="1" destOrd="0" presId="urn:microsoft.com/office/officeart/2008/layout/HorizontalMultiLevelHierarchy"/>
    <dgm:cxn modelId="{674808E4-BCDF-4C1A-87B0-12B390822E43}" type="presParOf" srcId="{FEE3DCE7-B5B8-41D8-B1D4-42534213591D}" destId="{5BF555F5-3406-4E3A-877D-FCFE3CD5FF0D}" srcOrd="2" destOrd="0" presId="urn:microsoft.com/office/officeart/2008/layout/HorizontalMultiLevelHierarchy"/>
    <dgm:cxn modelId="{B24C93F4-28D1-4EFF-A008-786C348DF6C6}" type="presParOf" srcId="{5BF555F5-3406-4E3A-877D-FCFE3CD5FF0D}" destId="{BF972CB4-B67F-49E2-818C-60BCC59A9BB4}" srcOrd="0" destOrd="0" presId="urn:microsoft.com/office/officeart/2008/layout/HorizontalMultiLevelHierarchy"/>
    <dgm:cxn modelId="{5F4F3E41-58A7-45DD-9338-662D25EA90FD}" type="presParOf" srcId="{FEE3DCE7-B5B8-41D8-B1D4-42534213591D}" destId="{2D81B8F5-EDD8-4F69-AD7B-E4CC4EF00277}" srcOrd="3" destOrd="0" presId="urn:microsoft.com/office/officeart/2008/layout/HorizontalMultiLevelHierarchy"/>
    <dgm:cxn modelId="{D37743CB-173F-4E0E-83CE-6504119AB80E}" type="presParOf" srcId="{2D81B8F5-EDD8-4F69-AD7B-E4CC4EF00277}" destId="{7C994260-8963-4E4A-888D-2B721C6478F5}" srcOrd="0" destOrd="0" presId="urn:microsoft.com/office/officeart/2008/layout/HorizontalMultiLevelHierarchy"/>
    <dgm:cxn modelId="{29643D65-12FE-4E9F-9745-714AD9036F57}" type="presParOf" srcId="{2D81B8F5-EDD8-4F69-AD7B-E4CC4EF00277}" destId="{D7FF6CD3-AEEE-43FE-8909-2C86C247A262}" srcOrd="1" destOrd="0" presId="urn:microsoft.com/office/officeart/2008/layout/HorizontalMultiLevelHierarchy"/>
    <dgm:cxn modelId="{6E87A7CA-B671-4A7C-A382-6E164BD66482}" type="presParOf" srcId="{FEE3DCE7-B5B8-41D8-B1D4-42534213591D}" destId="{0F5B4358-927B-4B13-A479-8C622259ADF8}" srcOrd="4" destOrd="0" presId="urn:microsoft.com/office/officeart/2008/layout/HorizontalMultiLevelHierarchy"/>
    <dgm:cxn modelId="{4D2B81A2-045B-45A2-8878-58406DFDED03}" type="presParOf" srcId="{0F5B4358-927B-4B13-A479-8C622259ADF8}" destId="{646EB83B-6C82-4635-97E1-5727CCF31543}" srcOrd="0" destOrd="0" presId="urn:microsoft.com/office/officeart/2008/layout/HorizontalMultiLevelHierarchy"/>
    <dgm:cxn modelId="{0B5FC246-2907-4E62-B2C4-671AC22B46F5}" type="presParOf" srcId="{FEE3DCE7-B5B8-41D8-B1D4-42534213591D}" destId="{0A39F588-5071-4C03-920C-DB16E6E45932}" srcOrd="5" destOrd="0" presId="urn:microsoft.com/office/officeart/2008/layout/HorizontalMultiLevelHierarchy"/>
    <dgm:cxn modelId="{017EC659-802A-49E4-9D35-65A3B417DEEE}" type="presParOf" srcId="{0A39F588-5071-4C03-920C-DB16E6E45932}" destId="{86242961-659E-42D5-89DE-65C7469A709B}" srcOrd="0" destOrd="0" presId="urn:microsoft.com/office/officeart/2008/layout/HorizontalMultiLevelHierarchy"/>
    <dgm:cxn modelId="{3E384ADB-E668-4DDD-B30A-4825D66365E4}" type="presParOf" srcId="{0A39F588-5071-4C03-920C-DB16E6E45932}" destId="{3EE6453C-BFAF-4200-94E7-431D4EC7F13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300A6D-6CFE-4C05-9F61-525E3D8F945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736D35-2952-434C-9C57-6B92D7E3C650}">
      <dgm:prSet phldrT="[Текст]"/>
      <dgm:spPr/>
      <dgm:t>
        <a:bodyPr/>
        <a:lstStyle/>
        <a:p>
          <a:r>
            <a:rPr lang="ru-RU" dirty="0"/>
            <a:t>Физика </a:t>
          </a:r>
        </a:p>
      </dgm:t>
    </dgm:pt>
    <dgm:pt modelId="{A178906E-5B26-4490-990F-625913F90077}" type="parTrans" cxnId="{3CD224FD-5CC2-40E7-9167-5064BD837D5D}">
      <dgm:prSet/>
      <dgm:spPr/>
      <dgm:t>
        <a:bodyPr/>
        <a:lstStyle/>
        <a:p>
          <a:endParaRPr lang="ru-RU"/>
        </a:p>
      </dgm:t>
    </dgm:pt>
    <dgm:pt modelId="{B97665F2-1559-418C-8F78-F8380191F9D7}" type="sibTrans" cxnId="{3CD224FD-5CC2-40E7-9167-5064BD837D5D}">
      <dgm:prSet/>
      <dgm:spPr/>
      <dgm:t>
        <a:bodyPr/>
        <a:lstStyle/>
        <a:p>
          <a:endParaRPr lang="ru-RU"/>
        </a:p>
      </dgm:t>
    </dgm:pt>
    <dgm:pt modelId="{5978C2C0-EC85-4D38-A841-2159E22E0771}">
      <dgm:prSet phldrT="[Текст]"/>
      <dgm:spPr/>
      <dgm:t>
        <a:bodyPr/>
        <a:lstStyle/>
        <a:p>
          <a:r>
            <a:rPr lang="ru-RU" dirty="0"/>
            <a:t>Оборудование для демонстрационных опытов</a:t>
          </a:r>
        </a:p>
      </dgm:t>
    </dgm:pt>
    <dgm:pt modelId="{17A52621-CE83-4880-AB81-07BA4FB21EC4}" type="parTrans" cxnId="{E4A89F94-5126-4567-B89E-A82AA347843F}">
      <dgm:prSet/>
      <dgm:spPr/>
      <dgm:t>
        <a:bodyPr/>
        <a:lstStyle/>
        <a:p>
          <a:endParaRPr lang="ru-RU"/>
        </a:p>
      </dgm:t>
    </dgm:pt>
    <dgm:pt modelId="{C225EA4E-ACA2-4C75-9514-084E41CC836C}" type="sibTrans" cxnId="{E4A89F94-5126-4567-B89E-A82AA347843F}">
      <dgm:prSet/>
      <dgm:spPr/>
      <dgm:t>
        <a:bodyPr/>
        <a:lstStyle/>
        <a:p>
          <a:endParaRPr lang="ru-RU"/>
        </a:p>
      </dgm:t>
    </dgm:pt>
    <dgm:pt modelId="{D0519F36-FB80-4FE4-A06A-54CEF75B7496}">
      <dgm:prSet phldrT="[Текст]"/>
      <dgm:spPr/>
      <dgm:t>
        <a:bodyPr/>
        <a:lstStyle/>
        <a:p>
          <a:r>
            <a:rPr lang="ru-RU" dirty="0"/>
            <a:t>Оборудование для лабораторных работ</a:t>
          </a:r>
        </a:p>
      </dgm:t>
    </dgm:pt>
    <dgm:pt modelId="{4412F498-33E3-47C2-A178-0941CCD0DDFE}" type="parTrans" cxnId="{DE1F0AC6-9FDB-4386-B4D2-8CEB375BBD26}">
      <dgm:prSet/>
      <dgm:spPr/>
      <dgm:t>
        <a:bodyPr/>
        <a:lstStyle/>
        <a:p>
          <a:endParaRPr lang="ru-RU"/>
        </a:p>
      </dgm:t>
    </dgm:pt>
    <dgm:pt modelId="{10A7A57A-F0F2-4E4D-874D-2265B47F440C}" type="sibTrans" cxnId="{DE1F0AC6-9FDB-4386-B4D2-8CEB375BBD26}">
      <dgm:prSet/>
      <dgm:spPr/>
      <dgm:t>
        <a:bodyPr/>
        <a:lstStyle/>
        <a:p>
          <a:endParaRPr lang="ru-RU"/>
        </a:p>
      </dgm:t>
    </dgm:pt>
    <dgm:pt modelId="{2251BC91-AA67-4BC3-AAB7-802DEFE35CA8}" type="pres">
      <dgm:prSet presAssocID="{3F300A6D-6CFE-4C05-9F61-525E3D8F945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F80D0B-AFB2-4345-B3D8-ACCA09218E04}" type="pres">
      <dgm:prSet presAssocID="{D6736D35-2952-434C-9C57-6B92D7E3C650}" presName="root1" presStyleCnt="0"/>
      <dgm:spPr/>
    </dgm:pt>
    <dgm:pt modelId="{DA6262FB-F6E0-4D59-B3DC-319AF57EE160}" type="pres">
      <dgm:prSet presAssocID="{D6736D35-2952-434C-9C57-6B92D7E3C65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2D11AE-255C-4788-93B9-2D40BC5AAEA1}" type="pres">
      <dgm:prSet presAssocID="{D6736D35-2952-434C-9C57-6B92D7E3C650}" presName="level2hierChild" presStyleCnt="0"/>
      <dgm:spPr/>
    </dgm:pt>
    <dgm:pt modelId="{17504B7C-85FD-49C2-982A-73F00F6060EF}" type="pres">
      <dgm:prSet presAssocID="{17A52621-CE83-4880-AB81-07BA4FB21EC4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71ED1503-8A35-46B6-9375-96BCB035DC2F}" type="pres">
      <dgm:prSet presAssocID="{17A52621-CE83-4880-AB81-07BA4FB21EC4}" presName="connTx" presStyleLbl="parChTrans1D2" presStyleIdx="0" presStyleCnt="2"/>
      <dgm:spPr/>
      <dgm:t>
        <a:bodyPr/>
        <a:lstStyle/>
        <a:p>
          <a:endParaRPr lang="ru-RU"/>
        </a:p>
      </dgm:t>
    </dgm:pt>
    <dgm:pt modelId="{D1B51622-4898-41EC-87A4-999859432452}" type="pres">
      <dgm:prSet presAssocID="{5978C2C0-EC85-4D38-A841-2159E22E0771}" presName="root2" presStyleCnt="0"/>
      <dgm:spPr/>
    </dgm:pt>
    <dgm:pt modelId="{CAB2581B-45BC-4521-AC98-E78BF9A63055}" type="pres">
      <dgm:prSet presAssocID="{5978C2C0-EC85-4D38-A841-2159E22E077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651548-A82C-44B0-8867-AFD03094F4BC}" type="pres">
      <dgm:prSet presAssocID="{5978C2C0-EC85-4D38-A841-2159E22E0771}" presName="level3hierChild" presStyleCnt="0"/>
      <dgm:spPr/>
    </dgm:pt>
    <dgm:pt modelId="{F198B1D1-9ACC-4D05-962C-46489B00DF21}" type="pres">
      <dgm:prSet presAssocID="{4412F498-33E3-47C2-A178-0941CCD0DDF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AD540974-6476-4DAC-8CEF-73964D7A0216}" type="pres">
      <dgm:prSet presAssocID="{4412F498-33E3-47C2-A178-0941CCD0DDF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6676E032-C3BE-40C4-B8B1-0DC7180B7A7E}" type="pres">
      <dgm:prSet presAssocID="{D0519F36-FB80-4FE4-A06A-54CEF75B7496}" presName="root2" presStyleCnt="0"/>
      <dgm:spPr/>
    </dgm:pt>
    <dgm:pt modelId="{B3CDF5B5-E085-4E80-9DDB-7124D3886DB2}" type="pres">
      <dgm:prSet presAssocID="{D0519F36-FB80-4FE4-A06A-54CEF75B749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E2A10E-2036-424D-9772-5F10025BE6F9}" type="pres">
      <dgm:prSet presAssocID="{D0519F36-FB80-4FE4-A06A-54CEF75B7496}" presName="level3hierChild" presStyleCnt="0"/>
      <dgm:spPr/>
    </dgm:pt>
  </dgm:ptLst>
  <dgm:cxnLst>
    <dgm:cxn modelId="{7BE76632-8F16-4EC8-A720-10C316D03A6C}" type="presOf" srcId="{17A52621-CE83-4880-AB81-07BA4FB21EC4}" destId="{71ED1503-8A35-46B6-9375-96BCB035DC2F}" srcOrd="1" destOrd="0" presId="urn:microsoft.com/office/officeart/2008/layout/HorizontalMultiLevelHierarchy"/>
    <dgm:cxn modelId="{4221158F-C2AF-4D50-89FD-1C850E5C2B5C}" type="presOf" srcId="{4412F498-33E3-47C2-A178-0941CCD0DDFE}" destId="{F198B1D1-9ACC-4D05-962C-46489B00DF21}" srcOrd="0" destOrd="0" presId="urn:microsoft.com/office/officeart/2008/layout/HorizontalMultiLevelHierarchy"/>
    <dgm:cxn modelId="{E4A89F94-5126-4567-B89E-A82AA347843F}" srcId="{D6736D35-2952-434C-9C57-6B92D7E3C650}" destId="{5978C2C0-EC85-4D38-A841-2159E22E0771}" srcOrd="0" destOrd="0" parTransId="{17A52621-CE83-4880-AB81-07BA4FB21EC4}" sibTransId="{C225EA4E-ACA2-4C75-9514-084E41CC836C}"/>
    <dgm:cxn modelId="{8DDF951D-4E9E-470B-9D5B-47CF42C21518}" type="presOf" srcId="{D6736D35-2952-434C-9C57-6B92D7E3C650}" destId="{DA6262FB-F6E0-4D59-B3DC-319AF57EE160}" srcOrd="0" destOrd="0" presId="urn:microsoft.com/office/officeart/2008/layout/HorizontalMultiLevelHierarchy"/>
    <dgm:cxn modelId="{3CD224FD-5CC2-40E7-9167-5064BD837D5D}" srcId="{3F300A6D-6CFE-4C05-9F61-525E3D8F9459}" destId="{D6736D35-2952-434C-9C57-6B92D7E3C650}" srcOrd="0" destOrd="0" parTransId="{A178906E-5B26-4490-990F-625913F90077}" sibTransId="{B97665F2-1559-418C-8F78-F8380191F9D7}"/>
    <dgm:cxn modelId="{F194DF58-14BE-4BB2-B620-01CE2E27FF6A}" type="presOf" srcId="{3F300A6D-6CFE-4C05-9F61-525E3D8F9459}" destId="{2251BC91-AA67-4BC3-AAB7-802DEFE35CA8}" srcOrd="0" destOrd="0" presId="urn:microsoft.com/office/officeart/2008/layout/HorizontalMultiLevelHierarchy"/>
    <dgm:cxn modelId="{85882DFC-7212-44A1-985D-EAB81C286193}" type="presOf" srcId="{5978C2C0-EC85-4D38-A841-2159E22E0771}" destId="{CAB2581B-45BC-4521-AC98-E78BF9A63055}" srcOrd="0" destOrd="0" presId="urn:microsoft.com/office/officeart/2008/layout/HorizontalMultiLevelHierarchy"/>
    <dgm:cxn modelId="{7A766302-8B3C-4694-9968-0C54ED4DAD5A}" type="presOf" srcId="{4412F498-33E3-47C2-A178-0941CCD0DDFE}" destId="{AD540974-6476-4DAC-8CEF-73964D7A0216}" srcOrd="1" destOrd="0" presId="urn:microsoft.com/office/officeart/2008/layout/HorizontalMultiLevelHierarchy"/>
    <dgm:cxn modelId="{DE1F0AC6-9FDB-4386-B4D2-8CEB375BBD26}" srcId="{D6736D35-2952-434C-9C57-6B92D7E3C650}" destId="{D0519F36-FB80-4FE4-A06A-54CEF75B7496}" srcOrd="1" destOrd="0" parTransId="{4412F498-33E3-47C2-A178-0941CCD0DDFE}" sibTransId="{10A7A57A-F0F2-4E4D-874D-2265B47F440C}"/>
    <dgm:cxn modelId="{B6A89F9B-B7D3-4E60-B867-7CE335052BFF}" type="presOf" srcId="{D0519F36-FB80-4FE4-A06A-54CEF75B7496}" destId="{B3CDF5B5-E085-4E80-9DDB-7124D3886DB2}" srcOrd="0" destOrd="0" presId="urn:microsoft.com/office/officeart/2008/layout/HorizontalMultiLevelHierarchy"/>
    <dgm:cxn modelId="{FC44E100-6FF5-41A1-BD08-869366DFA4E1}" type="presOf" srcId="{17A52621-CE83-4880-AB81-07BA4FB21EC4}" destId="{17504B7C-85FD-49C2-982A-73F00F6060EF}" srcOrd="0" destOrd="0" presId="urn:microsoft.com/office/officeart/2008/layout/HorizontalMultiLevelHierarchy"/>
    <dgm:cxn modelId="{8543F643-D723-44F5-9BB8-4501F624EDED}" type="presParOf" srcId="{2251BC91-AA67-4BC3-AAB7-802DEFE35CA8}" destId="{5EF80D0B-AFB2-4345-B3D8-ACCA09218E04}" srcOrd="0" destOrd="0" presId="urn:microsoft.com/office/officeart/2008/layout/HorizontalMultiLevelHierarchy"/>
    <dgm:cxn modelId="{673F5ADE-1555-4B5B-B1B2-79E839A1E208}" type="presParOf" srcId="{5EF80D0B-AFB2-4345-B3D8-ACCA09218E04}" destId="{DA6262FB-F6E0-4D59-B3DC-319AF57EE160}" srcOrd="0" destOrd="0" presId="urn:microsoft.com/office/officeart/2008/layout/HorizontalMultiLevelHierarchy"/>
    <dgm:cxn modelId="{110EB4F9-5EAA-4494-8903-19F6EAAC17AD}" type="presParOf" srcId="{5EF80D0B-AFB2-4345-B3D8-ACCA09218E04}" destId="{E02D11AE-255C-4788-93B9-2D40BC5AAEA1}" srcOrd="1" destOrd="0" presId="urn:microsoft.com/office/officeart/2008/layout/HorizontalMultiLevelHierarchy"/>
    <dgm:cxn modelId="{DAB9FA2E-7F4E-42C9-9C85-3604811E2EE3}" type="presParOf" srcId="{E02D11AE-255C-4788-93B9-2D40BC5AAEA1}" destId="{17504B7C-85FD-49C2-982A-73F00F6060EF}" srcOrd="0" destOrd="0" presId="urn:microsoft.com/office/officeart/2008/layout/HorizontalMultiLevelHierarchy"/>
    <dgm:cxn modelId="{48ABC8BB-5C69-4779-B1A9-2BB960810B5F}" type="presParOf" srcId="{17504B7C-85FD-49C2-982A-73F00F6060EF}" destId="{71ED1503-8A35-46B6-9375-96BCB035DC2F}" srcOrd="0" destOrd="0" presId="urn:microsoft.com/office/officeart/2008/layout/HorizontalMultiLevelHierarchy"/>
    <dgm:cxn modelId="{AC59D65E-6D4A-4B10-8AA7-1BE16FC3EA5E}" type="presParOf" srcId="{E02D11AE-255C-4788-93B9-2D40BC5AAEA1}" destId="{D1B51622-4898-41EC-87A4-999859432452}" srcOrd="1" destOrd="0" presId="urn:microsoft.com/office/officeart/2008/layout/HorizontalMultiLevelHierarchy"/>
    <dgm:cxn modelId="{E99C1BC9-28BE-41CE-91DE-A2B82FB111E7}" type="presParOf" srcId="{D1B51622-4898-41EC-87A4-999859432452}" destId="{CAB2581B-45BC-4521-AC98-E78BF9A63055}" srcOrd="0" destOrd="0" presId="urn:microsoft.com/office/officeart/2008/layout/HorizontalMultiLevelHierarchy"/>
    <dgm:cxn modelId="{C1CD34D1-488A-4D43-9BCA-B2E9E9F8AF73}" type="presParOf" srcId="{D1B51622-4898-41EC-87A4-999859432452}" destId="{73651548-A82C-44B0-8867-AFD03094F4BC}" srcOrd="1" destOrd="0" presId="urn:microsoft.com/office/officeart/2008/layout/HorizontalMultiLevelHierarchy"/>
    <dgm:cxn modelId="{89F435C5-6EF5-4615-9649-15BEDF25AE82}" type="presParOf" srcId="{E02D11AE-255C-4788-93B9-2D40BC5AAEA1}" destId="{F198B1D1-9ACC-4D05-962C-46489B00DF21}" srcOrd="2" destOrd="0" presId="urn:microsoft.com/office/officeart/2008/layout/HorizontalMultiLevelHierarchy"/>
    <dgm:cxn modelId="{388BB5FE-1270-48D1-96DE-53CBA9D429B4}" type="presParOf" srcId="{F198B1D1-9ACC-4D05-962C-46489B00DF21}" destId="{AD540974-6476-4DAC-8CEF-73964D7A0216}" srcOrd="0" destOrd="0" presId="urn:microsoft.com/office/officeart/2008/layout/HorizontalMultiLevelHierarchy"/>
    <dgm:cxn modelId="{17F9C1D0-C4C2-4508-9C42-F51755015B46}" type="presParOf" srcId="{E02D11AE-255C-4788-93B9-2D40BC5AAEA1}" destId="{6676E032-C3BE-40C4-B8B1-0DC7180B7A7E}" srcOrd="3" destOrd="0" presId="urn:microsoft.com/office/officeart/2008/layout/HorizontalMultiLevelHierarchy"/>
    <dgm:cxn modelId="{0D394721-6DD9-472E-98CD-00812445623C}" type="presParOf" srcId="{6676E032-C3BE-40C4-B8B1-0DC7180B7A7E}" destId="{B3CDF5B5-E085-4E80-9DDB-7124D3886DB2}" srcOrd="0" destOrd="0" presId="urn:microsoft.com/office/officeart/2008/layout/HorizontalMultiLevelHierarchy"/>
    <dgm:cxn modelId="{2986609C-2655-4F0D-BDAF-55F15900CBAE}" type="presParOf" srcId="{6676E032-C3BE-40C4-B8B1-0DC7180B7A7E}" destId="{85E2A10E-2036-424D-9772-5F10025BE6F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D431D-2DE9-4D39-B037-5EA298FEA1A5}">
      <dsp:nvSpPr>
        <dsp:cNvPr id="0" name=""/>
        <dsp:cNvSpPr/>
      </dsp:nvSpPr>
      <dsp:spPr>
        <a:xfrm>
          <a:off x="-3912927" y="-600815"/>
          <a:ext cx="4663351" cy="4663351"/>
        </a:xfrm>
        <a:prstGeom prst="blockArc">
          <a:avLst>
            <a:gd name="adj1" fmla="val 18900000"/>
            <a:gd name="adj2" fmla="val 2700000"/>
            <a:gd name="adj3" fmla="val 463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C4CF2-BABA-4071-A6AA-9EA8E9041034}">
      <dsp:nvSpPr>
        <dsp:cNvPr id="0" name=""/>
        <dsp:cNvSpPr/>
      </dsp:nvSpPr>
      <dsp:spPr>
        <a:xfrm>
          <a:off x="482584" y="346172"/>
          <a:ext cx="6879220" cy="692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954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Фотографии помещений центра (не более 5 кб.)</a:t>
          </a:r>
        </a:p>
      </dsp:txBody>
      <dsp:txXfrm>
        <a:off x="482584" y="346172"/>
        <a:ext cx="6879220" cy="692344"/>
      </dsp:txXfrm>
    </dsp:sp>
    <dsp:sp modelId="{828212ED-DA78-4F88-B008-68ACA4C7A071}">
      <dsp:nvSpPr>
        <dsp:cNvPr id="0" name=""/>
        <dsp:cNvSpPr/>
      </dsp:nvSpPr>
      <dsp:spPr>
        <a:xfrm>
          <a:off x="49869" y="259629"/>
          <a:ext cx="865430" cy="8654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E0717-6AA7-4F13-98BD-49012BFF7D5B}">
      <dsp:nvSpPr>
        <dsp:cNvPr id="0" name=""/>
        <dsp:cNvSpPr/>
      </dsp:nvSpPr>
      <dsp:spPr>
        <a:xfrm>
          <a:off x="697402" y="1349094"/>
          <a:ext cx="6627553" cy="692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954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Фотографии вывесок (не более 5 кб.)</a:t>
          </a:r>
        </a:p>
      </dsp:txBody>
      <dsp:txXfrm>
        <a:off x="697402" y="1349094"/>
        <a:ext cx="6627553" cy="692344"/>
      </dsp:txXfrm>
    </dsp:sp>
    <dsp:sp modelId="{12EC747D-A129-4A5D-B0F3-EDDEE3DE3C83}">
      <dsp:nvSpPr>
        <dsp:cNvPr id="0" name=""/>
        <dsp:cNvSpPr/>
      </dsp:nvSpPr>
      <dsp:spPr>
        <a:xfrm>
          <a:off x="301536" y="1298145"/>
          <a:ext cx="865430" cy="8654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7007E-7F7F-4BF5-898D-C91E878D1763}">
      <dsp:nvSpPr>
        <dsp:cNvPr id="0" name=""/>
        <dsp:cNvSpPr/>
      </dsp:nvSpPr>
      <dsp:spPr>
        <a:xfrm>
          <a:off x="482584" y="2423204"/>
          <a:ext cx="6879220" cy="6923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954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/>
            <a:t>Аналитическая справка по форме</a:t>
          </a:r>
        </a:p>
      </dsp:txBody>
      <dsp:txXfrm>
        <a:off x="482584" y="2423204"/>
        <a:ext cx="6879220" cy="692344"/>
      </dsp:txXfrm>
    </dsp:sp>
    <dsp:sp modelId="{653F4214-FA29-461D-BC44-A97B49D310AE}">
      <dsp:nvSpPr>
        <dsp:cNvPr id="0" name=""/>
        <dsp:cNvSpPr/>
      </dsp:nvSpPr>
      <dsp:spPr>
        <a:xfrm>
          <a:off x="49869" y="2336661"/>
          <a:ext cx="865430" cy="8654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1C4E97-B119-4517-A364-08CFEBD38656}">
      <dsp:nvSpPr>
        <dsp:cNvPr id="0" name=""/>
        <dsp:cNvSpPr/>
      </dsp:nvSpPr>
      <dsp:spPr>
        <a:xfrm>
          <a:off x="1249010" y="1434155"/>
          <a:ext cx="397600" cy="68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800" y="0"/>
              </a:lnTo>
              <a:lnTo>
                <a:pt x="198800" y="681223"/>
              </a:lnTo>
              <a:lnTo>
                <a:pt x="397600" y="6812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28091" y="1755048"/>
        <a:ext cx="39438" cy="39438"/>
      </dsp:txXfrm>
    </dsp:sp>
    <dsp:sp modelId="{5998B0CE-A7CE-4F41-BA3A-FBD9D9C7B84C}">
      <dsp:nvSpPr>
        <dsp:cNvPr id="0" name=""/>
        <dsp:cNvSpPr/>
      </dsp:nvSpPr>
      <dsp:spPr>
        <a:xfrm>
          <a:off x="1249010" y="1388435"/>
          <a:ext cx="3976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97600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37870" y="1424215"/>
        <a:ext cx="19880" cy="19880"/>
      </dsp:txXfrm>
    </dsp:sp>
    <dsp:sp modelId="{2EA22D37-769E-49AC-8A43-52F0928006DF}">
      <dsp:nvSpPr>
        <dsp:cNvPr id="0" name=""/>
        <dsp:cNvSpPr/>
      </dsp:nvSpPr>
      <dsp:spPr>
        <a:xfrm>
          <a:off x="1249010" y="752931"/>
          <a:ext cx="397600" cy="681223"/>
        </a:xfrm>
        <a:custGeom>
          <a:avLst/>
          <a:gdLst/>
          <a:ahLst/>
          <a:cxnLst/>
          <a:rect l="0" t="0" r="0" b="0"/>
          <a:pathLst>
            <a:path>
              <a:moveTo>
                <a:pt x="0" y="681223"/>
              </a:moveTo>
              <a:lnTo>
                <a:pt x="198800" y="681223"/>
              </a:lnTo>
              <a:lnTo>
                <a:pt x="198800" y="0"/>
              </a:lnTo>
              <a:lnTo>
                <a:pt x="39760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28091" y="1073824"/>
        <a:ext cx="39438" cy="39438"/>
      </dsp:txXfrm>
    </dsp:sp>
    <dsp:sp modelId="{717AF9A4-409B-4C3F-B40E-B2C277EBBA78}">
      <dsp:nvSpPr>
        <dsp:cNvPr id="0" name=""/>
        <dsp:cNvSpPr/>
      </dsp:nvSpPr>
      <dsp:spPr>
        <a:xfrm rot="16200000">
          <a:off x="-457634" y="1161665"/>
          <a:ext cx="2868311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/>
            <a:t>Биология</a:t>
          </a:r>
        </a:p>
      </dsp:txBody>
      <dsp:txXfrm>
        <a:off x="-457634" y="1161665"/>
        <a:ext cx="2868311" cy="544979"/>
      </dsp:txXfrm>
    </dsp:sp>
    <dsp:sp modelId="{212A208E-28D7-4EE6-8C8D-3E8E28065A17}">
      <dsp:nvSpPr>
        <dsp:cNvPr id="0" name=""/>
        <dsp:cNvSpPr/>
      </dsp:nvSpPr>
      <dsp:spPr>
        <a:xfrm>
          <a:off x="1646610" y="480442"/>
          <a:ext cx="1787531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Комплект влажных препаратов</a:t>
          </a:r>
        </a:p>
      </dsp:txBody>
      <dsp:txXfrm>
        <a:off x="1646610" y="480442"/>
        <a:ext cx="1787531" cy="544979"/>
      </dsp:txXfrm>
    </dsp:sp>
    <dsp:sp modelId="{C02FFFB7-FE6E-4146-9659-7BF1090C8F59}">
      <dsp:nvSpPr>
        <dsp:cNvPr id="0" name=""/>
        <dsp:cNvSpPr/>
      </dsp:nvSpPr>
      <dsp:spPr>
        <a:xfrm>
          <a:off x="1646610" y="1161665"/>
          <a:ext cx="1787531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Комплект гербариев</a:t>
          </a:r>
        </a:p>
      </dsp:txBody>
      <dsp:txXfrm>
        <a:off x="1646610" y="1161665"/>
        <a:ext cx="1787531" cy="544979"/>
      </dsp:txXfrm>
    </dsp:sp>
    <dsp:sp modelId="{D060645D-C04F-4944-A32D-8EBCA41FC887}">
      <dsp:nvSpPr>
        <dsp:cNvPr id="0" name=""/>
        <dsp:cNvSpPr/>
      </dsp:nvSpPr>
      <dsp:spPr>
        <a:xfrm>
          <a:off x="1646610" y="1842889"/>
          <a:ext cx="1787531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Комплект коллекций</a:t>
          </a:r>
        </a:p>
      </dsp:txBody>
      <dsp:txXfrm>
        <a:off x="1646610" y="1842889"/>
        <a:ext cx="1787531" cy="5449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B4358-927B-4B13-A479-8C622259ADF8}">
      <dsp:nvSpPr>
        <dsp:cNvPr id="0" name=""/>
        <dsp:cNvSpPr/>
      </dsp:nvSpPr>
      <dsp:spPr>
        <a:xfrm>
          <a:off x="790768" y="1434157"/>
          <a:ext cx="381861" cy="681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0930" y="0"/>
              </a:lnTo>
              <a:lnTo>
                <a:pt x="190930" y="681224"/>
              </a:lnTo>
              <a:lnTo>
                <a:pt x="381861" y="6812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962176" y="1755246"/>
        <a:ext cx="39047" cy="39047"/>
      </dsp:txXfrm>
    </dsp:sp>
    <dsp:sp modelId="{5BF555F5-3406-4E3A-877D-FCFE3CD5FF0D}">
      <dsp:nvSpPr>
        <dsp:cNvPr id="0" name=""/>
        <dsp:cNvSpPr/>
      </dsp:nvSpPr>
      <dsp:spPr>
        <a:xfrm>
          <a:off x="790768" y="1388437"/>
          <a:ext cx="3818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1861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972153" y="1424610"/>
        <a:ext cx="19093" cy="19093"/>
      </dsp:txXfrm>
    </dsp:sp>
    <dsp:sp modelId="{F2AF6A28-8B03-4093-B64E-B7A194F4515B}">
      <dsp:nvSpPr>
        <dsp:cNvPr id="0" name=""/>
        <dsp:cNvSpPr/>
      </dsp:nvSpPr>
      <dsp:spPr>
        <a:xfrm>
          <a:off x="790768" y="752932"/>
          <a:ext cx="381861" cy="681224"/>
        </a:xfrm>
        <a:custGeom>
          <a:avLst/>
          <a:gdLst/>
          <a:ahLst/>
          <a:cxnLst/>
          <a:rect l="0" t="0" r="0" b="0"/>
          <a:pathLst>
            <a:path>
              <a:moveTo>
                <a:pt x="0" y="681224"/>
              </a:moveTo>
              <a:lnTo>
                <a:pt x="190930" y="681224"/>
              </a:lnTo>
              <a:lnTo>
                <a:pt x="190930" y="0"/>
              </a:lnTo>
              <a:lnTo>
                <a:pt x="381861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962176" y="1074021"/>
        <a:ext cx="39047" cy="39047"/>
      </dsp:txXfrm>
    </dsp:sp>
    <dsp:sp modelId="{CB53E2F8-7DAE-4139-AE4F-8187CF578DEA}">
      <dsp:nvSpPr>
        <dsp:cNvPr id="0" name=""/>
        <dsp:cNvSpPr/>
      </dsp:nvSpPr>
      <dsp:spPr>
        <a:xfrm rot="16200000">
          <a:off x="-915878" y="1161667"/>
          <a:ext cx="2868315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/>
            <a:t>Химия</a:t>
          </a:r>
        </a:p>
      </dsp:txBody>
      <dsp:txXfrm>
        <a:off x="-915878" y="1161667"/>
        <a:ext cx="2868315" cy="544979"/>
      </dsp:txXfrm>
    </dsp:sp>
    <dsp:sp modelId="{DB76391C-8EDA-4682-B490-D5C8004E129A}">
      <dsp:nvSpPr>
        <dsp:cNvPr id="0" name=""/>
        <dsp:cNvSpPr/>
      </dsp:nvSpPr>
      <dsp:spPr>
        <a:xfrm>
          <a:off x="1172630" y="480442"/>
          <a:ext cx="1787533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Демонстрационное оборудование</a:t>
          </a:r>
        </a:p>
      </dsp:txBody>
      <dsp:txXfrm>
        <a:off x="1172630" y="480442"/>
        <a:ext cx="1787533" cy="544979"/>
      </dsp:txXfrm>
    </dsp:sp>
    <dsp:sp modelId="{7C994260-8963-4E4A-888D-2B721C6478F5}">
      <dsp:nvSpPr>
        <dsp:cNvPr id="0" name=""/>
        <dsp:cNvSpPr/>
      </dsp:nvSpPr>
      <dsp:spPr>
        <a:xfrm>
          <a:off x="1172630" y="1161667"/>
          <a:ext cx="1787533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Комплект химических реактивов</a:t>
          </a:r>
        </a:p>
      </dsp:txBody>
      <dsp:txXfrm>
        <a:off x="1172630" y="1161667"/>
        <a:ext cx="1787533" cy="544979"/>
      </dsp:txXfrm>
    </dsp:sp>
    <dsp:sp modelId="{86242961-659E-42D5-89DE-65C7469A709B}">
      <dsp:nvSpPr>
        <dsp:cNvPr id="0" name=""/>
        <dsp:cNvSpPr/>
      </dsp:nvSpPr>
      <dsp:spPr>
        <a:xfrm>
          <a:off x="1172630" y="1842892"/>
          <a:ext cx="1787533" cy="544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Комплект коллекций</a:t>
          </a:r>
        </a:p>
      </dsp:txBody>
      <dsp:txXfrm>
        <a:off x="1172630" y="1842892"/>
        <a:ext cx="1787533" cy="5449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98B1D1-9ACC-4D05-962C-46489B00DF21}">
      <dsp:nvSpPr>
        <dsp:cNvPr id="0" name=""/>
        <dsp:cNvSpPr/>
      </dsp:nvSpPr>
      <dsp:spPr>
        <a:xfrm>
          <a:off x="815791" y="1509558"/>
          <a:ext cx="376302" cy="358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8151" y="0"/>
              </a:lnTo>
              <a:lnTo>
                <a:pt x="188151" y="358520"/>
              </a:lnTo>
              <a:lnTo>
                <a:pt x="376302" y="3585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990948" y="1675824"/>
        <a:ext cx="25987" cy="25987"/>
      </dsp:txXfrm>
    </dsp:sp>
    <dsp:sp modelId="{17504B7C-85FD-49C2-982A-73F00F6060EF}">
      <dsp:nvSpPr>
        <dsp:cNvPr id="0" name=""/>
        <dsp:cNvSpPr/>
      </dsp:nvSpPr>
      <dsp:spPr>
        <a:xfrm>
          <a:off x="815791" y="1151038"/>
          <a:ext cx="376302" cy="358520"/>
        </a:xfrm>
        <a:custGeom>
          <a:avLst/>
          <a:gdLst/>
          <a:ahLst/>
          <a:cxnLst/>
          <a:rect l="0" t="0" r="0" b="0"/>
          <a:pathLst>
            <a:path>
              <a:moveTo>
                <a:pt x="0" y="358520"/>
              </a:moveTo>
              <a:lnTo>
                <a:pt x="188151" y="358520"/>
              </a:lnTo>
              <a:lnTo>
                <a:pt x="188151" y="0"/>
              </a:lnTo>
              <a:lnTo>
                <a:pt x="37630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990948" y="1317304"/>
        <a:ext cx="25987" cy="25987"/>
      </dsp:txXfrm>
    </dsp:sp>
    <dsp:sp modelId="{DA6262FB-F6E0-4D59-B3DC-319AF57EE160}">
      <dsp:nvSpPr>
        <dsp:cNvPr id="0" name=""/>
        <dsp:cNvSpPr/>
      </dsp:nvSpPr>
      <dsp:spPr>
        <a:xfrm rot="16200000">
          <a:off x="-980583" y="1222742"/>
          <a:ext cx="3019117" cy="573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/>
            <a:t>Физика </a:t>
          </a:r>
        </a:p>
      </dsp:txBody>
      <dsp:txXfrm>
        <a:off x="-980583" y="1222742"/>
        <a:ext cx="3019117" cy="573632"/>
      </dsp:txXfrm>
    </dsp:sp>
    <dsp:sp modelId="{CAB2581B-45BC-4521-AC98-E78BF9A63055}">
      <dsp:nvSpPr>
        <dsp:cNvPr id="0" name=""/>
        <dsp:cNvSpPr/>
      </dsp:nvSpPr>
      <dsp:spPr>
        <a:xfrm>
          <a:off x="1192094" y="864222"/>
          <a:ext cx="1881513" cy="573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Оборудование для демонстрационных опытов</a:t>
          </a:r>
        </a:p>
      </dsp:txBody>
      <dsp:txXfrm>
        <a:off x="1192094" y="864222"/>
        <a:ext cx="1881513" cy="573632"/>
      </dsp:txXfrm>
    </dsp:sp>
    <dsp:sp modelId="{B3CDF5B5-E085-4E80-9DDB-7124D3886DB2}">
      <dsp:nvSpPr>
        <dsp:cNvPr id="0" name=""/>
        <dsp:cNvSpPr/>
      </dsp:nvSpPr>
      <dsp:spPr>
        <a:xfrm>
          <a:off x="1192094" y="1581262"/>
          <a:ext cx="1881513" cy="573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Оборудование для лабораторных работ</a:t>
          </a:r>
        </a:p>
      </dsp:txBody>
      <dsp:txXfrm>
        <a:off x="1192094" y="1581262"/>
        <a:ext cx="1881513" cy="573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4C3C0-7C46-4656-B0E9-931D47846FB3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52633-0FED-40B3-963D-7E8C32577F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03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836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51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839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600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500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241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744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9374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52633-0FED-40B3-963D-7E8C32577F9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577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A425D9-B25C-472A-A5F2-D8CDDDD11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A59980E-3DA0-4DCF-BD17-B73CF3983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5049290-1DDE-4C06-B6B7-4BC1E9C5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32A333D-1A40-4C50-886D-8713F4BC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331BBE-5397-44E5-8FDA-7991FA164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74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FBDFC8-A4AC-4DA9-8F94-9E7945D94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FB505EE-90EA-437D-B157-67B8510F0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08CD746-2DF8-4631-980C-DD971CB66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3E8CA1-C659-4363-A31B-EFD20FB04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9507E0-6CFD-47C0-BFB6-28495CD26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315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361A5A2-97CD-48E5-9459-83060DA613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907E976-6C99-4020-B5EA-A363491EC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8DD0092-3D55-49EF-A489-F92A18430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41D4C07-DA95-4265-A031-44939C683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60F171-178A-431C-85E1-CA949167B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126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16" b="0" i="0">
                <a:solidFill>
                  <a:srgbClr val="231F20"/>
                </a:solidFill>
                <a:latin typeface="Verdana"/>
                <a:cs typeface="Verdana"/>
              </a:defRPr>
            </a:lvl1pPr>
          </a:lstStyle>
          <a:p>
            <a:pPr marL="11516">
              <a:spcBef>
                <a:spcPts val="145"/>
              </a:spcBef>
            </a:pPr>
            <a:r>
              <a:rPr lang="ru-RU" spc="-18"/>
              <a:t>ФП</a:t>
            </a:r>
            <a:r>
              <a:rPr lang="ru-RU" spc="-68"/>
              <a:t> </a:t>
            </a:r>
            <a:r>
              <a:rPr lang="ru-RU" spc="-32"/>
              <a:t>«Современная</a:t>
            </a:r>
            <a:r>
              <a:rPr lang="ru-RU" spc="-63"/>
              <a:t> </a:t>
            </a:r>
            <a:r>
              <a:rPr lang="ru-RU" spc="-45"/>
              <a:t>школа»</a:t>
            </a:r>
            <a:r>
              <a:rPr lang="ru-RU" spc="-68"/>
              <a:t> </a:t>
            </a:r>
            <a:r>
              <a:rPr lang="ru-RU" spc="-18"/>
              <a:t>НП</a:t>
            </a:r>
            <a:r>
              <a:rPr lang="ru-RU" spc="-63"/>
              <a:t> </a:t>
            </a:r>
            <a:r>
              <a:rPr lang="ru-RU" spc="-41"/>
              <a:t>«Образование»</a:t>
            </a:r>
            <a:r>
              <a:rPr lang="ru-RU" spc="-63"/>
              <a:t> </a:t>
            </a:r>
            <a:r>
              <a:rPr lang="ru-RU" spc="-73"/>
              <a:t>/</a:t>
            </a:r>
            <a:r>
              <a:rPr lang="ru-RU" spc="-68"/>
              <a:t> </a:t>
            </a:r>
            <a:r>
              <a:rPr lang="ru-RU" spc="-32"/>
              <a:t>Руководство</a:t>
            </a:r>
            <a:r>
              <a:rPr lang="ru-RU" spc="-63"/>
              <a:t> </a:t>
            </a:r>
            <a:r>
              <a:rPr lang="ru-RU" spc="-14"/>
              <a:t>по</a:t>
            </a:r>
            <a:r>
              <a:rPr lang="ru-RU" spc="-63"/>
              <a:t> </a:t>
            </a:r>
            <a:r>
              <a:rPr lang="ru-RU" spc="-32"/>
              <a:t>дизайну</a:t>
            </a:r>
            <a:r>
              <a:rPr lang="ru-RU" spc="-68"/>
              <a:t> </a:t>
            </a:r>
            <a:r>
              <a:rPr lang="ru-RU" spc="-23"/>
              <a:t>образовательного</a:t>
            </a:r>
            <a:r>
              <a:rPr lang="ru-RU" spc="-63"/>
              <a:t> </a:t>
            </a:r>
            <a:r>
              <a:rPr lang="ru-RU" spc="-27"/>
              <a:t>пространства</a:t>
            </a:r>
            <a:r>
              <a:rPr lang="ru-RU" spc="-63"/>
              <a:t> </a:t>
            </a:r>
            <a:r>
              <a:rPr lang="ru-RU" spc="-23"/>
              <a:t>центра</a:t>
            </a:r>
            <a:r>
              <a:rPr lang="ru-RU" spc="-68"/>
              <a:t> </a:t>
            </a:r>
            <a:r>
              <a:rPr lang="ru-RU" spc="-59"/>
              <a:t>«Точка</a:t>
            </a:r>
            <a:r>
              <a:rPr lang="ru-RU" spc="-63"/>
              <a:t> </a:t>
            </a:r>
            <a:r>
              <a:rPr lang="ru-RU" spc="-41"/>
              <a:t>Роста»</a:t>
            </a:r>
            <a:endParaRPr lang="ru-RU" spc="-41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16" b="0" i="0">
                <a:solidFill>
                  <a:srgbClr val="231F20"/>
                </a:solidFill>
                <a:latin typeface="Tahoma"/>
                <a:cs typeface="Tahoma"/>
              </a:defRPr>
            </a:lvl1pPr>
          </a:lstStyle>
          <a:p>
            <a:pPr marL="11516">
              <a:spcBef>
                <a:spcPts val="145"/>
              </a:spcBef>
            </a:pPr>
            <a:r>
              <a:rPr lang="ru-RU" spc="27"/>
              <a:t>вернуться</a:t>
            </a:r>
            <a:r>
              <a:rPr lang="ru-RU" spc="-50"/>
              <a:t> </a:t>
            </a:r>
            <a:r>
              <a:rPr lang="ru-RU" spc="14"/>
              <a:t>к</a:t>
            </a:r>
            <a:r>
              <a:rPr lang="ru-RU" spc="-45"/>
              <a:t> </a:t>
            </a:r>
            <a:r>
              <a:rPr lang="ru-RU" spc="27"/>
              <a:t>содержанию</a:t>
            </a:r>
            <a:endParaRPr lang="ru-RU" spc="27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88" b="0" i="0">
                <a:solidFill>
                  <a:srgbClr val="231F20"/>
                </a:solidFill>
                <a:latin typeface="Tahoma"/>
                <a:cs typeface="Tahoma"/>
              </a:defRPr>
            </a:lvl1pPr>
          </a:lstStyle>
          <a:p>
            <a:pPr marL="34549">
              <a:spcBef>
                <a:spcPts val="163"/>
              </a:spcBef>
            </a:pPr>
            <a:fld id="{81D60167-4931-47E6-BA6A-407CBD079E47}" type="slidenum">
              <a:rPr lang="ru-RU" spc="27" smtClean="0"/>
              <a:pPr marL="34549">
                <a:spcBef>
                  <a:spcPts val="163"/>
                </a:spcBef>
              </a:pPr>
              <a:t>‹#›</a:t>
            </a:fld>
            <a:endParaRPr lang="ru-RU" spc="27" dirty="0"/>
          </a:p>
        </p:txBody>
      </p:sp>
    </p:spTree>
    <p:extLst>
      <p:ext uri="{BB962C8B-B14F-4D97-AF65-F5344CB8AC3E}">
        <p14:creationId xmlns:p14="http://schemas.microsoft.com/office/powerpoint/2010/main" val="392225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B87695-D73D-446D-B882-8148D230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8281192-2160-4312-83DC-240B88C33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7656930-6343-4D98-8E8E-6933F80B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740499A-2CB3-43C4-A47D-F40D93AFE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FCF479-2440-44A6-AC11-BA8E40FA1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09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8407F6-004D-4DF1-819B-9F02D357E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3E8C461-4B2D-4684-ACA2-91934C1A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35AF1F9-E634-477A-ADC0-0ABAB5B63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FF081C6-CDF7-4F23-A296-CE9B168E4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4822FD0-F970-4724-A4E1-ACA588BE6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C51204-FF8B-49AF-98CD-19FC42960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B047B34-BD60-43F9-AAFD-BFADB36CCE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209BCB4-9D6F-4813-AE2B-27137FCFC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9434B3D-B65A-4BC2-BB52-624CCB623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314FCD2-3E56-4130-AFF9-C786A6C6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9DFC892-1A33-4AC1-B7C0-D894A6D8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50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F87947-F514-4952-98CA-09C23601D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5A1C320-A842-4FC5-BFFE-29CF7E3F3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A8511FB-8DC2-455C-AB9D-40AB89187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133CE81-46E0-485C-B032-00C1D78BE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0586D34-8016-4E25-BD61-D5A3A51FE6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ADF9567-7417-4BEC-988B-64CC47210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79EF7BD-F16F-41D0-9575-7B19A2FDE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2DF5430-B2C7-4464-8C4F-6B09CCD76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35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B965D8-36CA-41AD-993E-6CCB0C2E4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439EC9C-B13A-4C67-98AB-E1A46A966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F431DC6-9481-4F3C-8C61-C3EDD227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0A7FE49-180A-4642-B242-86BD9B7EA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19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F3002A9-6BD0-43E7-8007-D186D23EE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DF81FB1-82E7-4065-A024-C2DDA0D01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62DB548-9A40-4718-A423-BA5C5F0ED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67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2967FD-AB9E-43EE-839A-BD660D7C5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9607E8-B5B6-40B7-BDFB-9147C9CB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5232541-4E2E-4E5A-9CF4-9A1CFB2153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7124EB1-45B7-4FFE-A326-40D17ED10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6C10E27-B479-4105-9402-7E027AEB0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55D5A6C-09B5-45AB-8A88-C27704D0E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5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535D45-B34D-4649-82E2-14856C77F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A68E514-C156-47B2-A414-65B9DA634F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0787153-C54C-448A-B223-DA43B996B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1A5C1A6-7139-4C7B-B5FF-CC5E2EF8D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0D19C75-9E7A-47B7-B8F0-F8B481C43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FC35D9B-0187-4A99-BCAC-CB1A5EEF3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4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54F215-5530-4747-89AF-2B92E2524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DA6697C-AC83-4ED2-8ACB-58292CD99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0073F18-A2CB-4F66-89E1-27CE2C643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82A19-3351-4963-A91E-32BD77AB0DC0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AF3891A-8B47-4AEE-BB49-FC431C5E0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B4BE62A-6A2F-440F-9431-1CA8A5A2D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F348C-A8A0-4A13-B797-53B221F919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73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image" Target="../media/image31.png"/><Relationship Id="rId7" Type="http://schemas.openxmlformats.org/officeDocument/2006/relationships/image" Target="../media/image3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10" Type="http://schemas.openxmlformats.org/officeDocument/2006/relationships/image" Target="../media/image17.png"/><Relationship Id="rId4" Type="http://schemas.openxmlformats.org/officeDocument/2006/relationships/image" Target="../media/image32.png"/><Relationship Id="rId9" Type="http://schemas.openxmlformats.org/officeDocument/2006/relationships/image" Target="../media/image3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6.pn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4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48.jpeg"/><Relationship Id="rId5" Type="http://schemas.openxmlformats.org/officeDocument/2006/relationships/diagramData" Target="../diagrams/data1.xml"/><Relationship Id="rId10" Type="http://schemas.openxmlformats.org/officeDocument/2006/relationships/image" Target="../media/image47.png"/><Relationship Id="rId4" Type="http://schemas.openxmlformats.org/officeDocument/2006/relationships/image" Target="../media/image17.png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18" Type="http://schemas.microsoft.com/office/2007/relationships/diagramDrawing" Target="../diagrams/drawing4.xml"/><Relationship Id="rId3" Type="http://schemas.openxmlformats.org/officeDocument/2006/relationships/image" Target="../media/image17.pn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17" Type="http://schemas.openxmlformats.org/officeDocument/2006/relationships/diagramColors" Target="../diagrams/colors4.xml"/><Relationship Id="rId2" Type="http://schemas.openxmlformats.org/officeDocument/2006/relationships/notesSlide" Target="../notesSlides/notesSlide8.xml"/><Relationship Id="rId16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5" Type="http://schemas.openxmlformats.org/officeDocument/2006/relationships/diagramLayout" Target="../diagrams/layout4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Relationship Id="rId1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cms2.edu.yar.ru/" TargetMode="External"/><Relationship Id="rId3" Type="http://schemas.openxmlformats.org/officeDocument/2006/relationships/image" Target="../media/image17.png"/><Relationship Id="rId7" Type="http://schemas.openxmlformats.org/officeDocument/2006/relationships/hyperlink" Target="http://soch3gavyam.edu.yar.ru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rs6sh.edu.yar.ru/" TargetMode="External"/><Relationship Id="rId5" Type="http://schemas.openxmlformats.org/officeDocument/2006/relationships/hyperlink" Target="http://prozorovo-brt.edu.yar.ru/" TargetMode="External"/><Relationship Id="rId4" Type="http://schemas.openxmlformats.org/officeDocument/2006/relationships/hyperlink" Target="https://andr-shbor.edu.yar.ru/" TargetMode="External"/><Relationship Id="rId9" Type="http://schemas.openxmlformats.org/officeDocument/2006/relationships/hyperlink" Target="https://cms2.edu.yar.ru/docs/index.php?p=edu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41312" y="3180522"/>
            <a:ext cx="8347046" cy="3072468"/>
          </a:xfrm>
        </p:spPr>
        <p:txBody>
          <a:bodyPr anchor="t">
            <a:norm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Оформление центров образования естественно-научной и технологической направленностей «Точка роста»</a:t>
            </a:r>
            <a:b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 Ярославской  области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8653" y="-19245"/>
            <a:ext cx="4111007" cy="135040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331158"/>
            <a:ext cx="1963024" cy="5526842"/>
          </a:xfrm>
          <a:prstGeom prst="rect">
            <a:avLst/>
          </a:prstGeom>
        </p:spPr>
      </p:pic>
      <p:pic>
        <p:nvPicPr>
          <p:cNvPr id="5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04E90D36-2056-4601-BF57-9FB6FA81E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571" t="11428" r="7056" b="14286"/>
          <a:stretch>
            <a:fillRect/>
          </a:stretch>
        </p:blipFill>
        <p:spPr bwMode="auto">
          <a:xfrm>
            <a:off x="0" y="102504"/>
            <a:ext cx="2208949" cy="1149567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BA9BAD69-3BC0-4CA9-8201-1FAF7BAE43FE}"/>
              </a:ext>
            </a:extLst>
          </p:cNvPr>
          <p:cNvCxnSpPr>
            <a:cxnSpLocks/>
          </p:cNvCxnSpPr>
          <p:nvPr/>
        </p:nvCxnSpPr>
        <p:spPr bwMode="auto">
          <a:xfrm>
            <a:off x="788839" y="1331158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6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439325" y="538133"/>
            <a:ext cx="3630214" cy="38096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lang="ru-RU" sz="2400" b="1" spc="6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Рекомендуемая палитра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4346" y="3758354"/>
            <a:ext cx="817087" cy="289501"/>
          </a:xfrm>
          <a:prstGeom prst="rect">
            <a:avLst/>
          </a:prstGeom>
        </p:spPr>
        <p:txBody>
          <a:bodyPr vert="horz" wrap="square" lIns="0" tIns="25335" rIns="0" bIns="0" rtlCol="0">
            <a:spAutoFit/>
          </a:bodyPr>
          <a:lstStyle/>
          <a:p>
            <a:pPr marL="11516">
              <a:spcBef>
                <a:spcPts val="199"/>
              </a:spcBef>
            </a:pP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9001</a:t>
            </a:r>
            <a:endParaRPr sz="816" dirty="0">
              <a:latin typeface="Tahoma"/>
              <a:cs typeface="Tahoma"/>
            </a:endParaRPr>
          </a:p>
          <a:p>
            <a:pPr marL="11516">
              <a:spcBef>
                <a:spcPts val="109"/>
              </a:spcBef>
            </a:pP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кремово-белый</a:t>
            </a:r>
            <a:endParaRPr sz="816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41656" y="3743274"/>
            <a:ext cx="909793" cy="289501"/>
          </a:xfrm>
          <a:prstGeom prst="rect">
            <a:avLst/>
          </a:prstGeom>
        </p:spPr>
        <p:txBody>
          <a:bodyPr vert="horz" wrap="square" lIns="0" tIns="25335" rIns="0" bIns="0" rtlCol="0">
            <a:spAutoFit/>
          </a:bodyPr>
          <a:lstStyle/>
          <a:p>
            <a:pPr marL="11516">
              <a:spcBef>
                <a:spcPts val="199"/>
              </a:spcBef>
            </a:pP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1013</a:t>
            </a:r>
            <a:endParaRPr sz="816" dirty="0">
              <a:latin typeface="Tahoma"/>
              <a:cs typeface="Tahoma"/>
            </a:endParaRPr>
          </a:p>
          <a:p>
            <a:pPr marL="11516">
              <a:spcBef>
                <a:spcPts val="109"/>
              </a:spcBef>
            </a:pP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жемчужно-белый</a:t>
            </a:r>
            <a:endParaRPr sz="816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1413" y="2640982"/>
            <a:ext cx="746836" cy="289501"/>
          </a:xfrm>
          <a:prstGeom prst="rect">
            <a:avLst/>
          </a:prstGeom>
        </p:spPr>
        <p:txBody>
          <a:bodyPr vert="horz" wrap="square" lIns="0" tIns="25335" rIns="0" bIns="0" rtlCol="0">
            <a:spAutoFit/>
          </a:bodyPr>
          <a:lstStyle/>
          <a:p>
            <a:pPr marL="11516">
              <a:spcBef>
                <a:spcPts val="199"/>
              </a:spcBef>
            </a:pP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9010</a:t>
            </a:r>
            <a:endParaRPr sz="816" dirty="0">
              <a:latin typeface="Tahoma"/>
              <a:cs typeface="Tahoma"/>
            </a:endParaRPr>
          </a:p>
          <a:p>
            <a:pPr marL="11516">
              <a:spcBef>
                <a:spcPts val="109"/>
              </a:spcBef>
            </a:pP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чистый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белый</a:t>
            </a:r>
            <a:endParaRPr sz="816" dirty="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73636" y="2640981"/>
            <a:ext cx="1108451" cy="289501"/>
          </a:xfrm>
          <a:prstGeom prst="rect">
            <a:avLst/>
          </a:prstGeom>
        </p:spPr>
        <p:txBody>
          <a:bodyPr vert="horz" wrap="square" lIns="0" tIns="25335" rIns="0" bIns="0" rtlCol="0">
            <a:spAutoFit/>
          </a:bodyPr>
          <a:lstStyle/>
          <a:p>
            <a:pPr marL="11516">
              <a:spcBef>
                <a:spcPts val="199"/>
              </a:spcBef>
            </a:pP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9016</a:t>
            </a:r>
            <a:endParaRPr sz="816" dirty="0">
              <a:latin typeface="Tahoma"/>
              <a:cs typeface="Tahoma"/>
            </a:endParaRPr>
          </a:p>
          <a:p>
            <a:pPr marL="11516">
              <a:spcBef>
                <a:spcPts val="109"/>
              </a:spcBef>
            </a:pP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транспо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р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тный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белый</a:t>
            </a:r>
            <a:endParaRPr sz="816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29737" y="2640981"/>
            <a:ext cx="912673" cy="289501"/>
          </a:xfrm>
          <a:prstGeom prst="rect">
            <a:avLst/>
          </a:prstGeom>
        </p:spPr>
        <p:txBody>
          <a:bodyPr vert="horz" wrap="square" lIns="0" tIns="25335" rIns="0" bIns="0" rtlCol="0">
            <a:spAutoFit/>
          </a:bodyPr>
          <a:lstStyle/>
          <a:p>
            <a:pPr marL="11516">
              <a:spcBef>
                <a:spcPts val="199"/>
              </a:spcBef>
            </a:pP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9003</a:t>
            </a:r>
            <a:endParaRPr sz="816" dirty="0">
              <a:latin typeface="Tahoma"/>
              <a:cs typeface="Tahoma"/>
            </a:endParaRPr>
          </a:p>
          <a:p>
            <a:pPr marL="11516">
              <a:spcBef>
                <a:spcPts val="109"/>
              </a:spcBef>
            </a:pP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сигнально-белый</a:t>
            </a:r>
            <a:endParaRPr sz="816" dirty="0">
              <a:latin typeface="Tahoma"/>
              <a:cs typeface="Tahom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519938" y="4196629"/>
            <a:ext cx="1176973" cy="619005"/>
            <a:chOff x="2591333" y="4022559"/>
            <a:chExt cx="1297940" cy="682625"/>
          </a:xfrm>
        </p:grpSpPr>
        <p:pic>
          <p:nvPicPr>
            <p:cNvPr id="12" name="object 12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92006" y="4023220"/>
              <a:ext cx="1295984" cy="68112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2591993" y="4023220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5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5029138" y="4207012"/>
            <a:ext cx="1176973" cy="619005"/>
            <a:chOff x="4182884" y="4022559"/>
            <a:chExt cx="1297940" cy="682625"/>
          </a:xfrm>
        </p:grpSpPr>
        <p:pic>
          <p:nvPicPr>
            <p:cNvPr id="15" name="object 15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83545" y="4023220"/>
              <a:ext cx="1295996" cy="68112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183545" y="4023220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5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3514346" y="3100213"/>
            <a:ext cx="1176973" cy="619005"/>
            <a:chOff x="2591333" y="2799524"/>
            <a:chExt cx="1297940" cy="682625"/>
          </a:xfrm>
        </p:grpSpPr>
        <p:pic>
          <p:nvPicPr>
            <p:cNvPr id="18" name="object 18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92006" y="2800172"/>
              <a:ext cx="1295984" cy="68113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591993" y="2800184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5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6465025" y="3119497"/>
            <a:ext cx="1176973" cy="619005"/>
            <a:chOff x="5761761" y="2799524"/>
            <a:chExt cx="1297940" cy="682625"/>
          </a:xfrm>
        </p:grpSpPr>
        <p:pic>
          <p:nvPicPr>
            <p:cNvPr id="21" name="object 21"/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762421" y="2800172"/>
              <a:ext cx="1295996" cy="68113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5762421" y="2800184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4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5029985" y="3098895"/>
            <a:ext cx="1176973" cy="619005"/>
            <a:chOff x="4176547" y="2799524"/>
            <a:chExt cx="1297940" cy="682625"/>
          </a:xfrm>
        </p:grpSpPr>
        <p:pic>
          <p:nvPicPr>
            <p:cNvPr id="24" name="object 24"/>
            <p:cNvPicPr/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77207" y="2800172"/>
              <a:ext cx="1295996" cy="681139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177207" y="2800184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5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0352272" y="6422073"/>
            <a:ext cx="227448" cy="188350"/>
          </a:xfrm>
          <a:prstGeom prst="rect">
            <a:avLst/>
          </a:prstGeom>
        </p:spPr>
        <p:txBody>
          <a:bodyPr vert="horz" wrap="square" lIns="0" tIns="20729" rIns="0" bIns="0" rtlCol="0">
            <a:spAutoFit/>
          </a:bodyPr>
          <a:lstStyle/>
          <a:p>
            <a:pPr marL="34549">
              <a:spcBef>
                <a:spcPts val="163"/>
              </a:spcBef>
            </a:pP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31</a:t>
            </a:r>
            <a:endParaRPr sz="1088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487730" y="1551788"/>
            <a:ext cx="3169306" cy="92290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11100"/>
              </a:lnSpc>
              <a:spcBef>
                <a:spcPts val="91"/>
              </a:spcBef>
            </a:pPr>
            <a:r>
              <a:rPr sz="1088" spc="9" dirty="0">
                <a:solidFill>
                  <a:srgbClr val="231F20"/>
                </a:solidFill>
                <a:latin typeface="Tahoma"/>
                <a:cs typeface="Tahoma"/>
              </a:rPr>
              <a:t>Для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основного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цвета </a:t>
            </a:r>
            <a:r>
              <a:rPr sz="1088" spc="23" dirty="0">
                <a:solidFill>
                  <a:srgbClr val="231F20"/>
                </a:solidFill>
                <a:latin typeface="Tahoma"/>
                <a:cs typeface="Tahoma"/>
              </a:rPr>
              <a:t>стен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рекомендуется </a:t>
            </a:r>
            <a:r>
              <a:rPr sz="1088" spc="14" dirty="0">
                <a:solidFill>
                  <a:srgbClr val="231F20"/>
                </a:solidFill>
                <a:latin typeface="Tahoma"/>
                <a:cs typeface="Tahoma"/>
              </a:rPr>
              <a:t>ис- </a:t>
            </a:r>
            <a:r>
              <a:rPr sz="1088" spc="1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пользовать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один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из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представленных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оттенков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23" dirty="0">
                <a:solidFill>
                  <a:srgbClr val="231F20"/>
                </a:solidFill>
                <a:latin typeface="Tahoma"/>
                <a:cs typeface="Tahoma"/>
              </a:rPr>
              <a:t>белого. Такие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цвета </a:t>
            </a:r>
            <a:r>
              <a:rPr sz="1088" spc="23" dirty="0">
                <a:solidFill>
                  <a:srgbClr val="231F20"/>
                </a:solidFill>
                <a:latin typeface="Tahoma"/>
                <a:cs typeface="Tahoma"/>
              </a:rPr>
              <a:t>как </a:t>
            </a: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сочетаются </a:t>
            </a:r>
            <a:r>
              <a:rPr sz="1088" spc="14" dirty="0">
                <a:solidFill>
                  <a:srgbClr val="231F20"/>
                </a:solidFill>
                <a:latin typeface="Tahoma"/>
                <a:cs typeface="Tahoma"/>
              </a:rPr>
              <a:t>с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яркими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акцентами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на </a:t>
            </a: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стенах </a:t>
            </a:r>
            <a:r>
              <a:rPr sz="1088" spc="73" dirty="0">
                <a:solidFill>
                  <a:srgbClr val="231F20"/>
                </a:solidFill>
                <a:latin typeface="Tahoma"/>
                <a:cs typeface="Tahoma"/>
              </a:rPr>
              <a:t>и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мебели, </a:t>
            </a:r>
            <a:r>
              <a:rPr sz="1088" spc="18" dirty="0">
                <a:solidFill>
                  <a:srgbClr val="231F20"/>
                </a:solidFill>
                <a:latin typeface="Tahoma"/>
                <a:cs typeface="Tahoma"/>
              </a:rPr>
              <a:t>так </a:t>
            </a:r>
            <a:r>
              <a:rPr sz="1088" spc="73" dirty="0">
                <a:solidFill>
                  <a:srgbClr val="231F20"/>
                </a:solidFill>
                <a:latin typeface="Tahoma"/>
                <a:cs typeface="Tahoma"/>
              </a:rPr>
              <a:t>и </a:t>
            </a:r>
            <a:r>
              <a:rPr sz="1088" spc="63" dirty="0">
                <a:solidFill>
                  <a:srgbClr val="231F20"/>
                </a:solidFill>
                <a:latin typeface="Tahoma"/>
                <a:cs typeface="Tahoma"/>
              </a:rPr>
              <a:t>хорошо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23" dirty="0">
                <a:solidFill>
                  <a:srgbClr val="231F20"/>
                </a:solidFill>
                <a:latin typeface="Tahoma"/>
                <a:cs typeface="Tahoma"/>
              </a:rPr>
              <a:t>выглядят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в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9" dirty="0">
                <a:solidFill>
                  <a:srgbClr val="231F20"/>
                </a:solidFill>
                <a:latin typeface="Tahoma"/>
                <a:cs typeface="Tahoma"/>
              </a:rPr>
              <a:t>нейтральном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1" dirty="0" err="1">
                <a:solidFill>
                  <a:srgbClr val="231F20"/>
                </a:solidFill>
                <a:latin typeface="Tahoma"/>
                <a:cs typeface="Tahoma"/>
              </a:rPr>
              <a:t>интерьере</a:t>
            </a:r>
            <a:r>
              <a:rPr sz="1088" spc="41" dirty="0">
                <a:solidFill>
                  <a:srgbClr val="231F20"/>
                </a:solidFill>
                <a:latin typeface="Tahoma"/>
                <a:cs typeface="Tahoma"/>
              </a:rPr>
              <a:t>.</a:t>
            </a:r>
            <a:r>
              <a:rPr lang="ru-RU" sz="1088" spc="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endParaRPr sz="1088" dirty="0">
              <a:latin typeface="Tahoma"/>
              <a:cs typeface="Tahoma"/>
            </a:endParaRPr>
          </a:p>
        </p:txBody>
      </p:sp>
      <p:sp>
        <p:nvSpPr>
          <p:cNvPr id="36" name="object 18">
            <a:extLst>
              <a:ext uri="{FF2B5EF4-FFF2-40B4-BE49-F238E27FC236}">
                <a16:creationId xmlns:a16="http://schemas.microsoft.com/office/drawing/2014/main" xmlns="" id="{C0233D29-0A3E-47FD-9856-50300FB2A0F5}"/>
              </a:ext>
            </a:extLst>
          </p:cNvPr>
          <p:cNvSpPr txBox="1"/>
          <p:nvPr/>
        </p:nvSpPr>
        <p:spPr>
          <a:xfrm>
            <a:off x="3521413" y="4985399"/>
            <a:ext cx="817087" cy="3302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2002</a:t>
            </a:r>
            <a:endParaRPr sz="9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алый</a:t>
            </a:r>
            <a:endParaRPr sz="900" dirty="0">
              <a:latin typeface="Tahoma"/>
              <a:cs typeface="Tahoma"/>
            </a:endParaRPr>
          </a:p>
        </p:txBody>
      </p:sp>
      <p:grpSp>
        <p:nvGrpSpPr>
          <p:cNvPr id="37" name="object 61">
            <a:extLst>
              <a:ext uri="{FF2B5EF4-FFF2-40B4-BE49-F238E27FC236}">
                <a16:creationId xmlns:a16="http://schemas.microsoft.com/office/drawing/2014/main" xmlns="" id="{260E781C-EB2C-4CA6-B577-A75BC4B570D0}"/>
              </a:ext>
            </a:extLst>
          </p:cNvPr>
          <p:cNvGrpSpPr/>
          <p:nvPr/>
        </p:nvGrpSpPr>
        <p:grpSpPr>
          <a:xfrm>
            <a:off x="3519938" y="5485321"/>
            <a:ext cx="1215833" cy="617645"/>
            <a:chOff x="7328623" y="3784841"/>
            <a:chExt cx="1296035" cy="691476"/>
          </a:xfrm>
        </p:grpSpPr>
        <p:pic>
          <p:nvPicPr>
            <p:cNvPr id="38" name="object 62">
              <a:extLst>
                <a:ext uri="{FF2B5EF4-FFF2-40B4-BE49-F238E27FC236}">
                  <a16:creationId xmlns:a16="http://schemas.microsoft.com/office/drawing/2014/main" xmlns="" id="{C34FF50B-4B43-4DFF-A91D-8CF7578E8385}"/>
                </a:ext>
              </a:extLst>
            </p:cNvPr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28662" y="3795191"/>
              <a:ext cx="1295996" cy="681126"/>
            </a:xfrm>
            <a:prstGeom prst="rect">
              <a:avLst/>
            </a:prstGeom>
          </p:spPr>
        </p:pic>
        <p:sp>
          <p:nvSpPr>
            <p:cNvPr id="39" name="object 63">
              <a:extLst>
                <a:ext uri="{FF2B5EF4-FFF2-40B4-BE49-F238E27FC236}">
                  <a16:creationId xmlns:a16="http://schemas.microsoft.com/office/drawing/2014/main" xmlns="" id="{318FF732-C498-4D0E-A326-171F28276CC2}"/>
                </a:ext>
              </a:extLst>
            </p:cNvPr>
            <p:cNvSpPr/>
            <p:nvPr/>
          </p:nvSpPr>
          <p:spPr>
            <a:xfrm>
              <a:off x="7328623" y="3784841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4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9">
            <a:extLst>
              <a:ext uri="{FF2B5EF4-FFF2-40B4-BE49-F238E27FC236}">
                <a16:creationId xmlns:a16="http://schemas.microsoft.com/office/drawing/2014/main" xmlns="" id="{7CFF8963-82C1-494E-A782-735BA0F25BB3}"/>
              </a:ext>
            </a:extLst>
          </p:cNvPr>
          <p:cNvGrpSpPr/>
          <p:nvPr/>
        </p:nvGrpSpPr>
        <p:grpSpPr>
          <a:xfrm>
            <a:off x="4974137" y="5457453"/>
            <a:ext cx="1297940" cy="682625"/>
            <a:chOff x="7327963" y="6157557"/>
            <a:chExt cx="1297940" cy="682625"/>
          </a:xfrm>
        </p:grpSpPr>
        <p:pic>
          <p:nvPicPr>
            <p:cNvPr id="41" name="object 50">
              <a:extLst>
                <a:ext uri="{FF2B5EF4-FFF2-40B4-BE49-F238E27FC236}">
                  <a16:creationId xmlns:a16="http://schemas.microsoft.com/office/drawing/2014/main" xmlns="" id="{BAFAA508-D8F8-4459-9606-DB4E6D9BBF71}"/>
                </a:ext>
              </a:extLst>
            </p:cNvPr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28623" y="6158217"/>
              <a:ext cx="1295996" cy="681126"/>
            </a:xfrm>
            <a:prstGeom prst="rect">
              <a:avLst/>
            </a:prstGeom>
          </p:spPr>
        </p:pic>
        <p:sp>
          <p:nvSpPr>
            <p:cNvPr id="42" name="object 51">
              <a:extLst>
                <a:ext uri="{FF2B5EF4-FFF2-40B4-BE49-F238E27FC236}">
                  <a16:creationId xmlns:a16="http://schemas.microsoft.com/office/drawing/2014/main" xmlns="" id="{C288A0DC-7B33-4A3D-96D0-F778D6B813A4}"/>
                </a:ext>
              </a:extLst>
            </p:cNvPr>
            <p:cNvSpPr/>
            <p:nvPr/>
          </p:nvSpPr>
          <p:spPr>
            <a:xfrm>
              <a:off x="7328623" y="6158217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4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52">
            <a:extLst>
              <a:ext uri="{FF2B5EF4-FFF2-40B4-BE49-F238E27FC236}">
                <a16:creationId xmlns:a16="http://schemas.microsoft.com/office/drawing/2014/main" xmlns="" id="{6E28317C-314F-442E-97A0-0EDF06FD7760}"/>
              </a:ext>
            </a:extLst>
          </p:cNvPr>
          <p:cNvGrpSpPr/>
          <p:nvPr/>
        </p:nvGrpSpPr>
        <p:grpSpPr>
          <a:xfrm>
            <a:off x="6472976" y="5458113"/>
            <a:ext cx="1297940" cy="682625"/>
            <a:chOff x="8906840" y="6157557"/>
            <a:chExt cx="1297940" cy="682625"/>
          </a:xfrm>
        </p:grpSpPr>
        <p:pic>
          <p:nvPicPr>
            <p:cNvPr id="44" name="object 53">
              <a:extLst>
                <a:ext uri="{FF2B5EF4-FFF2-40B4-BE49-F238E27FC236}">
                  <a16:creationId xmlns:a16="http://schemas.microsoft.com/office/drawing/2014/main" xmlns="" id="{AAF829E9-AA47-4320-9790-915C3743C1D9}"/>
                </a:ext>
              </a:extLst>
            </p:cNvPr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07500" y="6158217"/>
              <a:ext cx="1295996" cy="681126"/>
            </a:xfrm>
            <a:prstGeom prst="rect">
              <a:avLst/>
            </a:prstGeom>
          </p:spPr>
        </p:pic>
        <p:sp>
          <p:nvSpPr>
            <p:cNvPr id="45" name="object 54">
              <a:extLst>
                <a:ext uri="{FF2B5EF4-FFF2-40B4-BE49-F238E27FC236}">
                  <a16:creationId xmlns:a16="http://schemas.microsoft.com/office/drawing/2014/main" xmlns="" id="{BA356EEB-DCE3-452C-BDDA-CB2D83CB5C14}"/>
                </a:ext>
              </a:extLst>
            </p:cNvPr>
            <p:cNvSpPr/>
            <p:nvPr/>
          </p:nvSpPr>
          <p:spPr>
            <a:xfrm>
              <a:off x="8907500" y="6158217"/>
              <a:ext cx="1296035" cy="681355"/>
            </a:xfrm>
            <a:custGeom>
              <a:avLst/>
              <a:gdLst/>
              <a:ahLst/>
              <a:cxnLst/>
              <a:rect l="l" t="t" r="r" b="b"/>
              <a:pathLst>
                <a:path w="1296034" h="681354">
                  <a:moveTo>
                    <a:pt x="0" y="681126"/>
                  </a:moveTo>
                  <a:lnTo>
                    <a:pt x="1295996" y="681126"/>
                  </a:lnTo>
                  <a:lnTo>
                    <a:pt x="1295996" y="0"/>
                  </a:lnTo>
                  <a:lnTo>
                    <a:pt x="0" y="0"/>
                  </a:lnTo>
                  <a:lnTo>
                    <a:pt x="0" y="681126"/>
                  </a:lnTo>
                  <a:close/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14">
            <a:extLst>
              <a:ext uri="{FF2B5EF4-FFF2-40B4-BE49-F238E27FC236}">
                <a16:creationId xmlns:a16="http://schemas.microsoft.com/office/drawing/2014/main" xmlns="" id="{00346455-0CAD-41EC-ACC9-540D50AF5822}"/>
              </a:ext>
            </a:extLst>
          </p:cNvPr>
          <p:cNvSpPr txBox="1"/>
          <p:nvPr/>
        </p:nvSpPr>
        <p:spPr>
          <a:xfrm>
            <a:off x="4974797" y="5000300"/>
            <a:ext cx="683177" cy="31803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7044</a:t>
            </a:r>
            <a:endParaRPr sz="9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серы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й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шелк</a:t>
            </a:r>
            <a:endParaRPr sz="900" dirty="0">
              <a:latin typeface="Tahoma"/>
              <a:cs typeface="Tahoma"/>
            </a:endParaRPr>
          </a:p>
        </p:txBody>
      </p:sp>
      <p:sp>
        <p:nvSpPr>
          <p:cNvPr id="47" name="object 15">
            <a:extLst>
              <a:ext uri="{FF2B5EF4-FFF2-40B4-BE49-F238E27FC236}">
                <a16:creationId xmlns:a16="http://schemas.microsoft.com/office/drawing/2014/main" xmlns="" id="{65415DAE-0B9D-412A-B40A-9DF66A75440D}"/>
              </a:ext>
            </a:extLst>
          </p:cNvPr>
          <p:cNvSpPr txBox="1"/>
          <p:nvPr/>
        </p:nvSpPr>
        <p:spPr>
          <a:xfrm>
            <a:off x="6466613" y="5019866"/>
            <a:ext cx="1175385" cy="33020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RAL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9011</a:t>
            </a:r>
            <a:endParaRPr sz="9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spc="15" dirty="0">
                <a:solidFill>
                  <a:srgbClr val="231F20"/>
                </a:solidFill>
                <a:latin typeface="Tahoma"/>
                <a:cs typeface="Tahoma"/>
              </a:rPr>
              <a:t>графи</a:t>
            </a:r>
            <a:r>
              <a:rPr sz="900" spc="5" dirty="0">
                <a:solidFill>
                  <a:srgbClr val="231F20"/>
                </a:solidFill>
                <a:latin typeface="Tahoma"/>
                <a:cs typeface="Tahoma"/>
              </a:rPr>
              <a:t>т</a:t>
            </a:r>
            <a:r>
              <a:rPr sz="900" spc="55" dirty="0">
                <a:solidFill>
                  <a:srgbClr val="231F20"/>
                </a:solidFill>
                <a:latin typeface="Tahoma"/>
                <a:cs typeface="Tahoma"/>
              </a:rPr>
              <a:t>овый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55" dirty="0">
                <a:solidFill>
                  <a:srgbClr val="231F20"/>
                </a:solidFill>
                <a:latin typeface="Tahoma"/>
                <a:cs typeface="Tahoma"/>
              </a:rPr>
              <a:t>черный</a:t>
            </a:r>
            <a:endParaRPr sz="900" dirty="0">
              <a:latin typeface="Tahoma"/>
              <a:cs typeface="Tahoma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C4B0814B-C1A5-45F9-ACAF-31B7F4109A52}"/>
              </a:ext>
            </a:extLst>
          </p:cNvPr>
          <p:cNvSpPr txBox="1"/>
          <p:nvPr/>
        </p:nvSpPr>
        <p:spPr>
          <a:xfrm>
            <a:off x="9647024" y="3852457"/>
            <a:ext cx="2852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Основной цвет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FF21BF47-6D4B-4919-B670-3C3C95808F93}"/>
              </a:ext>
            </a:extLst>
          </p:cNvPr>
          <p:cNvSpPr txBox="1"/>
          <p:nvPr/>
        </p:nvSpPr>
        <p:spPr>
          <a:xfrm>
            <a:off x="9545335" y="5551029"/>
            <a:ext cx="2779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rebuchet MS" panose="020B0603020202020204" pitchFamily="34" charset="0"/>
                <a:ea typeface="Calibri" panose="020F0502020204030204" pitchFamily="34" charset="0"/>
              </a:rPr>
              <a:t>Для создания акцентов</a:t>
            </a:r>
            <a:endParaRPr lang="ru-RU" dirty="0">
              <a:latin typeface="Trebuchet MS" panose="020B0603020202020204" pitchFamily="34" charset="0"/>
            </a:endParaRPr>
          </a:p>
        </p:txBody>
      </p:sp>
      <p:sp>
        <p:nvSpPr>
          <p:cNvPr id="52" name="object 75">
            <a:extLst>
              <a:ext uri="{FF2B5EF4-FFF2-40B4-BE49-F238E27FC236}">
                <a16:creationId xmlns:a16="http://schemas.microsoft.com/office/drawing/2014/main" xmlns="" id="{549AB5D1-14F9-471E-925A-D0C390133131}"/>
              </a:ext>
            </a:extLst>
          </p:cNvPr>
          <p:cNvSpPr txBox="1"/>
          <p:nvPr/>
        </p:nvSpPr>
        <p:spPr>
          <a:xfrm>
            <a:off x="469665" y="1189825"/>
            <a:ext cx="1759585" cy="134937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spc="-175" dirty="0">
                <a:solidFill>
                  <a:srgbClr val="231F20"/>
                </a:solidFill>
                <a:latin typeface="Lucida Sans Unicode"/>
                <a:cs typeface="Lucida Sans Unicode"/>
              </a:rPr>
              <a:t></a:t>
            </a:r>
            <a:endParaRPr sz="1200" dirty="0">
              <a:latin typeface="Lucida Sans Unicode"/>
              <a:cs typeface="Lucida Sans Unicode"/>
            </a:endParaRPr>
          </a:p>
          <a:p>
            <a:pPr marL="12700" marR="5080">
              <a:lnSpc>
                <a:spcPts val="1200"/>
              </a:lnSpc>
            </a:pP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Цвет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на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экране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сильно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Tahoma"/>
                <a:cs typeface="Tahoma"/>
              </a:rPr>
              <a:t>отлича- </a:t>
            </a:r>
            <a:r>
              <a:rPr sz="900" spc="-26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ется </a:t>
            </a: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от </a:t>
            </a: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реального.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Подбирать </a:t>
            </a:r>
            <a:r>
              <a:rPr sz="900" spc="-27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цвета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необходимо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только</a:t>
            </a:r>
            <a:endParaRPr sz="900" dirty="0">
              <a:latin typeface="Tahoma"/>
              <a:cs typeface="Tahoma"/>
            </a:endParaRPr>
          </a:p>
          <a:p>
            <a:pPr marL="12700" marR="73025">
              <a:lnSpc>
                <a:spcPts val="1200"/>
              </a:lnSpc>
            </a:pPr>
            <a:r>
              <a:rPr sz="900" spc="50" dirty="0">
                <a:solidFill>
                  <a:srgbClr val="231F20"/>
                </a:solidFill>
                <a:latin typeface="Tahoma"/>
                <a:cs typeface="Tahoma"/>
              </a:rPr>
              <a:t>по</a:t>
            </a:r>
            <a:r>
              <a:rPr sz="900" spc="-7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бумажным</a:t>
            </a:r>
            <a:r>
              <a:rPr sz="900" spc="-6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цветовым</a:t>
            </a:r>
            <a:r>
              <a:rPr sz="900" spc="-6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5" dirty="0">
                <a:solidFill>
                  <a:srgbClr val="231F20"/>
                </a:solidFill>
                <a:latin typeface="Tahoma"/>
                <a:cs typeface="Tahoma"/>
              </a:rPr>
              <a:t>ката- </a:t>
            </a:r>
            <a:r>
              <a:rPr sz="900" spc="-27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логам.</a:t>
            </a:r>
            <a:endParaRPr sz="900" dirty="0">
              <a:latin typeface="Tahoma"/>
              <a:cs typeface="Tahoma"/>
            </a:endParaRPr>
          </a:p>
          <a:p>
            <a:pPr marL="12700" marR="24130">
              <a:lnSpc>
                <a:spcPct val="111100"/>
              </a:lnSpc>
              <a:spcBef>
                <a:spcPts val="505"/>
              </a:spcBef>
            </a:pP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Цвета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приведены в </a:t>
            </a: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междуна-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50" dirty="0">
                <a:solidFill>
                  <a:srgbClr val="231F20"/>
                </a:solidFill>
                <a:latin typeface="Tahoma"/>
                <a:cs typeface="Tahoma"/>
              </a:rPr>
              <a:t>родной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цветовой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системе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-5" dirty="0">
                <a:solidFill>
                  <a:srgbClr val="231F20"/>
                </a:solidFill>
                <a:latin typeface="Tahoma"/>
                <a:cs typeface="Tahoma"/>
              </a:rPr>
              <a:t>RAL.</a:t>
            </a:r>
            <a:endParaRPr sz="900" dirty="0">
              <a:latin typeface="Tahoma"/>
              <a:cs typeface="Tahoma"/>
            </a:endParaRPr>
          </a:p>
        </p:txBody>
      </p:sp>
      <p:pic>
        <p:nvPicPr>
          <p:cNvPr id="53" name="object 73">
            <a:extLst>
              <a:ext uri="{FF2B5EF4-FFF2-40B4-BE49-F238E27FC236}">
                <a16:creationId xmlns:a16="http://schemas.microsoft.com/office/drawing/2014/main" xmlns="" id="{68182829-6172-4E66-BD55-5B8056CFF8C4}"/>
              </a:ext>
            </a:extLst>
          </p:cNvPr>
          <p:cNvPicPr/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198" y="2777124"/>
            <a:ext cx="152400" cy="133350"/>
          </a:xfrm>
          <a:prstGeom prst="rect">
            <a:avLst/>
          </a:prstGeom>
        </p:spPr>
      </p:pic>
      <p:sp>
        <p:nvSpPr>
          <p:cNvPr id="54" name="object 74">
            <a:extLst>
              <a:ext uri="{FF2B5EF4-FFF2-40B4-BE49-F238E27FC236}">
                <a16:creationId xmlns:a16="http://schemas.microsoft.com/office/drawing/2014/main" xmlns="" id="{3A2AE4BB-C692-48B6-AE62-DF560044C0BD}"/>
              </a:ext>
            </a:extLst>
          </p:cNvPr>
          <p:cNvSpPr txBox="1"/>
          <p:nvPr/>
        </p:nvSpPr>
        <p:spPr>
          <a:xfrm>
            <a:off x="432212" y="2969576"/>
            <a:ext cx="175768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100"/>
              </a:spcBef>
            </a:pP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Краску </a:t>
            </a: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нужно колеровать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ме-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ханическим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способом 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на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про- </a:t>
            </a:r>
            <a:r>
              <a:rPr sz="900" spc="-27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фессиональном</a:t>
            </a:r>
            <a:r>
              <a:rPr sz="900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50" dirty="0">
                <a:solidFill>
                  <a:srgbClr val="231F20"/>
                </a:solidFill>
                <a:latin typeface="Tahoma"/>
                <a:cs typeface="Tahoma"/>
              </a:rPr>
              <a:t>обо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р</a:t>
            </a:r>
            <a:r>
              <a:rPr sz="900" spc="-15" dirty="0">
                <a:solidFill>
                  <a:srgbClr val="231F20"/>
                </a:solidFill>
                <a:latin typeface="Tahoma"/>
                <a:cs typeface="Tahoma"/>
              </a:rPr>
              <a:t>у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довании  в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соответствии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с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международ- </a:t>
            </a:r>
            <a:r>
              <a:rPr sz="900" spc="-27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60" dirty="0">
                <a:solidFill>
                  <a:srgbClr val="231F20"/>
                </a:solidFill>
                <a:latin typeface="Tahoma"/>
                <a:cs typeface="Tahoma"/>
              </a:rPr>
              <a:t>ной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цветовой </a:t>
            </a: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системой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RAL </a:t>
            </a:r>
            <a:r>
              <a:rPr sz="900" spc="1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45" dirty="0">
                <a:solidFill>
                  <a:srgbClr val="231F20"/>
                </a:solidFill>
                <a:latin typeface="Tahoma"/>
                <a:cs typeface="Tahoma"/>
              </a:rPr>
              <a:t>или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аналогами. </a:t>
            </a:r>
            <a:r>
              <a:rPr sz="900" spc="40" dirty="0">
                <a:solidFill>
                  <a:srgbClr val="231F20"/>
                </a:solidFill>
                <a:latin typeface="Tahoma"/>
                <a:cs typeface="Tahoma"/>
              </a:rPr>
              <a:t>Не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следует </a:t>
            </a:r>
            <a:r>
              <a:rPr sz="900" spc="1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самостоятельно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пытаться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5" dirty="0">
                <a:solidFill>
                  <a:srgbClr val="231F20"/>
                </a:solidFill>
                <a:latin typeface="Tahoma"/>
                <a:cs typeface="Tahoma"/>
              </a:rPr>
              <a:t>колеровать</a:t>
            </a:r>
            <a:r>
              <a:rPr sz="900" spc="-6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Tahoma"/>
                <a:cs typeface="Tahoma"/>
              </a:rPr>
              <a:t>белую</a:t>
            </a:r>
            <a:r>
              <a:rPr sz="900" spc="-6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5" dirty="0">
                <a:solidFill>
                  <a:srgbClr val="231F20"/>
                </a:solidFill>
                <a:latin typeface="Tahoma"/>
                <a:cs typeface="Tahoma"/>
              </a:rPr>
              <a:t>краску</a:t>
            </a:r>
            <a:r>
              <a:rPr sz="900" spc="-6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10" dirty="0">
                <a:solidFill>
                  <a:srgbClr val="231F20"/>
                </a:solidFill>
                <a:latin typeface="Tahoma"/>
                <a:cs typeface="Tahoma"/>
              </a:rPr>
              <a:t>с</a:t>
            </a:r>
            <a:r>
              <a:rPr sz="900" spc="-6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Tahoma"/>
                <a:cs typeface="Tahoma"/>
              </a:rPr>
              <a:t>по- </a:t>
            </a:r>
            <a:r>
              <a:rPr sz="900" spc="-27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75" dirty="0">
                <a:solidFill>
                  <a:srgbClr val="231F20"/>
                </a:solidFill>
                <a:latin typeface="Tahoma"/>
                <a:cs typeface="Tahoma"/>
              </a:rPr>
              <a:t>мощью</a:t>
            </a:r>
            <a:r>
              <a:rPr sz="900" spc="-5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00" spc="30" dirty="0">
                <a:solidFill>
                  <a:srgbClr val="231F20"/>
                </a:solidFill>
                <a:latin typeface="Tahoma"/>
                <a:cs typeface="Tahoma"/>
              </a:rPr>
              <a:t>пигментов.</a:t>
            </a:r>
            <a:endParaRPr sz="900" dirty="0">
              <a:latin typeface="Tahoma"/>
              <a:cs typeface="Tahoma"/>
            </a:endParaRPr>
          </a:p>
        </p:txBody>
      </p:sp>
      <p:pic>
        <p:nvPicPr>
          <p:cNvPr id="55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03D78E2C-5158-4B99-8616-8F8F59C3B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9391" y="170117"/>
            <a:ext cx="1851293" cy="829888"/>
          </a:xfrm>
          <a:prstGeom prst="rect">
            <a:avLst/>
          </a:prstGeom>
          <a:noFill/>
        </p:spPr>
      </p:pic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xmlns="" id="{B6A6C2D5-A08B-4A6C-96C4-7BEE8A22E984}"/>
              </a:ext>
            </a:extLst>
          </p:cNvPr>
          <p:cNvCxnSpPr>
            <a:cxnSpLocks/>
          </p:cNvCxnSpPr>
          <p:nvPr/>
        </p:nvCxnSpPr>
        <p:spPr bwMode="auto">
          <a:xfrm>
            <a:off x="679508" y="1122305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равая фигурная скобка 57">
            <a:extLst>
              <a:ext uri="{FF2B5EF4-FFF2-40B4-BE49-F238E27FC236}">
                <a16:creationId xmlns:a16="http://schemas.microsoft.com/office/drawing/2014/main" xmlns="" id="{1A62C804-5245-4821-A969-D688F414FF9D}"/>
              </a:ext>
            </a:extLst>
          </p:cNvPr>
          <p:cNvSpPr/>
          <p:nvPr/>
        </p:nvSpPr>
        <p:spPr>
          <a:xfrm>
            <a:off x="8439325" y="3133454"/>
            <a:ext cx="426502" cy="180293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Стрелка: вниз 58">
            <a:extLst>
              <a:ext uri="{FF2B5EF4-FFF2-40B4-BE49-F238E27FC236}">
                <a16:creationId xmlns:a16="http://schemas.microsoft.com/office/drawing/2014/main" xmlns="" id="{86694C09-F5FF-49D1-8EC8-60D8E694492D}"/>
              </a:ext>
            </a:extLst>
          </p:cNvPr>
          <p:cNvSpPr/>
          <p:nvPr/>
        </p:nvSpPr>
        <p:spPr>
          <a:xfrm rot="5400000">
            <a:off x="8771633" y="5437456"/>
            <a:ext cx="188387" cy="681126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object 10">
            <a:extLst>
              <a:ext uri="{FF2B5EF4-FFF2-40B4-BE49-F238E27FC236}">
                <a16:creationId xmlns:a16="http://schemas.microsoft.com/office/drawing/2014/main" xmlns="" id="{F2D99519-ECFE-4F0E-9F4B-E36528A03114}"/>
              </a:ext>
            </a:extLst>
          </p:cNvPr>
          <p:cNvSpPr txBox="1"/>
          <p:nvPr/>
        </p:nvSpPr>
        <p:spPr>
          <a:xfrm>
            <a:off x="5358870" y="540531"/>
            <a:ext cx="3136766" cy="38096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400" b="1" spc="41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Учебные</a:t>
            </a:r>
            <a:r>
              <a:rPr sz="2400" b="1" spc="-63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63" dirty="0" err="1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помещения</a:t>
            </a:r>
            <a:r>
              <a:rPr lang="ru-RU" sz="2400" b="1" spc="63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CBA831B6-3737-4E3C-B0F2-9E8FEC0316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906" y="1256285"/>
            <a:ext cx="4011428" cy="2771024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6438DBE-2F96-43AC-BB92-B48D5A75916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3634" y="2459331"/>
            <a:ext cx="4096623" cy="277102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1EFBD39-69AF-4856-AC9E-1F94C224405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8906" y="4349818"/>
            <a:ext cx="4011428" cy="2503794"/>
          </a:xfrm>
          <a:prstGeom prst="rect">
            <a:avLst/>
          </a:prstGeom>
        </p:spPr>
      </p:pic>
      <p:pic>
        <p:nvPicPr>
          <p:cNvPr id="10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A9BE25D8-F1F6-4504-B85E-5397243D5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6624" y="121515"/>
            <a:ext cx="1936217" cy="900933"/>
          </a:xfrm>
          <a:prstGeom prst="rect">
            <a:avLst/>
          </a:prstGeom>
          <a:noFill/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E9547F75-AC1B-40F6-9A09-212626D7053D}"/>
              </a:ext>
            </a:extLst>
          </p:cNvPr>
          <p:cNvCxnSpPr>
            <a:cxnSpLocks/>
          </p:cNvCxnSpPr>
          <p:nvPr/>
        </p:nvCxnSpPr>
        <p:spPr bwMode="auto">
          <a:xfrm>
            <a:off x="714193" y="1190227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975127E-2AA2-4CA4-9A5E-A0782EBB471F}"/>
              </a:ext>
            </a:extLst>
          </p:cNvPr>
          <p:cNvSpPr txBox="1"/>
          <p:nvPr/>
        </p:nvSpPr>
        <p:spPr>
          <a:xfrm>
            <a:off x="3451644" y="552448"/>
            <a:ext cx="8772939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Примеры цветовых решений Центров «Точка роста» 2020 года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3A023FF3-AFDB-46EF-B4E5-3DBA0D311CDA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6569" y="4202865"/>
            <a:ext cx="4221468" cy="250379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1F26F6B9-FC43-41B5-BC27-75FA8D99063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8114" y="1414635"/>
            <a:ext cx="4221468" cy="277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3598029" y="3618122"/>
            <a:ext cx="2990225" cy="1212674"/>
            <a:chOff x="2591993" y="3989984"/>
            <a:chExt cx="3297554" cy="1337310"/>
          </a:xfrm>
        </p:grpSpPr>
        <p:sp>
          <p:nvSpPr>
            <p:cNvPr id="5" name="object 5"/>
            <p:cNvSpPr/>
            <p:nvPr/>
          </p:nvSpPr>
          <p:spPr>
            <a:xfrm>
              <a:off x="2591993" y="3989984"/>
              <a:ext cx="3297554" cy="1337310"/>
            </a:xfrm>
            <a:custGeom>
              <a:avLst/>
              <a:gdLst/>
              <a:ahLst/>
              <a:cxnLst/>
              <a:rect l="l" t="t" r="r" b="b"/>
              <a:pathLst>
                <a:path w="3297554" h="1337310">
                  <a:moveTo>
                    <a:pt x="3297250" y="0"/>
                  </a:moveTo>
                  <a:lnTo>
                    <a:pt x="0" y="0"/>
                  </a:lnTo>
                  <a:lnTo>
                    <a:pt x="0" y="1337132"/>
                  </a:lnTo>
                  <a:lnTo>
                    <a:pt x="3297250" y="1337132"/>
                  </a:lnTo>
                  <a:lnTo>
                    <a:pt x="3297250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6" name="object 6"/>
            <p:cNvSpPr/>
            <p:nvPr/>
          </p:nvSpPr>
          <p:spPr>
            <a:xfrm>
              <a:off x="2714739" y="4121429"/>
              <a:ext cx="3104515" cy="1097280"/>
            </a:xfrm>
            <a:custGeom>
              <a:avLst/>
              <a:gdLst/>
              <a:ahLst/>
              <a:cxnLst/>
              <a:rect l="l" t="t" r="r" b="b"/>
              <a:pathLst>
                <a:path w="3104515" h="1097279">
                  <a:moveTo>
                    <a:pt x="3104387" y="0"/>
                  </a:moveTo>
                  <a:lnTo>
                    <a:pt x="0" y="0"/>
                  </a:lnTo>
                  <a:lnTo>
                    <a:pt x="0" y="1097280"/>
                  </a:lnTo>
                  <a:lnTo>
                    <a:pt x="3104387" y="1097280"/>
                  </a:lnTo>
                  <a:lnTo>
                    <a:pt x="3104387" y="0"/>
                  </a:lnTo>
                  <a:close/>
                </a:path>
              </a:pathLst>
            </a:custGeom>
            <a:solidFill>
              <a:srgbClr val="231F20">
                <a:alpha val="38998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7" name="object 7"/>
            <p:cNvSpPr/>
            <p:nvPr/>
          </p:nvSpPr>
          <p:spPr>
            <a:xfrm>
              <a:off x="2765272" y="4619370"/>
              <a:ext cx="685165" cy="243204"/>
            </a:xfrm>
            <a:custGeom>
              <a:avLst/>
              <a:gdLst/>
              <a:ahLst/>
              <a:cxnLst/>
              <a:rect l="l" t="t" r="r" b="b"/>
              <a:pathLst>
                <a:path w="685164" h="243204">
                  <a:moveTo>
                    <a:pt x="201333" y="5321"/>
                  </a:moveTo>
                  <a:lnTo>
                    <a:pt x="0" y="5321"/>
                  </a:lnTo>
                  <a:lnTo>
                    <a:pt x="0" y="72631"/>
                  </a:lnTo>
                  <a:lnTo>
                    <a:pt x="62458" y="72631"/>
                  </a:lnTo>
                  <a:lnTo>
                    <a:pt x="62458" y="237731"/>
                  </a:lnTo>
                  <a:lnTo>
                    <a:pt x="138874" y="237731"/>
                  </a:lnTo>
                  <a:lnTo>
                    <a:pt x="138874" y="72631"/>
                  </a:lnTo>
                  <a:lnTo>
                    <a:pt x="201333" y="72631"/>
                  </a:lnTo>
                  <a:lnTo>
                    <a:pt x="201333" y="5321"/>
                  </a:lnTo>
                  <a:close/>
                </a:path>
                <a:path w="685164" h="243204">
                  <a:moveTo>
                    <a:pt x="458457" y="121602"/>
                  </a:moveTo>
                  <a:lnTo>
                    <a:pt x="450557" y="74434"/>
                  </a:lnTo>
                  <a:lnTo>
                    <a:pt x="426897" y="35763"/>
                  </a:lnTo>
                  <a:lnTo>
                    <a:pt x="387527" y="9613"/>
                  </a:lnTo>
                  <a:lnTo>
                    <a:pt x="379717" y="8255"/>
                  </a:lnTo>
                  <a:lnTo>
                    <a:pt x="379717" y="121602"/>
                  </a:lnTo>
                  <a:lnTo>
                    <a:pt x="376555" y="143205"/>
                  </a:lnTo>
                  <a:lnTo>
                    <a:pt x="367334" y="159639"/>
                  </a:lnTo>
                  <a:lnTo>
                    <a:pt x="352526" y="170103"/>
                  </a:lnTo>
                  <a:lnTo>
                    <a:pt x="332536" y="173761"/>
                  </a:lnTo>
                  <a:lnTo>
                    <a:pt x="312559" y="170103"/>
                  </a:lnTo>
                  <a:lnTo>
                    <a:pt x="297738" y="159639"/>
                  </a:lnTo>
                  <a:lnTo>
                    <a:pt x="288531" y="143205"/>
                  </a:lnTo>
                  <a:lnTo>
                    <a:pt x="285356" y="121602"/>
                  </a:lnTo>
                  <a:lnTo>
                    <a:pt x="288531" y="99999"/>
                  </a:lnTo>
                  <a:lnTo>
                    <a:pt x="297738" y="83566"/>
                  </a:lnTo>
                  <a:lnTo>
                    <a:pt x="312559" y="73113"/>
                  </a:lnTo>
                  <a:lnTo>
                    <a:pt x="332536" y="69443"/>
                  </a:lnTo>
                  <a:lnTo>
                    <a:pt x="352526" y="73113"/>
                  </a:lnTo>
                  <a:lnTo>
                    <a:pt x="367334" y="83566"/>
                  </a:lnTo>
                  <a:lnTo>
                    <a:pt x="376555" y="99999"/>
                  </a:lnTo>
                  <a:lnTo>
                    <a:pt x="379717" y="121602"/>
                  </a:lnTo>
                  <a:lnTo>
                    <a:pt x="379717" y="8255"/>
                  </a:lnTo>
                  <a:lnTo>
                    <a:pt x="332536" y="0"/>
                  </a:lnTo>
                  <a:lnTo>
                    <a:pt x="277545" y="9613"/>
                  </a:lnTo>
                  <a:lnTo>
                    <a:pt x="238188" y="35763"/>
                  </a:lnTo>
                  <a:lnTo>
                    <a:pt x="214515" y="74434"/>
                  </a:lnTo>
                  <a:lnTo>
                    <a:pt x="206616" y="121602"/>
                  </a:lnTo>
                  <a:lnTo>
                    <a:pt x="214515" y="168770"/>
                  </a:lnTo>
                  <a:lnTo>
                    <a:pt x="238188" y="207441"/>
                  </a:lnTo>
                  <a:lnTo>
                    <a:pt x="277545" y="233591"/>
                  </a:lnTo>
                  <a:lnTo>
                    <a:pt x="332536" y="243192"/>
                  </a:lnTo>
                  <a:lnTo>
                    <a:pt x="387527" y="233591"/>
                  </a:lnTo>
                  <a:lnTo>
                    <a:pt x="426897" y="207441"/>
                  </a:lnTo>
                  <a:lnTo>
                    <a:pt x="447497" y="173761"/>
                  </a:lnTo>
                  <a:lnTo>
                    <a:pt x="450557" y="168770"/>
                  </a:lnTo>
                  <a:lnTo>
                    <a:pt x="458457" y="121602"/>
                  </a:lnTo>
                  <a:close/>
                </a:path>
                <a:path w="685164" h="243204">
                  <a:moveTo>
                    <a:pt x="684669" y="5321"/>
                  </a:moveTo>
                  <a:lnTo>
                    <a:pt x="607923" y="5321"/>
                  </a:lnTo>
                  <a:lnTo>
                    <a:pt x="607923" y="99009"/>
                  </a:lnTo>
                  <a:lnTo>
                    <a:pt x="601662" y="101434"/>
                  </a:lnTo>
                  <a:lnTo>
                    <a:pt x="594995" y="103212"/>
                  </a:lnTo>
                  <a:lnTo>
                    <a:pt x="588149" y="104292"/>
                  </a:lnTo>
                  <a:lnTo>
                    <a:pt x="581342" y="104660"/>
                  </a:lnTo>
                  <a:lnTo>
                    <a:pt x="570484" y="103492"/>
                  </a:lnTo>
                  <a:lnTo>
                    <a:pt x="561492" y="99720"/>
                  </a:lnTo>
                  <a:lnTo>
                    <a:pt x="555358" y="93027"/>
                  </a:lnTo>
                  <a:lnTo>
                    <a:pt x="553097" y="83058"/>
                  </a:lnTo>
                  <a:lnTo>
                    <a:pt x="553097" y="5321"/>
                  </a:lnTo>
                  <a:lnTo>
                    <a:pt x="476351" y="5321"/>
                  </a:lnTo>
                  <a:lnTo>
                    <a:pt x="476351" y="92367"/>
                  </a:lnTo>
                  <a:lnTo>
                    <a:pt x="482574" y="127292"/>
                  </a:lnTo>
                  <a:lnTo>
                    <a:pt x="499973" y="151968"/>
                  </a:lnTo>
                  <a:lnTo>
                    <a:pt x="526669" y="166611"/>
                  </a:lnTo>
                  <a:lnTo>
                    <a:pt x="560743" y="171437"/>
                  </a:lnTo>
                  <a:lnTo>
                    <a:pt x="572922" y="170954"/>
                  </a:lnTo>
                  <a:lnTo>
                    <a:pt x="584949" y="169532"/>
                  </a:lnTo>
                  <a:lnTo>
                    <a:pt x="596671" y="167233"/>
                  </a:lnTo>
                  <a:lnTo>
                    <a:pt x="607923" y="164122"/>
                  </a:lnTo>
                  <a:lnTo>
                    <a:pt x="607923" y="237883"/>
                  </a:lnTo>
                  <a:lnTo>
                    <a:pt x="684669" y="237883"/>
                  </a:lnTo>
                  <a:lnTo>
                    <a:pt x="684669" y="53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5122" y="4624690"/>
              <a:ext cx="228244" cy="23256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708336" y="4162818"/>
              <a:ext cx="2014220" cy="966469"/>
            </a:xfrm>
            <a:custGeom>
              <a:avLst/>
              <a:gdLst/>
              <a:ahLst/>
              <a:cxnLst/>
              <a:rect l="l" t="t" r="r" b="b"/>
              <a:pathLst>
                <a:path w="2014220" h="966470">
                  <a:moveTo>
                    <a:pt x="256159" y="694436"/>
                  </a:moveTo>
                  <a:lnTo>
                    <a:pt x="244640" y="663536"/>
                  </a:lnTo>
                  <a:lnTo>
                    <a:pt x="223951" y="608050"/>
                  </a:lnTo>
                  <a:lnTo>
                    <a:pt x="194348" y="528650"/>
                  </a:lnTo>
                  <a:lnTo>
                    <a:pt x="169443" y="461873"/>
                  </a:lnTo>
                  <a:lnTo>
                    <a:pt x="151168" y="461873"/>
                  </a:lnTo>
                  <a:lnTo>
                    <a:pt x="151168" y="608050"/>
                  </a:lnTo>
                  <a:lnTo>
                    <a:pt x="105651" y="608050"/>
                  </a:lnTo>
                  <a:lnTo>
                    <a:pt x="121932" y="558546"/>
                  </a:lnTo>
                  <a:lnTo>
                    <a:pt x="128244" y="528650"/>
                  </a:lnTo>
                  <a:lnTo>
                    <a:pt x="129616" y="537159"/>
                  </a:lnTo>
                  <a:lnTo>
                    <a:pt x="131191" y="544855"/>
                  </a:lnTo>
                  <a:lnTo>
                    <a:pt x="132969" y="551916"/>
                  </a:lnTo>
                  <a:lnTo>
                    <a:pt x="134886" y="558546"/>
                  </a:lnTo>
                  <a:lnTo>
                    <a:pt x="151168" y="608050"/>
                  </a:lnTo>
                  <a:lnTo>
                    <a:pt x="151168" y="461873"/>
                  </a:lnTo>
                  <a:lnTo>
                    <a:pt x="87045" y="461873"/>
                  </a:lnTo>
                  <a:lnTo>
                    <a:pt x="0" y="694436"/>
                  </a:lnTo>
                  <a:lnTo>
                    <a:pt x="77736" y="694436"/>
                  </a:lnTo>
                  <a:lnTo>
                    <a:pt x="88036" y="663536"/>
                  </a:lnTo>
                  <a:lnTo>
                    <a:pt x="168440" y="663536"/>
                  </a:lnTo>
                  <a:lnTo>
                    <a:pt x="178409" y="694436"/>
                  </a:lnTo>
                  <a:lnTo>
                    <a:pt x="256159" y="694436"/>
                  </a:lnTo>
                  <a:close/>
                </a:path>
                <a:path w="2014220" h="966470">
                  <a:moveTo>
                    <a:pt x="527011" y="830795"/>
                  </a:moveTo>
                  <a:lnTo>
                    <a:pt x="428675" y="730402"/>
                  </a:lnTo>
                  <a:lnTo>
                    <a:pt x="428675" y="865619"/>
                  </a:lnTo>
                  <a:lnTo>
                    <a:pt x="527011" y="966000"/>
                  </a:lnTo>
                  <a:lnTo>
                    <a:pt x="527011" y="830795"/>
                  </a:lnTo>
                  <a:close/>
                </a:path>
                <a:path w="2014220" h="966470">
                  <a:moveTo>
                    <a:pt x="527011" y="525322"/>
                  </a:moveTo>
                  <a:lnTo>
                    <a:pt x="353631" y="348322"/>
                  </a:lnTo>
                  <a:lnTo>
                    <a:pt x="353631" y="586727"/>
                  </a:lnTo>
                  <a:lnTo>
                    <a:pt x="527011" y="763727"/>
                  </a:lnTo>
                  <a:lnTo>
                    <a:pt x="527011" y="525322"/>
                  </a:lnTo>
                  <a:close/>
                </a:path>
                <a:path w="2014220" h="966470">
                  <a:moveTo>
                    <a:pt x="846874" y="0"/>
                  </a:moveTo>
                  <a:lnTo>
                    <a:pt x="559892" y="292963"/>
                  </a:lnTo>
                  <a:lnTo>
                    <a:pt x="559892" y="687565"/>
                  </a:lnTo>
                  <a:lnTo>
                    <a:pt x="846874" y="394601"/>
                  </a:lnTo>
                  <a:lnTo>
                    <a:pt x="846874" y="0"/>
                  </a:lnTo>
                  <a:close/>
                </a:path>
                <a:path w="2014220" h="966470">
                  <a:moveTo>
                    <a:pt x="1088288" y="547916"/>
                  </a:moveTo>
                  <a:lnTo>
                    <a:pt x="1080300" y="506869"/>
                  </a:lnTo>
                  <a:lnTo>
                    <a:pt x="1025207" y="466115"/>
                  </a:lnTo>
                  <a:lnTo>
                    <a:pt x="1012202" y="464781"/>
                  </a:lnTo>
                  <a:lnTo>
                    <a:pt x="1012202" y="547916"/>
                  </a:lnTo>
                  <a:lnTo>
                    <a:pt x="1010158" y="558177"/>
                  </a:lnTo>
                  <a:lnTo>
                    <a:pt x="1004354" y="565200"/>
                  </a:lnTo>
                  <a:lnTo>
                    <a:pt x="995235" y="569226"/>
                  </a:lnTo>
                  <a:lnTo>
                    <a:pt x="983297" y="570509"/>
                  </a:lnTo>
                  <a:lnTo>
                    <a:pt x="959053" y="570509"/>
                  </a:lnTo>
                  <a:lnTo>
                    <a:pt x="959053" y="524992"/>
                  </a:lnTo>
                  <a:lnTo>
                    <a:pt x="983297" y="524992"/>
                  </a:lnTo>
                  <a:lnTo>
                    <a:pt x="995235" y="526288"/>
                  </a:lnTo>
                  <a:lnTo>
                    <a:pt x="1004354" y="530352"/>
                  </a:lnTo>
                  <a:lnTo>
                    <a:pt x="1010158" y="537476"/>
                  </a:lnTo>
                  <a:lnTo>
                    <a:pt x="1012202" y="547916"/>
                  </a:lnTo>
                  <a:lnTo>
                    <a:pt x="1012202" y="464781"/>
                  </a:lnTo>
                  <a:lnTo>
                    <a:pt x="983970" y="461873"/>
                  </a:lnTo>
                  <a:lnTo>
                    <a:pt x="882307" y="461873"/>
                  </a:lnTo>
                  <a:lnTo>
                    <a:pt x="882307" y="694436"/>
                  </a:lnTo>
                  <a:lnTo>
                    <a:pt x="959053" y="694436"/>
                  </a:lnTo>
                  <a:lnTo>
                    <a:pt x="959053" y="633641"/>
                  </a:lnTo>
                  <a:lnTo>
                    <a:pt x="983970" y="633641"/>
                  </a:lnTo>
                  <a:lnTo>
                    <a:pt x="1025207" y="629412"/>
                  </a:lnTo>
                  <a:lnTo>
                    <a:pt x="1058303" y="615200"/>
                  </a:lnTo>
                  <a:lnTo>
                    <a:pt x="1080300" y="588784"/>
                  </a:lnTo>
                  <a:lnTo>
                    <a:pt x="1083868" y="570509"/>
                  </a:lnTo>
                  <a:lnTo>
                    <a:pt x="1088288" y="547916"/>
                  </a:lnTo>
                  <a:close/>
                </a:path>
                <a:path w="2014220" h="966470">
                  <a:moveTo>
                    <a:pt x="1354048" y="578154"/>
                  </a:moveTo>
                  <a:lnTo>
                    <a:pt x="1346136" y="530987"/>
                  </a:lnTo>
                  <a:lnTo>
                    <a:pt x="1322476" y="492315"/>
                  </a:lnTo>
                  <a:lnTo>
                    <a:pt x="1283119" y="466166"/>
                  </a:lnTo>
                  <a:lnTo>
                    <a:pt x="1275308" y="464807"/>
                  </a:lnTo>
                  <a:lnTo>
                    <a:pt x="1275308" y="578154"/>
                  </a:lnTo>
                  <a:lnTo>
                    <a:pt x="1272133" y="599757"/>
                  </a:lnTo>
                  <a:lnTo>
                    <a:pt x="1262926" y="616191"/>
                  </a:lnTo>
                  <a:lnTo>
                    <a:pt x="1248105" y="626656"/>
                  </a:lnTo>
                  <a:lnTo>
                    <a:pt x="1228128" y="630313"/>
                  </a:lnTo>
                  <a:lnTo>
                    <a:pt x="1208138" y="626656"/>
                  </a:lnTo>
                  <a:lnTo>
                    <a:pt x="1193317" y="616191"/>
                  </a:lnTo>
                  <a:lnTo>
                    <a:pt x="1184109" y="599757"/>
                  </a:lnTo>
                  <a:lnTo>
                    <a:pt x="1180947" y="578154"/>
                  </a:lnTo>
                  <a:lnTo>
                    <a:pt x="1184109" y="556552"/>
                  </a:lnTo>
                  <a:lnTo>
                    <a:pt x="1193317" y="540118"/>
                  </a:lnTo>
                  <a:lnTo>
                    <a:pt x="1208138" y="529666"/>
                  </a:lnTo>
                  <a:lnTo>
                    <a:pt x="1228128" y="525995"/>
                  </a:lnTo>
                  <a:lnTo>
                    <a:pt x="1248105" y="529666"/>
                  </a:lnTo>
                  <a:lnTo>
                    <a:pt x="1262926" y="540118"/>
                  </a:lnTo>
                  <a:lnTo>
                    <a:pt x="1272133" y="556552"/>
                  </a:lnTo>
                  <a:lnTo>
                    <a:pt x="1275308" y="578154"/>
                  </a:lnTo>
                  <a:lnTo>
                    <a:pt x="1275308" y="464807"/>
                  </a:lnTo>
                  <a:lnTo>
                    <a:pt x="1228128" y="456552"/>
                  </a:lnTo>
                  <a:lnTo>
                    <a:pt x="1173124" y="466166"/>
                  </a:lnTo>
                  <a:lnTo>
                    <a:pt x="1133767" y="492315"/>
                  </a:lnTo>
                  <a:lnTo>
                    <a:pt x="1110107" y="530987"/>
                  </a:lnTo>
                  <a:lnTo>
                    <a:pt x="1102207" y="578154"/>
                  </a:lnTo>
                  <a:lnTo>
                    <a:pt x="1110107" y="625322"/>
                  </a:lnTo>
                  <a:lnTo>
                    <a:pt x="1133767" y="663994"/>
                  </a:lnTo>
                  <a:lnTo>
                    <a:pt x="1173124" y="690143"/>
                  </a:lnTo>
                  <a:lnTo>
                    <a:pt x="1228128" y="699744"/>
                  </a:lnTo>
                  <a:lnTo>
                    <a:pt x="1283119" y="690143"/>
                  </a:lnTo>
                  <a:lnTo>
                    <a:pt x="1322476" y="663994"/>
                  </a:lnTo>
                  <a:lnTo>
                    <a:pt x="1343088" y="630313"/>
                  </a:lnTo>
                  <a:lnTo>
                    <a:pt x="1346136" y="625322"/>
                  </a:lnTo>
                  <a:lnTo>
                    <a:pt x="1354048" y="578154"/>
                  </a:lnTo>
                  <a:close/>
                </a:path>
                <a:path w="2014220" h="966470">
                  <a:moveTo>
                    <a:pt x="1567637" y="615696"/>
                  </a:moveTo>
                  <a:lnTo>
                    <a:pt x="1556867" y="622782"/>
                  </a:lnTo>
                  <a:lnTo>
                    <a:pt x="1543050" y="627989"/>
                  </a:lnTo>
                  <a:lnTo>
                    <a:pt x="1526984" y="631215"/>
                  </a:lnTo>
                  <a:lnTo>
                    <a:pt x="1509483" y="632307"/>
                  </a:lnTo>
                  <a:lnTo>
                    <a:pt x="1487144" y="629348"/>
                  </a:lnTo>
                  <a:lnTo>
                    <a:pt x="1467789" y="620102"/>
                  </a:lnTo>
                  <a:lnTo>
                    <a:pt x="1454175" y="603999"/>
                  </a:lnTo>
                  <a:lnTo>
                    <a:pt x="1449019" y="580478"/>
                  </a:lnTo>
                  <a:lnTo>
                    <a:pt x="1454238" y="553986"/>
                  </a:lnTo>
                  <a:lnTo>
                    <a:pt x="1468132" y="536168"/>
                  </a:lnTo>
                  <a:lnTo>
                    <a:pt x="1487995" y="526148"/>
                  </a:lnTo>
                  <a:lnTo>
                    <a:pt x="1511160" y="522998"/>
                  </a:lnTo>
                  <a:lnTo>
                    <a:pt x="1526590" y="524230"/>
                  </a:lnTo>
                  <a:lnTo>
                    <a:pt x="1541424" y="527621"/>
                  </a:lnTo>
                  <a:lnTo>
                    <a:pt x="1554835" y="532676"/>
                  </a:lnTo>
                  <a:lnTo>
                    <a:pt x="1565973" y="538949"/>
                  </a:lnTo>
                  <a:lnTo>
                    <a:pt x="1565973" y="470509"/>
                  </a:lnTo>
                  <a:lnTo>
                    <a:pt x="1549958" y="464400"/>
                  </a:lnTo>
                  <a:lnTo>
                    <a:pt x="1533004" y="460044"/>
                  </a:lnTo>
                  <a:lnTo>
                    <a:pt x="1515427" y="457428"/>
                  </a:lnTo>
                  <a:lnTo>
                    <a:pt x="1497533" y="456552"/>
                  </a:lnTo>
                  <a:lnTo>
                    <a:pt x="1450695" y="463499"/>
                  </a:lnTo>
                  <a:lnTo>
                    <a:pt x="1409865" y="485381"/>
                  </a:lnTo>
                  <a:lnTo>
                    <a:pt x="1381048" y="523836"/>
                  </a:lnTo>
                  <a:lnTo>
                    <a:pt x="1370279" y="580478"/>
                  </a:lnTo>
                  <a:lnTo>
                    <a:pt x="1381226" y="634860"/>
                  </a:lnTo>
                  <a:lnTo>
                    <a:pt x="1410233" y="671880"/>
                  </a:lnTo>
                  <a:lnTo>
                    <a:pt x="1451584" y="693026"/>
                  </a:lnTo>
                  <a:lnTo>
                    <a:pt x="1499527" y="699744"/>
                  </a:lnTo>
                  <a:lnTo>
                    <a:pt x="1517637" y="698881"/>
                  </a:lnTo>
                  <a:lnTo>
                    <a:pt x="1535074" y="696264"/>
                  </a:lnTo>
                  <a:lnTo>
                    <a:pt x="1551762" y="691908"/>
                  </a:lnTo>
                  <a:lnTo>
                    <a:pt x="1567637" y="685800"/>
                  </a:lnTo>
                  <a:lnTo>
                    <a:pt x="1567637" y="615696"/>
                  </a:lnTo>
                  <a:close/>
                </a:path>
                <a:path w="2014220" h="966470">
                  <a:moveTo>
                    <a:pt x="1783219" y="461873"/>
                  </a:moveTo>
                  <a:lnTo>
                    <a:pt x="1581886" y="461873"/>
                  </a:lnTo>
                  <a:lnTo>
                    <a:pt x="1581886" y="529183"/>
                  </a:lnTo>
                  <a:lnTo>
                    <a:pt x="1644345" y="529183"/>
                  </a:lnTo>
                  <a:lnTo>
                    <a:pt x="1644345" y="694283"/>
                  </a:lnTo>
                  <a:lnTo>
                    <a:pt x="1720761" y="694283"/>
                  </a:lnTo>
                  <a:lnTo>
                    <a:pt x="1720761" y="529183"/>
                  </a:lnTo>
                  <a:lnTo>
                    <a:pt x="1783219" y="529183"/>
                  </a:lnTo>
                  <a:lnTo>
                    <a:pt x="1783219" y="461873"/>
                  </a:lnTo>
                  <a:close/>
                </a:path>
                <a:path w="2014220" h="966470">
                  <a:moveTo>
                    <a:pt x="2013762" y="694436"/>
                  </a:moveTo>
                  <a:lnTo>
                    <a:pt x="2002243" y="663536"/>
                  </a:lnTo>
                  <a:lnTo>
                    <a:pt x="1981542" y="608050"/>
                  </a:lnTo>
                  <a:lnTo>
                    <a:pt x="1951939" y="528650"/>
                  </a:lnTo>
                  <a:lnTo>
                    <a:pt x="1927034" y="461873"/>
                  </a:lnTo>
                  <a:lnTo>
                    <a:pt x="1908771" y="461873"/>
                  </a:lnTo>
                  <a:lnTo>
                    <a:pt x="1908771" y="608050"/>
                  </a:lnTo>
                  <a:lnTo>
                    <a:pt x="1863255" y="608050"/>
                  </a:lnTo>
                  <a:lnTo>
                    <a:pt x="1879536" y="558546"/>
                  </a:lnTo>
                  <a:lnTo>
                    <a:pt x="1885848" y="528650"/>
                  </a:lnTo>
                  <a:lnTo>
                    <a:pt x="1887220" y="537159"/>
                  </a:lnTo>
                  <a:lnTo>
                    <a:pt x="1888794" y="544855"/>
                  </a:lnTo>
                  <a:lnTo>
                    <a:pt x="1890572" y="551916"/>
                  </a:lnTo>
                  <a:lnTo>
                    <a:pt x="1892490" y="558546"/>
                  </a:lnTo>
                  <a:lnTo>
                    <a:pt x="1908771" y="608050"/>
                  </a:lnTo>
                  <a:lnTo>
                    <a:pt x="1908771" y="461873"/>
                  </a:lnTo>
                  <a:lnTo>
                    <a:pt x="1844649" y="461873"/>
                  </a:lnTo>
                  <a:lnTo>
                    <a:pt x="1757603" y="694436"/>
                  </a:lnTo>
                  <a:lnTo>
                    <a:pt x="1835353" y="694436"/>
                  </a:lnTo>
                  <a:lnTo>
                    <a:pt x="1845640" y="663536"/>
                  </a:lnTo>
                  <a:lnTo>
                    <a:pt x="1926043" y="663536"/>
                  </a:lnTo>
                  <a:lnTo>
                    <a:pt x="1936013" y="694436"/>
                  </a:lnTo>
                  <a:lnTo>
                    <a:pt x="2013762" y="6944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81877" y="1506811"/>
            <a:ext cx="3626794" cy="84871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spcBef>
                <a:spcPts val="91"/>
              </a:spcBef>
            </a:pP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Внутри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учебных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68" dirty="0">
                <a:solidFill>
                  <a:srgbClr val="231F20"/>
                </a:solidFill>
                <a:latin typeface="Tahoma"/>
                <a:cs typeface="Tahoma"/>
              </a:rPr>
              <a:t>помещений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1" dirty="0">
                <a:solidFill>
                  <a:srgbClr val="231F20"/>
                </a:solidFill>
                <a:latin typeface="Tahoma"/>
                <a:cs typeface="Tahoma"/>
              </a:rPr>
              <a:t>размещается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один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9" dirty="0">
                <a:solidFill>
                  <a:srgbClr val="231F20"/>
                </a:solidFill>
                <a:latin typeface="Tahoma"/>
                <a:cs typeface="Tahoma"/>
              </a:rPr>
              <a:t>фирменный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знак </a:t>
            </a:r>
            <a:r>
              <a:rPr sz="1088" spc="-5" dirty="0">
                <a:solidFill>
                  <a:srgbClr val="231F20"/>
                </a:solidFill>
                <a:latin typeface="Tahoma"/>
                <a:cs typeface="Tahoma"/>
              </a:rPr>
              <a:t>«Точка </a:t>
            </a:r>
            <a:r>
              <a:rPr sz="1088" spc="9" dirty="0">
                <a:solidFill>
                  <a:srgbClr val="231F20"/>
                </a:solidFill>
                <a:latin typeface="Tahoma"/>
                <a:cs typeface="Tahoma"/>
              </a:rPr>
              <a:t>Роста» </a:t>
            </a:r>
            <a:r>
              <a:rPr sz="1088" spc="73" dirty="0">
                <a:solidFill>
                  <a:srgbClr val="231F20"/>
                </a:solidFill>
                <a:latin typeface="Tahoma"/>
                <a:cs typeface="Tahoma"/>
              </a:rPr>
              <a:t>и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одна </a:t>
            </a: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инфор-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9" dirty="0">
                <a:solidFill>
                  <a:srgbClr val="231F20"/>
                </a:solidFill>
                <a:latin typeface="Tahoma"/>
                <a:cs typeface="Tahoma"/>
              </a:rPr>
              <a:t>мационная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табличка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-5" dirty="0">
                <a:solidFill>
                  <a:srgbClr val="231F20"/>
                </a:solidFill>
                <a:latin typeface="Tahoma"/>
                <a:cs typeface="Tahoma"/>
              </a:rPr>
              <a:t>(со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знаком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национального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проекта</a:t>
            </a:r>
            <a:r>
              <a:rPr sz="1088" spc="-7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«Образование»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73" dirty="0">
                <a:solidFill>
                  <a:srgbClr val="231F20"/>
                </a:solidFill>
                <a:latin typeface="Tahoma"/>
                <a:cs typeface="Tahoma"/>
              </a:rPr>
              <a:t>и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гербом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Министерства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просвещения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-14" dirty="0">
                <a:solidFill>
                  <a:srgbClr val="231F20"/>
                </a:solidFill>
                <a:latin typeface="Tahoma"/>
                <a:cs typeface="Tahoma"/>
              </a:rPr>
              <a:t>РФ).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Достаточно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разместить</a:t>
            </a:r>
            <a:r>
              <a:rPr sz="1088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9" dirty="0">
                <a:solidFill>
                  <a:srgbClr val="231F20"/>
                </a:solidFill>
                <a:latin typeface="Tahoma"/>
                <a:cs typeface="Tahoma"/>
              </a:rPr>
              <a:t>фир-</a:t>
            </a:r>
            <a:endParaRPr sz="1088" dirty="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1318" y="2331829"/>
            <a:ext cx="3224009" cy="84871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110557">
              <a:spcBef>
                <a:spcPts val="91"/>
              </a:spcBef>
            </a:pPr>
            <a:r>
              <a:rPr sz="1088" spc="73" dirty="0">
                <a:solidFill>
                  <a:srgbClr val="231F20"/>
                </a:solidFill>
                <a:latin typeface="Tahoma"/>
                <a:cs typeface="Tahoma"/>
              </a:rPr>
              <a:t>менный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знак</a:t>
            </a:r>
            <a:r>
              <a:rPr sz="1088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73" dirty="0">
                <a:solidFill>
                  <a:srgbClr val="231F20"/>
                </a:solidFill>
                <a:latin typeface="Tahoma"/>
                <a:cs typeface="Tahoma"/>
              </a:rPr>
              <a:t>и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табличку</a:t>
            </a:r>
            <a:r>
              <a:rPr sz="1088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в</a:t>
            </a:r>
            <a:r>
              <a:rPr sz="1088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основных</a:t>
            </a:r>
            <a:r>
              <a:rPr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 err="1">
                <a:solidFill>
                  <a:srgbClr val="231F20"/>
                </a:solidFill>
                <a:latin typeface="Tahoma"/>
                <a:cs typeface="Tahoma"/>
              </a:rPr>
              <a:t>учебных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9" dirty="0" err="1">
                <a:solidFill>
                  <a:srgbClr val="231F20"/>
                </a:solidFill>
                <a:latin typeface="Tahoma"/>
                <a:cs typeface="Tahoma"/>
              </a:rPr>
              <a:t>помещениях</a:t>
            </a:r>
            <a:r>
              <a:rPr sz="1088" spc="18" dirty="0">
                <a:solidFill>
                  <a:srgbClr val="231F20"/>
                </a:solidFill>
                <a:latin typeface="Tahoma"/>
                <a:cs typeface="Tahoma"/>
              </a:rPr>
              <a:t>.</a:t>
            </a:r>
            <a:endParaRPr sz="1088" dirty="0">
              <a:latin typeface="Tahoma"/>
              <a:cs typeface="Tahoma"/>
            </a:endParaRPr>
          </a:p>
          <a:p>
            <a:pPr marL="11516" marR="4607"/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Дополнительные </a:t>
            </a:r>
            <a:r>
              <a:rPr sz="1088" spc="63" dirty="0">
                <a:solidFill>
                  <a:srgbClr val="231F20"/>
                </a:solidFill>
                <a:latin typeface="Tahoma"/>
                <a:cs typeface="Tahoma"/>
              </a:rPr>
              <a:t>помещения </a:t>
            </a: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(рекреации,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27" dirty="0">
                <a:solidFill>
                  <a:srgbClr val="231F20"/>
                </a:solidFill>
                <a:latin typeface="Tahoma"/>
                <a:cs typeface="Tahoma"/>
              </a:rPr>
              <a:t>библиотеки)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нет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необходимости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брендировать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этими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элементами.</a:t>
            </a:r>
            <a:endParaRPr sz="1088" dirty="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93773" y="2117872"/>
            <a:ext cx="608640" cy="165650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sz="997" spc="27" dirty="0">
                <a:solidFill>
                  <a:srgbClr val="231F20"/>
                </a:solidFill>
                <a:latin typeface="Tahoma"/>
                <a:cs typeface="Tahoma"/>
              </a:rPr>
              <a:t>Табличка</a:t>
            </a:r>
            <a:endParaRPr sz="997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93773" y="3924661"/>
            <a:ext cx="1496552" cy="1371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Технические</a:t>
            </a:r>
            <a:r>
              <a:rPr sz="816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характеристики</a:t>
            </a:r>
            <a:endParaRPr sz="816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93774" y="4131323"/>
            <a:ext cx="597124" cy="506892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65067">
              <a:spcBef>
                <a:spcPts val="91"/>
              </a:spcBef>
            </a:pP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размер: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ма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т</a:t>
            </a: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ериал:</a:t>
            </a:r>
            <a:endParaRPr sz="816">
              <a:latin typeface="Tahoma"/>
              <a:cs typeface="Tahoma"/>
            </a:endParaRPr>
          </a:p>
          <a:p>
            <a:pPr>
              <a:spcBef>
                <a:spcPts val="45"/>
              </a:spcBef>
            </a:pPr>
            <a:endParaRPr sz="771">
              <a:latin typeface="Tahoma"/>
              <a:cs typeface="Tahoma"/>
            </a:endParaRPr>
          </a:p>
          <a:p>
            <a:pPr marL="11516">
              <a:spcBef>
                <a:spcPts val="5"/>
              </a:spcBef>
            </a:pP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крепления:</a:t>
            </a:r>
            <a:endParaRPr sz="816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988403" y="4131323"/>
            <a:ext cx="1740124" cy="63936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816" spc="-5" dirty="0">
                <a:solidFill>
                  <a:srgbClr val="231F20"/>
                </a:solidFill>
                <a:latin typeface="Tahoma"/>
                <a:cs typeface="Tahoma"/>
              </a:rPr>
              <a:t>200×400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77" dirty="0">
                <a:solidFill>
                  <a:srgbClr val="231F20"/>
                </a:solidFill>
                <a:latin typeface="Tahoma"/>
                <a:cs typeface="Tahoma"/>
              </a:rPr>
              <a:t>мм</a:t>
            </a:r>
            <a:endParaRPr sz="816">
              <a:latin typeface="Tahoma"/>
              <a:cs typeface="Tahoma"/>
            </a:endParaRPr>
          </a:p>
          <a:p>
            <a:pPr marL="11516" marR="60461"/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ПВХ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(толщина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dirty="0">
                <a:solidFill>
                  <a:srgbClr val="231F20"/>
                </a:solidFill>
                <a:latin typeface="Tahoma"/>
                <a:cs typeface="Tahoma"/>
              </a:rPr>
              <a:t>3–5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мм)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с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печатью </a:t>
            </a:r>
            <a:r>
              <a:rPr sz="816" spc="-2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54" dirty="0">
                <a:solidFill>
                  <a:srgbClr val="231F20"/>
                </a:solidFill>
                <a:latin typeface="Tahoma"/>
                <a:cs typeface="Tahoma"/>
              </a:rPr>
              <a:t>и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защитной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ламинацией</a:t>
            </a:r>
            <a:endParaRPr sz="816">
              <a:latin typeface="Tahoma"/>
              <a:cs typeface="Tahoma"/>
            </a:endParaRPr>
          </a:p>
          <a:p>
            <a:pPr marL="11516" marR="4607"/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на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скрытых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дистанционных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держателях</a:t>
            </a:r>
            <a:r>
              <a:rPr sz="816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или</a:t>
            </a:r>
            <a:r>
              <a:rPr sz="816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вплотную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к</a:t>
            </a:r>
            <a:r>
              <a:rPr sz="816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стене</a:t>
            </a:r>
            <a:endParaRPr sz="816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39214" y="2117872"/>
            <a:ext cx="1820739" cy="165650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11516">
              <a:spcBef>
                <a:spcPts val="95"/>
              </a:spcBef>
            </a:pPr>
            <a:r>
              <a:rPr sz="997" spc="45" dirty="0">
                <a:solidFill>
                  <a:srgbClr val="231F20"/>
                </a:solidFill>
                <a:latin typeface="Tahoma"/>
                <a:cs typeface="Tahoma"/>
              </a:rPr>
              <a:t>Настенный</a:t>
            </a:r>
            <a:r>
              <a:rPr sz="997" spc="-7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97" spc="59" dirty="0">
                <a:solidFill>
                  <a:srgbClr val="231F20"/>
                </a:solidFill>
                <a:latin typeface="Tahoma"/>
                <a:cs typeface="Tahoma"/>
              </a:rPr>
              <a:t>фирменный</a:t>
            </a:r>
            <a:r>
              <a:rPr sz="997" spc="-7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997" spc="36" dirty="0">
                <a:solidFill>
                  <a:srgbClr val="231F20"/>
                </a:solidFill>
                <a:latin typeface="Tahoma"/>
                <a:cs typeface="Tahoma"/>
              </a:rPr>
              <a:t>знак</a:t>
            </a:r>
            <a:endParaRPr sz="997" dirty="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86847" y="3397107"/>
            <a:ext cx="1899625" cy="126686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725" spc="23" dirty="0">
                <a:solidFill>
                  <a:srgbClr val="231F20"/>
                </a:solidFill>
                <a:latin typeface="Tahoma"/>
                <a:cs typeface="Tahoma"/>
              </a:rPr>
              <a:t>Для</a:t>
            </a:r>
            <a:r>
              <a:rPr sz="725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41" dirty="0">
                <a:solidFill>
                  <a:srgbClr val="231F20"/>
                </a:solidFill>
                <a:latin typeface="Tahoma"/>
                <a:cs typeface="Tahoma"/>
              </a:rPr>
              <a:t>белых</a:t>
            </a:r>
            <a:r>
              <a:rPr sz="725" spc="-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68" dirty="0">
                <a:solidFill>
                  <a:srgbClr val="231F20"/>
                </a:solidFill>
                <a:latin typeface="Tahoma"/>
                <a:cs typeface="Tahoma"/>
              </a:rPr>
              <a:t>и</a:t>
            </a:r>
            <a:r>
              <a:rPr sz="725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32" dirty="0">
                <a:solidFill>
                  <a:srgbClr val="231F20"/>
                </a:solidFill>
                <a:latin typeface="Tahoma"/>
                <a:cs typeface="Tahoma"/>
              </a:rPr>
              <a:t>светлых</a:t>
            </a:r>
            <a:r>
              <a:rPr sz="725" spc="-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41" dirty="0">
                <a:solidFill>
                  <a:srgbClr val="231F20"/>
                </a:solidFill>
                <a:latin typeface="Tahoma"/>
                <a:cs typeface="Tahoma"/>
              </a:rPr>
              <a:t>поверхностей</a:t>
            </a:r>
            <a:r>
              <a:rPr sz="725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32" dirty="0">
                <a:solidFill>
                  <a:srgbClr val="231F20"/>
                </a:solidFill>
                <a:latin typeface="Tahoma"/>
                <a:cs typeface="Tahoma"/>
              </a:rPr>
              <a:t>стен</a:t>
            </a:r>
            <a:endParaRPr sz="725" dirty="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90200" y="4854281"/>
            <a:ext cx="1496552" cy="439592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725" spc="23" dirty="0">
                <a:solidFill>
                  <a:srgbClr val="231F20"/>
                </a:solidFill>
                <a:latin typeface="Tahoma"/>
                <a:cs typeface="Tahoma"/>
              </a:rPr>
              <a:t>Для</a:t>
            </a:r>
            <a:r>
              <a:rPr sz="725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45" dirty="0">
                <a:solidFill>
                  <a:srgbClr val="231F20"/>
                </a:solidFill>
                <a:latin typeface="Tahoma"/>
                <a:cs typeface="Tahoma"/>
              </a:rPr>
              <a:t>цветных</a:t>
            </a:r>
            <a:r>
              <a:rPr sz="725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725" spc="32" dirty="0">
                <a:solidFill>
                  <a:srgbClr val="231F20"/>
                </a:solidFill>
                <a:latin typeface="Tahoma"/>
                <a:cs typeface="Tahoma"/>
              </a:rPr>
              <a:t>стен</a:t>
            </a:r>
            <a:endParaRPr sz="725">
              <a:latin typeface="Tahoma"/>
              <a:cs typeface="Tahoma"/>
            </a:endParaRPr>
          </a:p>
          <a:p>
            <a:pPr>
              <a:spcBef>
                <a:spcPts val="54"/>
              </a:spcBef>
            </a:pPr>
            <a:endParaRPr sz="1134">
              <a:latin typeface="Tahoma"/>
              <a:cs typeface="Tahoma"/>
            </a:endParaRPr>
          </a:p>
          <a:p>
            <a:pPr marL="11516"/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Технические</a:t>
            </a:r>
            <a:r>
              <a:rPr sz="816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характеристики</a:t>
            </a:r>
            <a:endParaRPr sz="816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90201" y="5308455"/>
            <a:ext cx="536087" cy="30998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26200"/>
              </a:lnSpc>
              <a:spcBef>
                <a:spcPts val="91"/>
              </a:spcBef>
            </a:pP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размер: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ма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т</a:t>
            </a: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ериал:</a:t>
            </a:r>
            <a:endParaRPr sz="816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84831" y="5308455"/>
            <a:ext cx="2419014" cy="874417"/>
          </a:xfrm>
          <a:prstGeom prst="rect">
            <a:avLst/>
          </a:prstGeom>
        </p:spPr>
        <p:txBody>
          <a:bodyPr vert="horz" wrap="square" lIns="0" tIns="43762" rIns="0" bIns="0" rtlCol="0">
            <a:spAutoFit/>
          </a:bodyPr>
          <a:lstStyle/>
          <a:p>
            <a:pPr marL="11516">
              <a:spcBef>
                <a:spcPts val="345"/>
              </a:spcBef>
            </a:pP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длина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1200–1500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77" dirty="0">
                <a:solidFill>
                  <a:srgbClr val="231F20"/>
                </a:solidFill>
                <a:latin typeface="Tahoma"/>
                <a:cs typeface="Tahoma"/>
              </a:rPr>
              <a:t>мм</a:t>
            </a:r>
            <a:endParaRPr sz="816" dirty="0">
              <a:latin typeface="Tahoma"/>
              <a:cs typeface="Tahoma"/>
            </a:endParaRPr>
          </a:p>
          <a:p>
            <a:pPr marL="11516" marR="94433">
              <a:spcBef>
                <a:spcPts val="258"/>
              </a:spcBef>
            </a:pP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вариант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-5" dirty="0">
                <a:solidFill>
                  <a:srgbClr val="231F20"/>
                </a:solidFill>
                <a:latin typeface="Tahoma"/>
                <a:cs typeface="Tahoma"/>
              </a:rPr>
              <a:t>1.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ПВХ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(толщина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5" dirty="0">
                <a:solidFill>
                  <a:srgbClr val="231F20"/>
                </a:solidFill>
                <a:latin typeface="Tahoma"/>
                <a:cs typeface="Tahoma"/>
              </a:rPr>
              <a:t>5–20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77" dirty="0">
                <a:solidFill>
                  <a:srgbClr val="231F20"/>
                </a:solidFill>
                <a:latin typeface="Tahoma"/>
                <a:cs typeface="Tahoma"/>
              </a:rPr>
              <a:t>мм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-73" dirty="0">
                <a:solidFill>
                  <a:srgbClr val="231F20"/>
                </a:solidFill>
                <a:latin typeface="Tahoma"/>
                <a:cs typeface="Tahoma"/>
              </a:rPr>
              <a:t>)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с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печатью </a:t>
            </a:r>
            <a:r>
              <a:rPr sz="816" spc="-2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54" dirty="0">
                <a:solidFill>
                  <a:srgbClr val="231F20"/>
                </a:solidFill>
                <a:latin typeface="Tahoma"/>
                <a:cs typeface="Tahoma"/>
              </a:rPr>
              <a:t>и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защитной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ламинацией</a:t>
            </a:r>
            <a:endParaRPr sz="816" dirty="0">
              <a:latin typeface="Tahoma"/>
              <a:cs typeface="Tahoma"/>
            </a:endParaRPr>
          </a:p>
          <a:p>
            <a:pPr marL="11516"/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вариант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-5" dirty="0">
                <a:solidFill>
                  <a:srgbClr val="231F20"/>
                </a:solidFill>
                <a:latin typeface="Tahoma"/>
                <a:cs typeface="Tahoma"/>
              </a:rPr>
              <a:t>2.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Интерьерная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наклейка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или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графика</a:t>
            </a:r>
            <a:endParaRPr sz="816" dirty="0">
              <a:latin typeface="Tahoma"/>
              <a:cs typeface="Tahoma"/>
            </a:endParaRPr>
          </a:p>
          <a:p>
            <a:pPr marL="11516" marR="372554">
              <a:spcBef>
                <a:spcPts val="258"/>
              </a:spcBef>
            </a:pP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на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скрытых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дистанционных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держателях </a:t>
            </a:r>
            <a:r>
              <a:rPr sz="816" spc="-2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или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вплотную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к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стене</a:t>
            </a:r>
            <a:endParaRPr sz="816" dirty="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90201" y="5903896"/>
            <a:ext cx="597124" cy="13717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крепления:</a:t>
            </a:r>
            <a:endParaRPr sz="816">
              <a:latin typeface="Tahoma"/>
              <a:cs typeface="Tahom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907831" y="2427534"/>
            <a:ext cx="2483506" cy="875244"/>
            <a:chOff x="2980575" y="2573959"/>
            <a:chExt cx="2738755" cy="965200"/>
          </a:xfrm>
        </p:grpSpPr>
        <p:sp>
          <p:nvSpPr>
            <p:cNvPr id="24" name="object 24"/>
            <p:cNvSpPr/>
            <p:nvPr/>
          </p:nvSpPr>
          <p:spPr>
            <a:xfrm>
              <a:off x="2980575" y="2573959"/>
              <a:ext cx="2738755" cy="965200"/>
            </a:xfrm>
            <a:custGeom>
              <a:avLst/>
              <a:gdLst/>
              <a:ahLst/>
              <a:cxnLst/>
              <a:rect l="l" t="t" r="r" b="b"/>
              <a:pathLst>
                <a:path w="2738754" h="965200">
                  <a:moveTo>
                    <a:pt x="2738628" y="0"/>
                  </a:moveTo>
                  <a:lnTo>
                    <a:pt x="0" y="0"/>
                  </a:lnTo>
                  <a:lnTo>
                    <a:pt x="0" y="964691"/>
                  </a:lnTo>
                  <a:lnTo>
                    <a:pt x="2738628" y="964691"/>
                  </a:lnTo>
                  <a:lnTo>
                    <a:pt x="2738628" y="0"/>
                  </a:lnTo>
                  <a:close/>
                </a:path>
              </a:pathLst>
            </a:custGeom>
            <a:solidFill>
              <a:srgbClr val="231F20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25" name="object 25"/>
            <p:cNvSpPr/>
            <p:nvPr/>
          </p:nvSpPr>
          <p:spPr>
            <a:xfrm>
              <a:off x="3020390" y="3007550"/>
              <a:ext cx="604520" cy="214629"/>
            </a:xfrm>
            <a:custGeom>
              <a:avLst/>
              <a:gdLst/>
              <a:ahLst/>
              <a:cxnLst/>
              <a:rect l="l" t="t" r="r" b="b"/>
              <a:pathLst>
                <a:path w="604520" h="214630">
                  <a:moveTo>
                    <a:pt x="177685" y="4699"/>
                  </a:moveTo>
                  <a:lnTo>
                    <a:pt x="0" y="4699"/>
                  </a:lnTo>
                  <a:lnTo>
                    <a:pt x="0" y="64389"/>
                  </a:lnTo>
                  <a:lnTo>
                    <a:pt x="55130" y="64389"/>
                  </a:lnTo>
                  <a:lnTo>
                    <a:pt x="55130" y="210439"/>
                  </a:lnTo>
                  <a:lnTo>
                    <a:pt x="122567" y="210439"/>
                  </a:lnTo>
                  <a:lnTo>
                    <a:pt x="122567" y="64389"/>
                  </a:lnTo>
                  <a:lnTo>
                    <a:pt x="177685" y="64389"/>
                  </a:lnTo>
                  <a:lnTo>
                    <a:pt x="177685" y="4699"/>
                  </a:lnTo>
                  <a:close/>
                </a:path>
                <a:path w="604520" h="214630">
                  <a:moveTo>
                    <a:pt x="404596" y="107315"/>
                  </a:moveTo>
                  <a:lnTo>
                    <a:pt x="397624" y="65684"/>
                  </a:lnTo>
                  <a:lnTo>
                    <a:pt x="376745" y="31559"/>
                  </a:lnTo>
                  <a:lnTo>
                    <a:pt x="342011" y="8483"/>
                  </a:lnTo>
                  <a:lnTo>
                    <a:pt x="335102" y="7277"/>
                  </a:lnTo>
                  <a:lnTo>
                    <a:pt x="335102" y="107315"/>
                  </a:lnTo>
                  <a:lnTo>
                    <a:pt x="332308" y="126390"/>
                  </a:lnTo>
                  <a:lnTo>
                    <a:pt x="324192" y="140893"/>
                  </a:lnTo>
                  <a:lnTo>
                    <a:pt x="311111" y="150126"/>
                  </a:lnTo>
                  <a:lnTo>
                    <a:pt x="293471" y="153352"/>
                  </a:lnTo>
                  <a:lnTo>
                    <a:pt x="275831" y="150126"/>
                  </a:lnTo>
                  <a:lnTo>
                    <a:pt x="262763" y="140893"/>
                  </a:lnTo>
                  <a:lnTo>
                    <a:pt x="254635" y="126390"/>
                  </a:lnTo>
                  <a:lnTo>
                    <a:pt x="251828" y="107315"/>
                  </a:lnTo>
                  <a:lnTo>
                    <a:pt x="254635" y="88252"/>
                  </a:lnTo>
                  <a:lnTo>
                    <a:pt x="262763" y="73748"/>
                  </a:lnTo>
                  <a:lnTo>
                    <a:pt x="275831" y="64516"/>
                  </a:lnTo>
                  <a:lnTo>
                    <a:pt x="293471" y="61277"/>
                  </a:lnTo>
                  <a:lnTo>
                    <a:pt x="311111" y="64516"/>
                  </a:lnTo>
                  <a:lnTo>
                    <a:pt x="324192" y="73748"/>
                  </a:lnTo>
                  <a:lnTo>
                    <a:pt x="332308" y="88252"/>
                  </a:lnTo>
                  <a:lnTo>
                    <a:pt x="335102" y="107315"/>
                  </a:lnTo>
                  <a:lnTo>
                    <a:pt x="335102" y="7277"/>
                  </a:lnTo>
                  <a:lnTo>
                    <a:pt x="293471" y="0"/>
                  </a:lnTo>
                  <a:lnTo>
                    <a:pt x="244944" y="8483"/>
                  </a:lnTo>
                  <a:lnTo>
                    <a:pt x="210210" y="31559"/>
                  </a:lnTo>
                  <a:lnTo>
                    <a:pt x="189318" y="65684"/>
                  </a:lnTo>
                  <a:lnTo>
                    <a:pt x="182346" y="107315"/>
                  </a:lnTo>
                  <a:lnTo>
                    <a:pt x="189318" y="148958"/>
                  </a:lnTo>
                  <a:lnTo>
                    <a:pt x="210210" y="183083"/>
                  </a:lnTo>
                  <a:lnTo>
                    <a:pt x="244944" y="206159"/>
                  </a:lnTo>
                  <a:lnTo>
                    <a:pt x="293471" y="214630"/>
                  </a:lnTo>
                  <a:lnTo>
                    <a:pt x="342011" y="206159"/>
                  </a:lnTo>
                  <a:lnTo>
                    <a:pt x="376745" y="183083"/>
                  </a:lnTo>
                  <a:lnTo>
                    <a:pt x="394931" y="153352"/>
                  </a:lnTo>
                  <a:lnTo>
                    <a:pt x="397624" y="148958"/>
                  </a:lnTo>
                  <a:lnTo>
                    <a:pt x="404596" y="107315"/>
                  </a:lnTo>
                  <a:close/>
                </a:path>
                <a:path w="604520" h="214630">
                  <a:moveTo>
                    <a:pt x="604240" y="4699"/>
                  </a:moveTo>
                  <a:lnTo>
                    <a:pt x="536511" y="4699"/>
                  </a:lnTo>
                  <a:lnTo>
                    <a:pt x="536511" y="87376"/>
                  </a:lnTo>
                  <a:lnTo>
                    <a:pt x="529475" y="90614"/>
                  </a:lnTo>
                  <a:lnTo>
                    <a:pt x="520966" y="92367"/>
                  </a:lnTo>
                  <a:lnTo>
                    <a:pt x="513054" y="92367"/>
                  </a:lnTo>
                  <a:lnTo>
                    <a:pt x="503466" y="91325"/>
                  </a:lnTo>
                  <a:lnTo>
                    <a:pt x="495528" y="88011"/>
                  </a:lnTo>
                  <a:lnTo>
                    <a:pt x="490118" y="82105"/>
                  </a:lnTo>
                  <a:lnTo>
                    <a:pt x="488124" y="73317"/>
                  </a:lnTo>
                  <a:lnTo>
                    <a:pt x="488124" y="4699"/>
                  </a:lnTo>
                  <a:lnTo>
                    <a:pt x="420395" y="4699"/>
                  </a:lnTo>
                  <a:lnTo>
                    <a:pt x="420395" y="81521"/>
                  </a:lnTo>
                  <a:lnTo>
                    <a:pt x="425881" y="112344"/>
                  </a:lnTo>
                  <a:lnTo>
                    <a:pt x="441248" y="134112"/>
                  </a:lnTo>
                  <a:lnTo>
                    <a:pt x="464794" y="147040"/>
                  </a:lnTo>
                  <a:lnTo>
                    <a:pt x="494868" y="151307"/>
                  </a:lnTo>
                  <a:lnTo>
                    <a:pt x="505625" y="150876"/>
                  </a:lnTo>
                  <a:lnTo>
                    <a:pt x="516242" y="149618"/>
                  </a:lnTo>
                  <a:lnTo>
                    <a:pt x="526580" y="147599"/>
                  </a:lnTo>
                  <a:lnTo>
                    <a:pt x="536511" y="144856"/>
                  </a:lnTo>
                  <a:lnTo>
                    <a:pt x="536511" y="209943"/>
                  </a:lnTo>
                  <a:lnTo>
                    <a:pt x="604240" y="209943"/>
                  </a:lnTo>
                  <a:lnTo>
                    <a:pt x="604240" y="4699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26" name="object 26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55675" y="3012241"/>
              <a:ext cx="423058" cy="205244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4631309" y="3007550"/>
              <a:ext cx="998855" cy="214629"/>
            </a:xfrm>
            <a:custGeom>
              <a:avLst/>
              <a:gdLst/>
              <a:ahLst/>
              <a:cxnLst/>
              <a:rect l="l" t="t" r="r" b="b"/>
              <a:pathLst>
                <a:path w="998854" h="214630">
                  <a:moveTo>
                    <a:pt x="181787" y="80632"/>
                  </a:moveTo>
                  <a:lnTo>
                    <a:pt x="177850" y="60413"/>
                  </a:lnTo>
                  <a:lnTo>
                    <a:pt x="174739" y="44399"/>
                  </a:lnTo>
                  <a:lnTo>
                    <a:pt x="155321" y="21005"/>
                  </a:lnTo>
                  <a:lnTo>
                    <a:pt x="126123" y="8445"/>
                  </a:lnTo>
                  <a:lnTo>
                    <a:pt x="114642" y="7264"/>
                  </a:lnTo>
                  <a:lnTo>
                    <a:pt x="114642" y="80632"/>
                  </a:lnTo>
                  <a:lnTo>
                    <a:pt x="112839" y="89687"/>
                  </a:lnTo>
                  <a:lnTo>
                    <a:pt x="107708" y="95885"/>
                  </a:lnTo>
                  <a:lnTo>
                    <a:pt x="99669" y="99441"/>
                  </a:lnTo>
                  <a:lnTo>
                    <a:pt x="89128" y="100571"/>
                  </a:lnTo>
                  <a:lnTo>
                    <a:pt x="67741" y="100571"/>
                  </a:lnTo>
                  <a:lnTo>
                    <a:pt x="67741" y="60413"/>
                  </a:lnTo>
                  <a:lnTo>
                    <a:pt x="89128" y="60413"/>
                  </a:lnTo>
                  <a:lnTo>
                    <a:pt x="99669" y="61556"/>
                  </a:lnTo>
                  <a:lnTo>
                    <a:pt x="107708" y="65138"/>
                  </a:lnTo>
                  <a:lnTo>
                    <a:pt x="112839" y="71412"/>
                  </a:lnTo>
                  <a:lnTo>
                    <a:pt x="114642" y="80632"/>
                  </a:lnTo>
                  <a:lnTo>
                    <a:pt x="114642" y="7264"/>
                  </a:lnTo>
                  <a:lnTo>
                    <a:pt x="89725" y="4699"/>
                  </a:lnTo>
                  <a:lnTo>
                    <a:pt x="0" y="4699"/>
                  </a:lnTo>
                  <a:lnTo>
                    <a:pt x="0" y="209943"/>
                  </a:lnTo>
                  <a:lnTo>
                    <a:pt x="67741" y="209943"/>
                  </a:lnTo>
                  <a:lnTo>
                    <a:pt x="67741" y="156286"/>
                  </a:lnTo>
                  <a:lnTo>
                    <a:pt x="89725" y="156286"/>
                  </a:lnTo>
                  <a:lnTo>
                    <a:pt x="126123" y="152552"/>
                  </a:lnTo>
                  <a:lnTo>
                    <a:pt x="155321" y="140017"/>
                  </a:lnTo>
                  <a:lnTo>
                    <a:pt x="174739" y="116700"/>
                  </a:lnTo>
                  <a:lnTo>
                    <a:pt x="177888" y="100571"/>
                  </a:lnTo>
                  <a:lnTo>
                    <a:pt x="181787" y="80632"/>
                  </a:lnTo>
                  <a:close/>
                </a:path>
                <a:path w="998854" h="214630">
                  <a:moveTo>
                    <a:pt x="416318" y="107315"/>
                  </a:moveTo>
                  <a:lnTo>
                    <a:pt x="409346" y="65684"/>
                  </a:lnTo>
                  <a:lnTo>
                    <a:pt x="388467" y="31559"/>
                  </a:lnTo>
                  <a:lnTo>
                    <a:pt x="353733" y="8483"/>
                  </a:lnTo>
                  <a:lnTo>
                    <a:pt x="346824" y="7277"/>
                  </a:lnTo>
                  <a:lnTo>
                    <a:pt x="346824" y="107315"/>
                  </a:lnTo>
                  <a:lnTo>
                    <a:pt x="344030" y="126390"/>
                  </a:lnTo>
                  <a:lnTo>
                    <a:pt x="335902" y="140893"/>
                  </a:lnTo>
                  <a:lnTo>
                    <a:pt x="322834" y="150126"/>
                  </a:lnTo>
                  <a:lnTo>
                    <a:pt x="305193" y="153352"/>
                  </a:lnTo>
                  <a:lnTo>
                    <a:pt x="287553" y="150126"/>
                  </a:lnTo>
                  <a:lnTo>
                    <a:pt x="274485" y="140893"/>
                  </a:lnTo>
                  <a:lnTo>
                    <a:pt x="266357" y="126390"/>
                  </a:lnTo>
                  <a:lnTo>
                    <a:pt x="263563" y="107315"/>
                  </a:lnTo>
                  <a:lnTo>
                    <a:pt x="266357" y="88252"/>
                  </a:lnTo>
                  <a:lnTo>
                    <a:pt x="274485" y="73748"/>
                  </a:lnTo>
                  <a:lnTo>
                    <a:pt x="287553" y="64516"/>
                  </a:lnTo>
                  <a:lnTo>
                    <a:pt x="305193" y="61277"/>
                  </a:lnTo>
                  <a:lnTo>
                    <a:pt x="322834" y="64516"/>
                  </a:lnTo>
                  <a:lnTo>
                    <a:pt x="335902" y="73748"/>
                  </a:lnTo>
                  <a:lnTo>
                    <a:pt x="344030" y="88252"/>
                  </a:lnTo>
                  <a:lnTo>
                    <a:pt x="346824" y="107315"/>
                  </a:lnTo>
                  <a:lnTo>
                    <a:pt x="346824" y="7277"/>
                  </a:lnTo>
                  <a:lnTo>
                    <a:pt x="305193" y="0"/>
                  </a:lnTo>
                  <a:lnTo>
                    <a:pt x="256654" y="8483"/>
                  </a:lnTo>
                  <a:lnTo>
                    <a:pt x="221919" y="31559"/>
                  </a:lnTo>
                  <a:lnTo>
                    <a:pt x="201041" y="65684"/>
                  </a:lnTo>
                  <a:lnTo>
                    <a:pt x="194068" y="107315"/>
                  </a:lnTo>
                  <a:lnTo>
                    <a:pt x="201041" y="148958"/>
                  </a:lnTo>
                  <a:lnTo>
                    <a:pt x="221919" y="183083"/>
                  </a:lnTo>
                  <a:lnTo>
                    <a:pt x="256654" y="206159"/>
                  </a:lnTo>
                  <a:lnTo>
                    <a:pt x="305193" y="214630"/>
                  </a:lnTo>
                  <a:lnTo>
                    <a:pt x="353733" y="206159"/>
                  </a:lnTo>
                  <a:lnTo>
                    <a:pt x="388467" y="183083"/>
                  </a:lnTo>
                  <a:lnTo>
                    <a:pt x="406654" y="153352"/>
                  </a:lnTo>
                  <a:lnTo>
                    <a:pt x="409346" y="148958"/>
                  </a:lnTo>
                  <a:lnTo>
                    <a:pt x="416318" y="107315"/>
                  </a:lnTo>
                  <a:close/>
                </a:path>
                <a:path w="998854" h="214630">
                  <a:moveTo>
                    <a:pt x="604812" y="140449"/>
                  </a:moveTo>
                  <a:lnTo>
                    <a:pt x="595312" y="146697"/>
                  </a:lnTo>
                  <a:lnTo>
                    <a:pt x="583120" y="151295"/>
                  </a:lnTo>
                  <a:lnTo>
                    <a:pt x="568947" y="154139"/>
                  </a:lnTo>
                  <a:lnTo>
                    <a:pt x="553504" y="155105"/>
                  </a:lnTo>
                  <a:lnTo>
                    <a:pt x="533793" y="152501"/>
                  </a:lnTo>
                  <a:lnTo>
                    <a:pt x="516712" y="144335"/>
                  </a:lnTo>
                  <a:lnTo>
                    <a:pt x="504685" y="130124"/>
                  </a:lnTo>
                  <a:lnTo>
                    <a:pt x="500138" y="109372"/>
                  </a:lnTo>
                  <a:lnTo>
                    <a:pt x="504748" y="85991"/>
                  </a:lnTo>
                  <a:lnTo>
                    <a:pt x="517004" y="70269"/>
                  </a:lnTo>
                  <a:lnTo>
                    <a:pt x="534530" y="61429"/>
                  </a:lnTo>
                  <a:lnTo>
                    <a:pt x="554977" y="58648"/>
                  </a:lnTo>
                  <a:lnTo>
                    <a:pt x="568591" y="59740"/>
                  </a:lnTo>
                  <a:lnTo>
                    <a:pt x="581685" y="62712"/>
                  </a:lnTo>
                  <a:lnTo>
                    <a:pt x="593521" y="67183"/>
                  </a:lnTo>
                  <a:lnTo>
                    <a:pt x="603351" y="72720"/>
                  </a:lnTo>
                  <a:lnTo>
                    <a:pt x="603351" y="12319"/>
                  </a:lnTo>
                  <a:lnTo>
                    <a:pt x="589216" y="6934"/>
                  </a:lnTo>
                  <a:lnTo>
                    <a:pt x="574243" y="3086"/>
                  </a:lnTo>
                  <a:lnTo>
                    <a:pt x="558736" y="774"/>
                  </a:lnTo>
                  <a:lnTo>
                    <a:pt x="542950" y="0"/>
                  </a:lnTo>
                  <a:lnTo>
                    <a:pt x="501611" y="6121"/>
                  </a:lnTo>
                  <a:lnTo>
                    <a:pt x="465582" y="25438"/>
                  </a:lnTo>
                  <a:lnTo>
                    <a:pt x="440156" y="59385"/>
                  </a:lnTo>
                  <a:lnTo>
                    <a:pt x="430644" y="109372"/>
                  </a:lnTo>
                  <a:lnTo>
                    <a:pt x="440309" y="157365"/>
                  </a:lnTo>
                  <a:lnTo>
                    <a:pt x="465912" y="190042"/>
                  </a:lnTo>
                  <a:lnTo>
                    <a:pt x="502399" y="208699"/>
                  </a:lnTo>
                  <a:lnTo>
                    <a:pt x="544703" y="214630"/>
                  </a:lnTo>
                  <a:lnTo>
                    <a:pt x="560692" y="213868"/>
                  </a:lnTo>
                  <a:lnTo>
                    <a:pt x="576084" y="211556"/>
                  </a:lnTo>
                  <a:lnTo>
                    <a:pt x="590804" y="207708"/>
                  </a:lnTo>
                  <a:lnTo>
                    <a:pt x="604812" y="202311"/>
                  </a:lnTo>
                  <a:lnTo>
                    <a:pt x="604812" y="140449"/>
                  </a:lnTo>
                  <a:close/>
                </a:path>
                <a:path w="998854" h="214630">
                  <a:moveTo>
                    <a:pt x="795083" y="4699"/>
                  </a:moveTo>
                  <a:lnTo>
                    <a:pt x="617397" y="4699"/>
                  </a:lnTo>
                  <a:lnTo>
                    <a:pt x="617397" y="64389"/>
                  </a:lnTo>
                  <a:lnTo>
                    <a:pt x="672528" y="64389"/>
                  </a:lnTo>
                  <a:lnTo>
                    <a:pt x="672528" y="210439"/>
                  </a:lnTo>
                  <a:lnTo>
                    <a:pt x="739965" y="210439"/>
                  </a:lnTo>
                  <a:lnTo>
                    <a:pt x="739965" y="64389"/>
                  </a:lnTo>
                  <a:lnTo>
                    <a:pt x="795083" y="64389"/>
                  </a:lnTo>
                  <a:lnTo>
                    <a:pt x="795083" y="4699"/>
                  </a:lnTo>
                  <a:close/>
                </a:path>
                <a:path w="998854" h="214630">
                  <a:moveTo>
                    <a:pt x="998537" y="209943"/>
                  </a:moveTo>
                  <a:lnTo>
                    <a:pt x="988364" y="182676"/>
                  </a:lnTo>
                  <a:lnTo>
                    <a:pt x="970102" y="133705"/>
                  </a:lnTo>
                  <a:lnTo>
                    <a:pt x="943978" y="63627"/>
                  </a:lnTo>
                  <a:lnTo>
                    <a:pt x="922007" y="4699"/>
                  </a:lnTo>
                  <a:lnTo>
                    <a:pt x="905891" y="4699"/>
                  </a:lnTo>
                  <a:lnTo>
                    <a:pt x="905891" y="133705"/>
                  </a:lnTo>
                  <a:lnTo>
                    <a:pt x="865708" y="133705"/>
                  </a:lnTo>
                  <a:lnTo>
                    <a:pt x="880084" y="90017"/>
                  </a:lnTo>
                  <a:lnTo>
                    <a:pt x="885647" y="63627"/>
                  </a:lnTo>
                  <a:lnTo>
                    <a:pt x="886853" y="71132"/>
                  </a:lnTo>
                  <a:lnTo>
                    <a:pt x="888250" y="77927"/>
                  </a:lnTo>
                  <a:lnTo>
                    <a:pt x="889812" y="84162"/>
                  </a:lnTo>
                  <a:lnTo>
                    <a:pt x="891514" y="90017"/>
                  </a:lnTo>
                  <a:lnTo>
                    <a:pt x="905891" y="133705"/>
                  </a:lnTo>
                  <a:lnTo>
                    <a:pt x="905891" y="4699"/>
                  </a:lnTo>
                  <a:lnTo>
                    <a:pt x="849299" y="4699"/>
                  </a:lnTo>
                  <a:lnTo>
                    <a:pt x="772477" y="209943"/>
                  </a:lnTo>
                  <a:lnTo>
                    <a:pt x="841082" y="209943"/>
                  </a:lnTo>
                  <a:lnTo>
                    <a:pt x="850176" y="182676"/>
                  </a:lnTo>
                  <a:lnTo>
                    <a:pt x="921131" y="182676"/>
                  </a:lnTo>
                  <a:lnTo>
                    <a:pt x="929932" y="209943"/>
                  </a:lnTo>
                  <a:lnTo>
                    <a:pt x="998537" y="209943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28" name="object 28"/>
            <p:cNvSpPr/>
            <p:nvPr/>
          </p:nvSpPr>
          <p:spPr>
            <a:xfrm>
              <a:off x="4164749" y="2604642"/>
              <a:ext cx="435609" cy="852805"/>
            </a:xfrm>
            <a:custGeom>
              <a:avLst/>
              <a:gdLst/>
              <a:ahLst/>
              <a:cxnLst/>
              <a:rect l="l" t="t" r="r" b="b"/>
              <a:pathLst>
                <a:path w="435610" h="852804">
                  <a:moveTo>
                    <a:pt x="153009" y="733183"/>
                  </a:moveTo>
                  <a:lnTo>
                    <a:pt x="66230" y="644588"/>
                  </a:lnTo>
                  <a:lnTo>
                    <a:pt x="66230" y="763917"/>
                  </a:lnTo>
                  <a:lnTo>
                    <a:pt x="153009" y="852512"/>
                  </a:lnTo>
                  <a:lnTo>
                    <a:pt x="153009" y="733183"/>
                  </a:lnTo>
                  <a:close/>
                </a:path>
                <a:path w="435610" h="852804">
                  <a:moveTo>
                    <a:pt x="153009" y="463600"/>
                  </a:moveTo>
                  <a:lnTo>
                    <a:pt x="0" y="307403"/>
                  </a:lnTo>
                  <a:lnTo>
                    <a:pt x="0" y="517791"/>
                  </a:lnTo>
                  <a:lnTo>
                    <a:pt x="153009" y="673989"/>
                  </a:lnTo>
                  <a:lnTo>
                    <a:pt x="153009" y="463600"/>
                  </a:lnTo>
                  <a:close/>
                </a:path>
                <a:path w="435610" h="852804">
                  <a:moveTo>
                    <a:pt x="435292" y="0"/>
                  </a:moveTo>
                  <a:lnTo>
                    <a:pt x="182029" y="258533"/>
                  </a:lnTo>
                  <a:lnTo>
                    <a:pt x="182029" y="606780"/>
                  </a:lnTo>
                  <a:lnTo>
                    <a:pt x="435292" y="348234"/>
                  </a:lnTo>
                  <a:lnTo>
                    <a:pt x="435292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714193" y="5700711"/>
            <a:ext cx="1686382" cy="680722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ts val="1279"/>
              </a:lnSpc>
              <a:spcBef>
                <a:spcPts val="91"/>
              </a:spcBef>
            </a:pPr>
            <a:endParaRPr sz="1088" dirty="0">
              <a:latin typeface="Lucida Sans Unicode"/>
              <a:cs typeface="Lucida Sans Unicode"/>
            </a:endParaRPr>
          </a:p>
          <a:p>
            <a:pPr marL="11516" marR="4607">
              <a:lnSpc>
                <a:spcPts val="979"/>
              </a:lnSpc>
              <a:spcBef>
                <a:spcPts val="5"/>
              </a:spcBef>
            </a:pP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Всегда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используйте </a:t>
            </a:r>
            <a:r>
              <a:rPr sz="816" spc="14" dirty="0">
                <a:solidFill>
                  <a:srgbClr val="231F20"/>
                </a:solidFill>
                <a:latin typeface="Tahoma"/>
                <a:cs typeface="Tahoma"/>
              </a:rPr>
              <a:t>графиче- </a:t>
            </a:r>
            <a:r>
              <a:rPr sz="816" spc="-2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ские</a:t>
            </a:r>
            <a:r>
              <a:rPr sz="816" spc="-54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файлы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из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оригинальных </a:t>
            </a:r>
            <a:r>
              <a:rPr sz="816" spc="-2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макетов </a:t>
            </a:r>
            <a:r>
              <a:rPr sz="816" spc="73" dirty="0">
                <a:solidFill>
                  <a:srgbClr val="231F20"/>
                </a:solidFill>
                <a:latin typeface="Tahoma"/>
                <a:cs typeface="Tahoma"/>
              </a:rPr>
              <a:t>—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не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пытайтесь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создавать </a:t>
            </a:r>
            <a:r>
              <a:rPr sz="816" spc="36" dirty="0" err="1">
                <a:solidFill>
                  <a:srgbClr val="231F20"/>
                </a:solidFill>
                <a:latin typeface="Tahoma"/>
                <a:cs typeface="Tahoma"/>
              </a:rPr>
              <a:t>их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18" dirty="0" err="1">
                <a:solidFill>
                  <a:srgbClr val="231F20"/>
                </a:solidFill>
                <a:latin typeface="Tahoma"/>
                <a:cs typeface="Tahoma"/>
              </a:rPr>
              <a:t>самостоятель</a:t>
            </a:r>
            <a:r>
              <a:rPr sz="816" spc="23" dirty="0" err="1">
                <a:solidFill>
                  <a:srgbClr val="231F20"/>
                </a:solidFill>
                <a:latin typeface="Tahoma"/>
                <a:cs typeface="Tahoma"/>
              </a:rPr>
              <a:t>но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.</a:t>
            </a:r>
            <a:endParaRPr sz="816" dirty="0">
              <a:latin typeface="Tahoma"/>
              <a:cs typeface="Tahoma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7118331" y="2480235"/>
            <a:ext cx="2703469" cy="1463731"/>
            <a:chOff x="6474104" y="2735148"/>
            <a:chExt cx="2981325" cy="1614170"/>
          </a:xfrm>
        </p:grpSpPr>
        <p:sp>
          <p:nvSpPr>
            <p:cNvPr id="31" name="object 31"/>
            <p:cNvSpPr/>
            <p:nvPr/>
          </p:nvSpPr>
          <p:spPr>
            <a:xfrm>
              <a:off x="6474104" y="2735148"/>
              <a:ext cx="2981325" cy="1614170"/>
            </a:xfrm>
            <a:custGeom>
              <a:avLst/>
              <a:gdLst/>
              <a:ahLst/>
              <a:cxnLst/>
              <a:rect l="l" t="t" r="r" b="b"/>
              <a:pathLst>
                <a:path w="2981325" h="1614170">
                  <a:moveTo>
                    <a:pt x="2980943" y="0"/>
                  </a:moveTo>
                  <a:lnTo>
                    <a:pt x="0" y="0"/>
                  </a:lnTo>
                  <a:lnTo>
                    <a:pt x="0" y="1613915"/>
                  </a:lnTo>
                  <a:lnTo>
                    <a:pt x="2980943" y="1613915"/>
                  </a:lnTo>
                  <a:lnTo>
                    <a:pt x="2980943" y="0"/>
                  </a:lnTo>
                  <a:close/>
                </a:path>
              </a:pathLst>
            </a:custGeom>
            <a:solidFill>
              <a:srgbClr val="231F2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32" name="object 32"/>
            <p:cNvSpPr/>
            <p:nvPr/>
          </p:nvSpPr>
          <p:spPr>
            <a:xfrm>
              <a:off x="6571208" y="2832252"/>
              <a:ext cx="2736215" cy="1368425"/>
            </a:xfrm>
            <a:custGeom>
              <a:avLst/>
              <a:gdLst/>
              <a:ahLst/>
              <a:cxnLst/>
              <a:rect l="l" t="t" r="r" b="b"/>
              <a:pathLst>
                <a:path w="2736215" h="1368425">
                  <a:moveTo>
                    <a:pt x="2735999" y="0"/>
                  </a:moveTo>
                  <a:lnTo>
                    <a:pt x="0" y="0"/>
                  </a:lnTo>
                  <a:lnTo>
                    <a:pt x="0" y="1367993"/>
                  </a:lnTo>
                  <a:lnTo>
                    <a:pt x="2735999" y="1367993"/>
                  </a:lnTo>
                  <a:lnTo>
                    <a:pt x="27359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33" name="object 33"/>
            <p:cNvSpPr/>
            <p:nvPr/>
          </p:nvSpPr>
          <p:spPr>
            <a:xfrm>
              <a:off x="6571208" y="2832239"/>
              <a:ext cx="2736215" cy="1368425"/>
            </a:xfrm>
            <a:custGeom>
              <a:avLst/>
              <a:gdLst/>
              <a:ahLst/>
              <a:cxnLst/>
              <a:rect l="l" t="t" r="r" b="b"/>
              <a:pathLst>
                <a:path w="2736215" h="1368425">
                  <a:moveTo>
                    <a:pt x="2735999" y="1368005"/>
                  </a:moveTo>
                  <a:lnTo>
                    <a:pt x="0" y="1368005"/>
                  </a:lnTo>
                  <a:lnTo>
                    <a:pt x="0" y="0"/>
                  </a:lnTo>
                  <a:lnTo>
                    <a:pt x="2735999" y="0"/>
                  </a:lnTo>
                  <a:lnTo>
                    <a:pt x="2735999" y="1368005"/>
                  </a:lnTo>
                  <a:close/>
                </a:path>
              </a:pathLst>
            </a:custGeom>
            <a:ln w="3175">
              <a:solidFill>
                <a:srgbClr val="1D1D1B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26074" y="3709490"/>
              <a:ext cx="2395279" cy="35528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68997" y="3080462"/>
              <a:ext cx="774075" cy="385810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52825" y="3113739"/>
              <a:ext cx="209162" cy="12964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14998" y="3008218"/>
              <a:ext cx="484944" cy="539418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909841" y="3008223"/>
              <a:ext cx="485775" cy="439420"/>
            </a:xfrm>
            <a:custGeom>
              <a:avLst/>
              <a:gdLst/>
              <a:ahLst/>
              <a:cxnLst/>
              <a:rect l="l" t="t" r="r" b="b"/>
              <a:pathLst>
                <a:path w="485775" h="439420">
                  <a:moveTo>
                    <a:pt x="15430" y="203250"/>
                  </a:moveTo>
                  <a:lnTo>
                    <a:pt x="15011" y="200685"/>
                  </a:lnTo>
                  <a:lnTo>
                    <a:pt x="14325" y="202272"/>
                  </a:lnTo>
                  <a:lnTo>
                    <a:pt x="15430" y="203250"/>
                  </a:lnTo>
                  <a:close/>
                </a:path>
                <a:path w="485775" h="439420">
                  <a:moveTo>
                    <a:pt x="19773" y="186080"/>
                  </a:moveTo>
                  <a:lnTo>
                    <a:pt x="17526" y="185889"/>
                  </a:lnTo>
                  <a:lnTo>
                    <a:pt x="17170" y="186601"/>
                  </a:lnTo>
                  <a:lnTo>
                    <a:pt x="19558" y="186778"/>
                  </a:lnTo>
                  <a:lnTo>
                    <a:pt x="19773" y="186080"/>
                  </a:lnTo>
                  <a:close/>
                </a:path>
                <a:path w="485775" h="439420">
                  <a:moveTo>
                    <a:pt x="20929" y="186893"/>
                  </a:moveTo>
                  <a:lnTo>
                    <a:pt x="19558" y="186778"/>
                  </a:lnTo>
                  <a:lnTo>
                    <a:pt x="18110" y="191338"/>
                  </a:lnTo>
                  <a:lnTo>
                    <a:pt x="17132" y="192481"/>
                  </a:lnTo>
                  <a:lnTo>
                    <a:pt x="16129" y="194805"/>
                  </a:lnTo>
                  <a:lnTo>
                    <a:pt x="14973" y="200456"/>
                  </a:lnTo>
                  <a:lnTo>
                    <a:pt x="15011" y="200685"/>
                  </a:lnTo>
                  <a:lnTo>
                    <a:pt x="18211" y="193230"/>
                  </a:lnTo>
                  <a:lnTo>
                    <a:pt x="20764" y="191452"/>
                  </a:lnTo>
                  <a:lnTo>
                    <a:pt x="20929" y="186893"/>
                  </a:lnTo>
                  <a:close/>
                </a:path>
                <a:path w="485775" h="439420">
                  <a:moveTo>
                    <a:pt x="24333" y="177914"/>
                  </a:moveTo>
                  <a:lnTo>
                    <a:pt x="24295" y="174523"/>
                  </a:lnTo>
                  <a:lnTo>
                    <a:pt x="21602" y="166458"/>
                  </a:lnTo>
                  <a:lnTo>
                    <a:pt x="15176" y="158280"/>
                  </a:lnTo>
                  <a:lnTo>
                    <a:pt x="7239" y="150063"/>
                  </a:lnTo>
                  <a:lnTo>
                    <a:pt x="0" y="141884"/>
                  </a:lnTo>
                  <a:lnTo>
                    <a:pt x="6299" y="150660"/>
                  </a:lnTo>
                  <a:lnTo>
                    <a:pt x="13931" y="159181"/>
                  </a:lnTo>
                  <a:lnTo>
                    <a:pt x="20167" y="167233"/>
                  </a:lnTo>
                  <a:lnTo>
                    <a:pt x="22301" y="174625"/>
                  </a:lnTo>
                  <a:lnTo>
                    <a:pt x="22072" y="176606"/>
                  </a:lnTo>
                  <a:lnTo>
                    <a:pt x="20802" y="178269"/>
                  </a:lnTo>
                  <a:lnTo>
                    <a:pt x="13792" y="185572"/>
                  </a:lnTo>
                  <a:lnTo>
                    <a:pt x="17526" y="185889"/>
                  </a:lnTo>
                  <a:lnTo>
                    <a:pt x="20599" y="179832"/>
                  </a:lnTo>
                  <a:lnTo>
                    <a:pt x="24333" y="177914"/>
                  </a:lnTo>
                  <a:close/>
                </a:path>
                <a:path w="485775" h="439420">
                  <a:moveTo>
                    <a:pt x="62153" y="251891"/>
                  </a:moveTo>
                  <a:lnTo>
                    <a:pt x="60845" y="251320"/>
                  </a:lnTo>
                  <a:lnTo>
                    <a:pt x="59499" y="250736"/>
                  </a:lnTo>
                  <a:lnTo>
                    <a:pt x="50977" y="250723"/>
                  </a:lnTo>
                  <a:lnTo>
                    <a:pt x="40360" y="246913"/>
                  </a:lnTo>
                  <a:lnTo>
                    <a:pt x="38061" y="244944"/>
                  </a:lnTo>
                  <a:lnTo>
                    <a:pt x="35496" y="243357"/>
                  </a:lnTo>
                  <a:lnTo>
                    <a:pt x="28397" y="238683"/>
                  </a:lnTo>
                  <a:lnTo>
                    <a:pt x="26898" y="236613"/>
                  </a:lnTo>
                  <a:lnTo>
                    <a:pt x="26885" y="234276"/>
                  </a:lnTo>
                  <a:lnTo>
                    <a:pt x="24244" y="228790"/>
                  </a:lnTo>
                  <a:lnTo>
                    <a:pt x="20942" y="223812"/>
                  </a:lnTo>
                  <a:lnTo>
                    <a:pt x="16002" y="220878"/>
                  </a:lnTo>
                  <a:lnTo>
                    <a:pt x="20396" y="207683"/>
                  </a:lnTo>
                  <a:lnTo>
                    <a:pt x="15430" y="203250"/>
                  </a:lnTo>
                  <a:lnTo>
                    <a:pt x="16611" y="210439"/>
                  </a:lnTo>
                  <a:lnTo>
                    <a:pt x="15659" y="217182"/>
                  </a:lnTo>
                  <a:lnTo>
                    <a:pt x="14833" y="219811"/>
                  </a:lnTo>
                  <a:lnTo>
                    <a:pt x="18326" y="223393"/>
                  </a:lnTo>
                  <a:lnTo>
                    <a:pt x="22771" y="229489"/>
                  </a:lnTo>
                  <a:lnTo>
                    <a:pt x="25146" y="234276"/>
                  </a:lnTo>
                  <a:lnTo>
                    <a:pt x="25222" y="237274"/>
                  </a:lnTo>
                  <a:lnTo>
                    <a:pt x="26644" y="239801"/>
                  </a:lnTo>
                  <a:lnTo>
                    <a:pt x="33718" y="244563"/>
                  </a:lnTo>
                  <a:lnTo>
                    <a:pt x="36537" y="246227"/>
                  </a:lnTo>
                  <a:lnTo>
                    <a:pt x="39319" y="248653"/>
                  </a:lnTo>
                  <a:lnTo>
                    <a:pt x="50825" y="251993"/>
                  </a:lnTo>
                  <a:lnTo>
                    <a:pt x="59804" y="251320"/>
                  </a:lnTo>
                  <a:lnTo>
                    <a:pt x="62153" y="251891"/>
                  </a:lnTo>
                  <a:close/>
                </a:path>
                <a:path w="485775" h="439420">
                  <a:moveTo>
                    <a:pt x="485419" y="165811"/>
                  </a:moveTo>
                  <a:lnTo>
                    <a:pt x="484162" y="161988"/>
                  </a:lnTo>
                  <a:lnTo>
                    <a:pt x="482434" y="161023"/>
                  </a:lnTo>
                  <a:lnTo>
                    <a:pt x="467461" y="158254"/>
                  </a:lnTo>
                  <a:lnTo>
                    <a:pt x="464718" y="158140"/>
                  </a:lnTo>
                  <a:lnTo>
                    <a:pt x="461924" y="158457"/>
                  </a:lnTo>
                  <a:lnTo>
                    <a:pt x="455409" y="159804"/>
                  </a:lnTo>
                  <a:lnTo>
                    <a:pt x="452335" y="160007"/>
                  </a:lnTo>
                  <a:lnTo>
                    <a:pt x="459435" y="157378"/>
                  </a:lnTo>
                  <a:lnTo>
                    <a:pt x="467702" y="155117"/>
                  </a:lnTo>
                  <a:lnTo>
                    <a:pt x="477456" y="142519"/>
                  </a:lnTo>
                  <a:lnTo>
                    <a:pt x="484835" y="129908"/>
                  </a:lnTo>
                  <a:lnTo>
                    <a:pt x="483120" y="128930"/>
                  </a:lnTo>
                  <a:lnTo>
                    <a:pt x="478726" y="128943"/>
                  </a:lnTo>
                  <a:lnTo>
                    <a:pt x="466039" y="129565"/>
                  </a:lnTo>
                  <a:lnTo>
                    <a:pt x="463359" y="130009"/>
                  </a:lnTo>
                  <a:lnTo>
                    <a:pt x="460692" y="130898"/>
                  </a:lnTo>
                  <a:lnTo>
                    <a:pt x="445173" y="137541"/>
                  </a:lnTo>
                  <a:lnTo>
                    <a:pt x="449719" y="133896"/>
                  </a:lnTo>
                  <a:lnTo>
                    <a:pt x="451256" y="132270"/>
                  </a:lnTo>
                  <a:lnTo>
                    <a:pt x="457060" y="127025"/>
                  </a:lnTo>
                  <a:lnTo>
                    <a:pt x="462788" y="121462"/>
                  </a:lnTo>
                  <a:lnTo>
                    <a:pt x="468388" y="115620"/>
                  </a:lnTo>
                  <a:lnTo>
                    <a:pt x="478129" y="104825"/>
                  </a:lnTo>
                  <a:lnTo>
                    <a:pt x="482130" y="99009"/>
                  </a:lnTo>
                  <a:lnTo>
                    <a:pt x="482765" y="96951"/>
                  </a:lnTo>
                  <a:lnTo>
                    <a:pt x="480034" y="94043"/>
                  </a:lnTo>
                  <a:lnTo>
                    <a:pt x="475310" y="96342"/>
                  </a:lnTo>
                  <a:lnTo>
                    <a:pt x="465531" y="102158"/>
                  </a:lnTo>
                  <a:lnTo>
                    <a:pt x="441972" y="111518"/>
                  </a:lnTo>
                  <a:lnTo>
                    <a:pt x="471589" y="83312"/>
                  </a:lnTo>
                  <a:lnTo>
                    <a:pt x="478675" y="74371"/>
                  </a:lnTo>
                  <a:lnTo>
                    <a:pt x="476783" y="70904"/>
                  </a:lnTo>
                  <a:lnTo>
                    <a:pt x="470877" y="71107"/>
                  </a:lnTo>
                  <a:lnTo>
                    <a:pt x="463003" y="75831"/>
                  </a:lnTo>
                  <a:lnTo>
                    <a:pt x="454152" y="79349"/>
                  </a:lnTo>
                  <a:lnTo>
                    <a:pt x="449122" y="81064"/>
                  </a:lnTo>
                  <a:lnTo>
                    <a:pt x="453237" y="77406"/>
                  </a:lnTo>
                  <a:lnTo>
                    <a:pt x="460806" y="69088"/>
                  </a:lnTo>
                  <a:lnTo>
                    <a:pt x="466623" y="62001"/>
                  </a:lnTo>
                  <a:lnTo>
                    <a:pt x="481330" y="41478"/>
                  </a:lnTo>
                  <a:lnTo>
                    <a:pt x="484924" y="35915"/>
                  </a:lnTo>
                  <a:lnTo>
                    <a:pt x="483374" y="31902"/>
                  </a:lnTo>
                  <a:lnTo>
                    <a:pt x="482676" y="30924"/>
                  </a:lnTo>
                  <a:lnTo>
                    <a:pt x="480707" y="30467"/>
                  </a:lnTo>
                  <a:lnTo>
                    <a:pt x="479844" y="30861"/>
                  </a:lnTo>
                  <a:lnTo>
                    <a:pt x="465988" y="40500"/>
                  </a:lnTo>
                  <a:lnTo>
                    <a:pt x="446900" y="50431"/>
                  </a:lnTo>
                  <a:lnTo>
                    <a:pt x="451472" y="45072"/>
                  </a:lnTo>
                  <a:lnTo>
                    <a:pt x="459689" y="34074"/>
                  </a:lnTo>
                  <a:lnTo>
                    <a:pt x="467296" y="22936"/>
                  </a:lnTo>
                  <a:lnTo>
                    <a:pt x="470458" y="17907"/>
                  </a:lnTo>
                  <a:lnTo>
                    <a:pt x="469023" y="14274"/>
                  </a:lnTo>
                  <a:lnTo>
                    <a:pt x="468376" y="13385"/>
                  </a:lnTo>
                  <a:lnTo>
                    <a:pt x="466521" y="12979"/>
                  </a:lnTo>
                  <a:lnTo>
                    <a:pt x="465709" y="13360"/>
                  </a:lnTo>
                  <a:lnTo>
                    <a:pt x="452094" y="22860"/>
                  </a:lnTo>
                  <a:lnTo>
                    <a:pt x="450900" y="23520"/>
                  </a:lnTo>
                  <a:lnTo>
                    <a:pt x="460222" y="9956"/>
                  </a:lnTo>
                  <a:lnTo>
                    <a:pt x="463384" y="4940"/>
                  </a:lnTo>
                  <a:lnTo>
                    <a:pt x="461937" y="1308"/>
                  </a:lnTo>
                  <a:lnTo>
                    <a:pt x="461289" y="406"/>
                  </a:lnTo>
                  <a:lnTo>
                    <a:pt x="459447" y="0"/>
                  </a:lnTo>
                  <a:lnTo>
                    <a:pt x="458597" y="393"/>
                  </a:lnTo>
                  <a:lnTo>
                    <a:pt x="446481" y="9029"/>
                  </a:lnTo>
                  <a:lnTo>
                    <a:pt x="443560" y="10731"/>
                  </a:lnTo>
                  <a:lnTo>
                    <a:pt x="423938" y="19862"/>
                  </a:lnTo>
                  <a:lnTo>
                    <a:pt x="417309" y="25476"/>
                  </a:lnTo>
                  <a:lnTo>
                    <a:pt x="405460" y="33743"/>
                  </a:lnTo>
                  <a:lnTo>
                    <a:pt x="392760" y="44221"/>
                  </a:lnTo>
                  <a:lnTo>
                    <a:pt x="384873" y="51244"/>
                  </a:lnTo>
                  <a:lnTo>
                    <a:pt x="377507" y="58445"/>
                  </a:lnTo>
                  <a:lnTo>
                    <a:pt x="357314" y="80441"/>
                  </a:lnTo>
                  <a:lnTo>
                    <a:pt x="353517" y="82981"/>
                  </a:lnTo>
                  <a:lnTo>
                    <a:pt x="333260" y="101079"/>
                  </a:lnTo>
                  <a:lnTo>
                    <a:pt x="314667" y="119951"/>
                  </a:lnTo>
                  <a:lnTo>
                    <a:pt x="310718" y="120027"/>
                  </a:lnTo>
                  <a:lnTo>
                    <a:pt x="303174" y="126060"/>
                  </a:lnTo>
                  <a:lnTo>
                    <a:pt x="288645" y="137947"/>
                  </a:lnTo>
                  <a:lnTo>
                    <a:pt x="282816" y="143421"/>
                  </a:lnTo>
                  <a:lnTo>
                    <a:pt x="281952" y="143421"/>
                  </a:lnTo>
                  <a:lnTo>
                    <a:pt x="271068" y="153289"/>
                  </a:lnTo>
                  <a:lnTo>
                    <a:pt x="265531" y="157899"/>
                  </a:lnTo>
                  <a:lnTo>
                    <a:pt x="261429" y="161632"/>
                  </a:lnTo>
                  <a:lnTo>
                    <a:pt x="254165" y="169519"/>
                  </a:lnTo>
                  <a:lnTo>
                    <a:pt x="250748" y="172770"/>
                  </a:lnTo>
                  <a:lnTo>
                    <a:pt x="247053" y="178257"/>
                  </a:lnTo>
                  <a:lnTo>
                    <a:pt x="244729" y="184175"/>
                  </a:lnTo>
                  <a:lnTo>
                    <a:pt x="243078" y="190588"/>
                  </a:lnTo>
                  <a:lnTo>
                    <a:pt x="243535" y="193878"/>
                  </a:lnTo>
                  <a:lnTo>
                    <a:pt x="246380" y="198158"/>
                  </a:lnTo>
                  <a:lnTo>
                    <a:pt x="247561" y="199174"/>
                  </a:lnTo>
                  <a:lnTo>
                    <a:pt x="252717" y="201980"/>
                  </a:lnTo>
                  <a:lnTo>
                    <a:pt x="257606" y="202539"/>
                  </a:lnTo>
                  <a:lnTo>
                    <a:pt x="257771" y="202717"/>
                  </a:lnTo>
                  <a:lnTo>
                    <a:pt x="241477" y="240182"/>
                  </a:lnTo>
                  <a:lnTo>
                    <a:pt x="239052" y="240614"/>
                  </a:lnTo>
                  <a:lnTo>
                    <a:pt x="235915" y="239560"/>
                  </a:lnTo>
                  <a:lnTo>
                    <a:pt x="230619" y="234759"/>
                  </a:lnTo>
                  <a:lnTo>
                    <a:pt x="228688" y="230733"/>
                  </a:lnTo>
                  <a:lnTo>
                    <a:pt x="226098" y="226974"/>
                  </a:lnTo>
                  <a:lnTo>
                    <a:pt x="223253" y="224891"/>
                  </a:lnTo>
                  <a:lnTo>
                    <a:pt x="221462" y="222567"/>
                  </a:lnTo>
                  <a:lnTo>
                    <a:pt x="216344" y="218846"/>
                  </a:lnTo>
                  <a:lnTo>
                    <a:pt x="210312" y="216535"/>
                  </a:lnTo>
                  <a:lnTo>
                    <a:pt x="207886" y="216242"/>
                  </a:lnTo>
                  <a:lnTo>
                    <a:pt x="206235" y="216408"/>
                  </a:lnTo>
                  <a:lnTo>
                    <a:pt x="194398" y="237769"/>
                  </a:lnTo>
                  <a:lnTo>
                    <a:pt x="195376" y="244944"/>
                  </a:lnTo>
                  <a:lnTo>
                    <a:pt x="207975" y="263728"/>
                  </a:lnTo>
                  <a:lnTo>
                    <a:pt x="207378" y="267512"/>
                  </a:lnTo>
                  <a:lnTo>
                    <a:pt x="207060" y="271246"/>
                  </a:lnTo>
                  <a:lnTo>
                    <a:pt x="208216" y="274231"/>
                  </a:lnTo>
                  <a:lnTo>
                    <a:pt x="213690" y="279679"/>
                  </a:lnTo>
                  <a:lnTo>
                    <a:pt x="217017" y="278460"/>
                  </a:lnTo>
                  <a:lnTo>
                    <a:pt x="215823" y="285711"/>
                  </a:lnTo>
                  <a:lnTo>
                    <a:pt x="217068" y="297091"/>
                  </a:lnTo>
                  <a:lnTo>
                    <a:pt x="218033" y="301383"/>
                  </a:lnTo>
                  <a:lnTo>
                    <a:pt x="218338" y="307060"/>
                  </a:lnTo>
                  <a:lnTo>
                    <a:pt x="217106" y="310743"/>
                  </a:lnTo>
                  <a:lnTo>
                    <a:pt x="216395" y="321310"/>
                  </a:lnTo>
                  <a:lnTo>
                    <a:pt x="215188" y="325310"/>
                  </a:lnTo>
                  <a:lnTo>
                    <a:pt x="215430" y="326402"/>
                  </a:lnTo>
                  <a:lnTo>
                    <a:pt x="214744" y="331076"/>
                  </a:lnTo>
                  <a:lnTo>
                    <a:pt x="214909" y="333235"/>
                  </a:lnTo>
                  <a:lnTo>
                    <a:pt x="214642" y="336435"/>
                  </a:lnTo>
                  <a:lnTo>
                    <a:pt x="214553" y="342887"/>
                  </a:lnTo>
                  <a:lnTo>
                    <a:pt x="216039" y="345503"/>
                  </a:lnTo>
                  <a:lnTo>
                    <a:pt x="216319" y="350545"/>
                  </a:lnTo>
                  <a:lnTo>
                    <a:pt x="220484" y="360527"/>
                  </a:lnTo>
                  <a:lnTo>
                    <a:pt x="220357" y="367258"/>
                  </a:lnTo>
                  <a:lnTo>
                    <a:pt x="218363" y="380085"/>
                  </a:lnTo>
                  <a:lnTo>
                    <a:pt x="217881" y="387819"/>
                  </a:lnTo>
                  <a:lnTo>
                    <a:pt x="216941" y="393192"/>
                  </a:lnTo>
                  <a:lnTo>
                    <a:pt x="215925" y="397421"/>
                  </a:lnTo>
                  <a:lnTo>
                    <a:pt x="215557" y="403898"/>
                  </a:lnTo>
                  <a:lnTo>
                    <a:pt x="216636" y="407682"/>
                  </a:lnTo>
                  <a:lnTo>
                    <a:pt x="217766" y="415213"/>
                  </a:lnTo>
                  <a:lnTo>
                    <a:pt x="225958" y="435952"/>
                  </a:lnTo>
                  <a:lnTo>
                    <a:pt x="227660" y="438670"/>
                  </a:lnTo>
                  <a:lnTo>
                    <a:pt x="228409" y="438962"/>
                  </a:lnTo>
                  <a:lnTo>
                    <a:pt x="229412" y="438924"/>
                  </a:lnTo>
                  <a:lnTo>
                    <a:pt x="233540" y="438061"/>
                  </a:lnTo>
                  <a:lnTo>
                    <a:pt x="238340" y="406730"/>
                  </a:lnTo>
                  <a:lnTo>
                    <a:pt x="238620" y="399135"/>
                  </a:lnTo>
                  <a:lnTo>
                    <a:pt x="238963" y="402272"/>
                  </a:lnTo>
                  <a:lnTo>
                    <a:pt x="239344" y="403491"/>
                  </a:lnTo>
                  <a:lnTo>
                    <a:pt x="240652" y="410997"/>
                  </a:lnTo>
                  <a:lnTo>
                    <a:pt x="250482" y="434467"/>
                  </a:lnTo>
                  <a:lnTo>
                    <a:pt x="261061" y="397497"/>
                  </a:lnTo>
                  <a:lnTo>
                    <a:pt x="263283" y="403923"/>
                  </a:lnTo>
                  <a:lnTo>
                    <a:pt x="274307" y="423176"/>
                  </a:lnTo>
                  <a:lnTo>
                    <a:pt x="278485" y="424078"/>
                  </a:lnTo>
                  <a:lnTo>
                    <a:pt x="279527" y="423849"/>
                  </a:lnTo>
                  <a:lnTo>
                    <a:pt x="280784" y="422948"/>
                  </a:lnTo>
                  <a:lnTo>
                    <a:pt x="281914" y="409371"/>
                  </a:lnTo>
                  <a:lnTo>
                    <a:pt x="282473" y="399554"/>
                  </a:lnTo>
                  <a:lnTo>
                    <a:pt x="282333" y="389636"/>
                  </a:lnTo>
                  <a:lnTo>
                    <a:pt x="284568" y="395058"/>
                  </a:lnTo>
                  <a:lnTo>
                    <a:pt x="294627" y="412267"/>
                  </a:lnTo>
                  <a:lnTo>
                    <a:pt x="298513" y="412864"/>
                  </a:lnTo>
                  <a:lnTo>
                    <a:pt x="299478" y="412559"/>
                  </a:lnTo>
                  <a:lnTo>
                    <a:pt x="300570" y="411568"/>
                  </a:lnTo>
                  <a:lnTo>
                    <a:pt x="300761" y="385292"/>
                  </a:lnTo>
                  <a:lnTo>
                    <a:pt x="299681" y="369862"/>
                  </a:lnTo>
                  <a:lnTo>
                    <a:pt x="298792" y="362165"/>
                  </a:lnTo>
                  <a:lnTo>
                    <a:pt x="300456" y="367677"/>
                  </a:lnTo>
                  <a:lnTo>
                    <a:pt x="302387" y="377494"/>
                  </a:lnTo>
                  <a:lnTo>
                    <a:pt x="306616" y="381088"/>
                  </a:lnTo>
                  <a:lnTo>
                    <a:pt x="311556" y="384695"/>
                  </a:lnTo>
                  <a:lnTo>
                    <a:pt x="321665" y="389978"/>
                  </a:lnTo>
                  <a:lnTo>
                    <a:pt x="322618" y="388632"/>
                  </a:lnTo>
                  <a:lnTo>
                    <a:pt x="322859" y="375983"/>
                  </a:lnTo>
                  <a:lnTo>
                    <a:pt x="322668" y="373964"/>
                  </a:lnTo>
                  <a:lnTo>
                    <a:pt x="320840" y="366572"/>
                  </a:lnTo>
                  <a:lnTo>
                    <a:pt x="322694" y="369112"/>
                  </a:lnTo>
                  <a:lnTo>
                    <a:pt x="325081" y="371538"/>
                  </a:lnTo>
                  <a:lnTo>
                    <a:pt x="331431" y="374726"/>
                  </a:lnTo>
                  <a:lnTo>
                    <a:pt x="342328" y="378129"/>
                  </a:lnTo>
                  <a:lnTo>
                    <a:pt x="343027" y="376631"/>
                  </a:lnTo>
                  <a:lnTo>
                    <a:pt x="341033" y="364147"/>
                  </a:lnTo>
                  <a:lnTo>
                    <a:pt x="340487" y="362191"/>
                  </a:lnTo>
                  <a:lnTo>
                    <a:pt x="336143" y="352704"/>
                  </a:lnTo>
                  <a:lnTo>
                    <a:pt x="327075" y="336740"/>
                  </a:lnTo>
                  <a:lnTo>
                    <a:pt x="332511" y="342036"/>
                  </a:lnTo>
                  <a:lnTo>
                    <a:pt x="352513" y="354291"/>
                  </a:lnTo>
                  <a:lnTo>
                    <a:pt x="356222" y="352971"/>
                  </a:lnTo>
                  <a:lnTo>
                    <a:pt x="356920" y="352247"/>
                  </a:lnTo>
                  <a:lnTo>
                    <a:pt x="357416" y="350862"/>
                  </a:lnTo>
                  <a:lnTo>
                    <a:pt x="352310" y="340118"/>
                  </a:lnTo>
                  <a:lnTo>
                    <a:pt x="348272" y="332232"/>
                  </a:lnTo>
                  <a:lnTo>
                    <a:pt x="352107" y="334873"/>
                  </a:lnTo>
                  <a:lnTo>
                    <a:pt x="367830" y="343636"/>
                  </a:lnTo>
                  <a:lnTo>
                    <a:pt x="371487" y="342163"/>
                  </a:lnTo>
                  <a:lnTo>
                    <a:pt x="372160" y="341401"/>
                  </a:lnTo>
                  <a:lnTo>
                    <a:pt x="372592" y="340004"/>
                  </a:lnTo>
                  <a:lnTo>
                    <a:pt x="366801" y="328968"/>
                  </a:lnTo>
                  <a:lnTo>
                    <a:pt x="362267" y="320954"/>
                  </a:lnTo>
                  <a:lnTo>
                    <a:pt x="364553" y="322478"/>
                  </a:lnTo>
                  <a:lnTo>
                    <a:pt x="374256" y="325755"/>
                  </a:lnTo>
                  <a:lnTo>
                    <a:pt x="386270" y="328168"/>
                  </a:lnTo>
                  <a:lnTo>
                    <a:pt x="386435" y="326237"/>
                  </a:lnTo>
                  <a:lnTo>
                    <a:pt x="379755" y="312318"/>
                  </a:lnTo>
                  <a:lnTo>
                    <a:pt x="378866" y="311023"/>
                  </a:lnTo>
                  <a:lnTo>
                    <a:pt x="385508" y="314185"/>
                  </a:lnTo>
                  <a:lnTo>
                    <a:pt x="394398" y="316585"/>
                  </a:lnTo>
                  <a:lnTo>
                    <a:pt x="402602" y="316788"/>
                  </a:lnTo>
                  <a:lnTo>
                    <a:pt x="403491" y="315988"/>
                  </a:lnTo>
                  <a:lnTo>
                    <a:pt x="404939" y="313766"/>
                  </a:lnTo>
                  <a:lnTo>
                    <a:pt x="404634" y="311213"/>
                  </a:lnTo>
                  <a:lnTo>
                    <a:pt x="402132" y="305803"/>
                  </a:lnTo>
                  <a:lnTo>
                    <a:pt x="395897" y="300037"/>
                  </a:lnTo>
                  <a:lnTo>
                    <a:pt x="400037" y="301599"/>
                  </a:lnTo>
                  <a:lnTo>
                    <a:pt x="407644" y="302641"/>
                  </a:lnTo>
                  <a:lnTo>
                    <a:pt x="419303" y="302348"/>
                  </a:lnTo>
                  <a:lnTo>
                    <a:pt x="421170" y="299046"/>
                  </a:lnTo>
                  <a:lnTo>
                    <a:pt x="420763" y="297256"/>
                  </a:lnTo>
                  <a:lnTo>
                    <a:pt x="413550" y="285800"/>
                  </a:lnTo>
                  <a:lnTo>
                    <a:pt x="415340" y="286004"/>
                  </a:lnTo>
                  <a:lnTo>
                    <a:pt x="424357" y="285483"/>
                  </a:lnTo>
                  <a:lnTo>
                    <a:pt x="436016" y="283210"/>
                  </a:lnTo>
                  <a:lnTo>
                    <a:pt x="435775" y="281457"/>
                  </a:lnTo>
                  <a:lnTo>
                    <a:pt x="426440" y="271043"/>
                  </a:lnTo>
                  <a:lnTo>
                    <a:pt x="430657" y="271208"/>
                  </a:lnTo>
                  <a:lnTo>
                    <a:pt x="437642" y="269836"/>
                  </a:lnTo>
                  <a:lnTo>
                    <a:pt x="447573" y="266166"/>
                  </a:lnTo>
                  <a:lnTo>
                    <a:pt x="448221" y="262712"/>
                  </a:lnTo>
                  <a:lnTo>
                    <a:pt x="447332" y="261264"/>
                  </a:lnTo>
                  <a:lnTo>
                    <a:pt x="439572" y="255003"/>
                  </a:lnTo>
                  <a:lnTo>
                    <a:pt x="446925" y="254749"/>
                  </a:lnTo>
                  <a:lnTo>
                    <a:pt x="456209" y="250621"/>
                  </a:lnTo>
                  <a:lnTo>
                    <a:pt x="461657" y="244386"/>
                  </a:lnTo>
                  <a:lnTo>
                    <a:pt x="461949" y="243395"/>
                  </a:lnTo>
                  <a:lnTo>
                    <a:pt x="461556" y="239941"/>
                  </a:lnTo>
                  <a:lnTo>
                    <a:pt x="459270" y="237109"/>
                  </a:lnTo>
                  <a:lnTo>
                    <a:pt x="454139" y="233375"/>
                  </a:lnTo>
                  <a:lnTo>
                    <a:pt x="451916" y="232410"/>
                  </a:lnTo>
                  <a:lnTo>
                    <a:pt x="453974" y="231902"/>
                  </a:lnTo>
                  <a:lnTo>
                    <a:pt x="462813" y="227990"/>
                  </a:lnTo>
                  <a:lnTo>
                    <a:pt x="473811" y="221297"/>
                  </a:lnTo>
                  <a:lnTo>
                    <a:pt x="472973" y="219697"/>
                  </a:lnTo>
                  <a:lnTo>
                    <a:pt x="460349" y="212940"/>
                  </a:lnTo>
                  <a:lnTo>
                    <a:pt x="459282" y="212534"/>
                  </a:lnTo>
                  <a:lnTo>
                    <a:pt x="466521" y="210629"/>
                  </a:lnTo>
                  <a:lnTo>
                    <a:pt x="474700" y="204660"/>
                  </a:lnTo>
                  <a:lnTo>
                    <a:pt x="478332" y="197383"/>
                  </a:lnTo>
                  <a:lnTo>
                    <a:pt x="478370" y="196392"/>
                  </a:lnTo>
                  <a:lnTo>
                    <a:pt x="477113" y="193078"/>
                  </a:lnTo>
                  <a:lnTo>
                    <a:pt x="473925" y="190715"/>
                  </a:lnTo>
                  <a:lnTo>
                    <a:pt x="466191" y="187540"/>
                  </a:lnTo>
                  <a:lnTo>
                    <a:pt x="460184" y="187248"/>
                  </a:lnTo>
                  <a:lnTo>
                    <a:pt x="444106" y="187134"/>
                  </a:lnTo>
                  <a:lnTo>
                    <a:pt x="455155" y="185483"/>
                  </a:lnTo>
                  <a:lnTo>
                    <a:pt x="465493" y="184848"/>
                  </a:lnTo>
                  <a:lnTo>
                    <a:pt x="473163" y="178904"/>
                  </a:lnTo>
                  <a:lnTo>
                    <a:pt x="479056" y="173151"/>
                  </a:lnTo>
                  <a:lnTo>
                    <a:pt x="485419" y="165811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39" name="object 39"/>
            <p:cNvSpPr/>
            <p:nvPr/>
          </p:nvSpPr>
          <p:spPr>
            <a:xfrm>
              <a:off x="6977735" y="3216875"/>
              <a:ext cx="154940" cy="179070"/>
            </a:xfrm>
            <a:custGeom>
              <a:avLst/>
              <a:gdLst/>
              <a:ahLst/>
              <a:cxnLst/>
              <a:rect l="l" t="t" r="r" b="b"/>
              <a:pathLst>
                <a:path w="154940" h="179070">
                  <a:moveTo>
                    <a:pt x="154165" y="0"/>
                  </a:moveTo>
                  <a:lnTo>
                    <a:pt x="622" y="0"/>
                  </a:lnTo>
                  <a:lnTo>
                    <a:pt x="0" y="622"/>
                  </a:lnTo>
                  <a:lnTo>
                    <a:pt x="0" y="136829"/>
                  </a:lnTo>
                  <a:lnTo>
                    <a:pt x="2355" y="148230"/>
                  </a:lnTo>
                  <a:lnTo>
                    <a:pt x="8774" y="157548"/>
                  </a:lnTo>
                  <a:lnTo>
                    <a:pt x="18286" y="163834"/>
                  </a:lnTo>
                  <a:lnTo>
                    <a:pt x="29921" y="166141"/>
                  </a:lnTo>
                  <a:lnTo>
                    <a:pt x="61480" y="166141"/>
                  </a:lnTo>
                  <a:lnTo>
                    <a:pt x="68732" y="169341"/>
                  </a:lnTo>
                  <a:lnTo>
                    <a:pt x="76606" y="178346"/>
                  </a:lnTo>
                  <a:lnTo>
                    <a:pt x="76987" y="178523"/>
                  </a:lnTo>
                  <a:lnTo>
                    <a:pt x="77800" y="178523"/>
                  </a:lnTo>
                  <a:lnTo>
                    <a:pt x="78181" y="178346"/>
                  </a:lnTo>
                  <a:lnTo>
                    <a:pt x="81102" y="175006"/>
                  </a:lnTo>
                  <a:lnTo>
                    <a:pt x="77393" y="175006"/>
                  </a:lnTo>
                  <a:lnTo>
                    <a:pt x="76339" y="173812"/>
                  </a:lnTo>
                  <a:lnTo>
                    <a:pt x="71442" y="169246"/>
                  </a:lnTo>
                  <a:lnTo>
                    <a:pt x="65854" y="165974"/>
                  </a:lnTo>
                  <a:lnTo>
                    <a:pt x="59596" y="164005"/>
                  </a:lnTo>
                  <a:lnTo>
                    <a:pt x="52692" y="163347"/>
                  </a:lnTo>
                  <a:lnTo>
                    <a:pt x="29921" y="163347"/>
                  </a:lnTo>
                  <a:lnTo>
                    <a:pt x="19369" y="161259"/>
                  </a:lnTo>
                  <a:lnTo>
                    <a:pt x="10741" y="155570"/>
                  </a:lnTo>
                  <a:lnTo>
                    <a:pt x="4918" y="147140"/>
                  </a:lnTo>
                  <a:lnTo>
                    <a:pt x="2781" y="136829"/>
                  </a:lnTo>
                  <a:lnTo>
                    <a:pt x="2781" y="2781"/>
                  </a:lnTo>
                  <a:lnTo>
                    <a:pt x="154787" y="2781"/>
                  </a:lnTo>
                  <a:lnTo>
                    <a:pt x="154787" y="622"/>
                  </a:lnTo>
                  <a:lnTo>
                    <a:pt x="154165" y="0"/>
                  </a:lnTo>
                  <a:close/>
                </a:path>
                <a:path w="154940" h="179070">
                  <a:moveTo>
                    <a:pt x="154787" y="2781"/>
                  </a:moveTo>
                  <a:lnTo>
                    <a:pt x="152006" y="2781"/>
                  </a:lnTo>
                  <a:lnTo>
                    <a:pt x="152006" y="136829"/>
                  </a:lnTo>
                  <a:lnTo>
                    <a:pt x="149869" y="147140"/>
                  </a:lnTo>
                  <a:lnTo>
                    <a:pt x="144044" y="155570"/>
                  </a:lnTo>
                  <a:lnTo>
                    <a:pt x="135413" y="161259"/>
                  </a:lnTo>
                  <a:lnTo>
                    <a:pt x="124853" y="163347"/>
                  </a:lnTo>
                  <a:lnTo>
                    <a:pt x="102095" y="163347"/>
                  </a:lnTo>
                  <a:lnTo>
                    <a:pt x="95190" y="164005"/>
                  </a:lnTo>
                  <a:lnTo>
                    <a:pt x="88931" y="165974"/>
                  </a:lnTo>
                  <a:lnTo>
                    <a:pt x="83339" y="169246"/>
                  </a:lnTo>
                  <a:lnTo>
                    <a:pt x="78435" y="173812"/>
                  </a:lnTo>
                  <a:lnTo>
                    <a:pt x="77393" y="175006"/>
                  </a:lnTo>
                  <a:lnTo>
                    <a:pt x="81102" y="175006"/>
                  </a:lnTo>
                  <a:lnTo>
                    <a:pt x="86055" y="169341"/>
                  </a:lnTo>
                  <a:lnTo>
                    <a:pt x="93306" y="166141"/>
                  </a:lnTo>
                  <a:lnTo>
                    <a:pt x="124853" y="166141"/>
                  </a:lnTo>
                  <a:lnTo>
                    <a:pt x="136496" y="163834"/>
                  </a:lnTo>
                  <a:lnTo>
                    <a:pt x="146011" y="157548"/>
                  </a:lnTo>
                  <a:lnTo>
                    <a:pt x="152432" y="148230"/>
                  </a:lnTo>
                  <a:lnTo>
                    <a:pt x="154787" y="136829"/>
                  </a:lnTo>
                  <a:lnTo>
                    <a:pt x="154787" y="2781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0" name="object 40"/>
            <p:cNvSpPr/>
            <p:nvPr/>
          </p:nvSpPr>
          <p:spPr>
            <a:xfrm>
              <a:off x="6981887" y="3220967"/>
              <a:ext cx="146685" cy="168910"/>
            </a:xfrm>
            <a:custGeom>
              <a:avLst/>
              <a:gdLst/>
              <a:ahLst/>
              <a:cxnLst/>
              <a:rect l="l" t="t" r="r" b="b"/>
              <a:pathLst>
                <a:path w="146684" h="168910">
                  <a:moveTo>
                    <a:pt x="146481" y="0"/>
                  </a:moveTo>
                  <a:lnTo>
                    <a:pt x="0" y="0"/>
                  </a:lnTo>
                  <a:lnTo>
                    <a:pt x="0" y="132727"/>
                  </a:lnTo>
                  <a:lnTo>
                    <a:pt x="2033" y="142524"/>
                  </a:lnTo>
                  <a:lnTo>
                    <a:pt x="7569" y="150544"/>
                  </a:lnTo>
                  <a:lnTo>
                    <a:pt x="15762" y="155960"/>
                  </a:lnTo>
                  <a:lnTo>
                    <a:pt x="25768" y="157949"/>
                  </a:lnTo>
                  <a:lnTo>
                    <a:pt x="48539" y="157949"/>
                  </a:lnTo>
                  <a:lnTo>
                    <a:pt x="56020" y="158695"/>
                  </a:lnTo>
                  <a:lnTo>
                    <a:pt x="62614" y="160850"/>
                  </a:lnTo>
                  <a:lnTo>
                    <a:pt x="68345" y="164288"/>
                  </a:lnTo>
                  <a:lnTo>
                    <a:pt x="73240" y="168884"/>
                  </a:lnTo>
                  <a:lnTo>
                    <a:pt x="78138" y="164288"/>
                  </a:lnTo>
                  <a:lnTo>
                    <a:pt x="83872" y="160850"/>
                  </a:lnTo>
                  <a:lnTo>
                    <a:pt x="90466" y="158695"/>
                  </a:lnTo>
                  <a:lnTo>
                    <a:pt x="97942" y="157949"/>
                  </a:lnTo>
                  <a:lnTo>
                    <a:pt x="120713" y="157949"/>
                  </a:lnTo>
                  <a:lnTo>
                    <a:pt x="130719" y="155960"/>
                  </a:lnTo>
                  <a:lnTo>
                    <a:pt x="138912" y="150544"/>
                  </a:lnTo>
                  <a:lnTo>
                    <a:pt x="144448" y="142524"/>
                  </a:lnTo>
                  <a:lnTo>
                    <a:pt x="146481" y="132727"/>
                  </a:lnTo>
                  <a:lnTo>
                    <a:pt x="146481" y="0"/>
                  </a:lnTo>
                  <a:close/>
                </a:path>
              </a:pathLst>
            </a:custGeom>
            <a:solidFill>
              <a:srgbClr val="E20613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41" name="object 41"/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6003" y="2968884"/>
              <a:ext cx="338251" cy="149860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6992187" y="3314979"/>
              <a:ext cx="130810" cy="52705"/>
            </a:xfrm>
            <a:custGeom>
              <a:avLst/>
              <a:gdLst/>
              <a:ahLst/>
              <a:cxnLst/>
              <a:rect l="l" t="t" r="r" b="b"/>
              <a:pathLst>
                <a:path w="130809" h="52704">
                  <a:moveTo>
                    <a:pt x="118059" y="47911"/>
                  </a:moveTo>
                  <a:lnTo>
                    <a:pt x="117308" y="50558"/>
                  </a:lnTo>
                  <a:lnTo>
                    <a:pt x="119403" y="50672"/>
                  </a:lnTo>
                  <a:lnTo>
                    <a:pt x="119417" y="51282"/>
                  </a:lnTo>
                  <a:lnTo>
                    <a:pt x="120013" y="52336"/>
                  </a:lnTo>
                  <a:lnTo>
                    <a:pt x="120140" y="51028"/>
                  </a:lnTo>
                  <a:lnTo>
                    <a:pt x="119987" y="50634"/>
                  </a:lnTo>
                  <a:lnTo>
                    <a:pt x="121055" y="50037"/>
                  </a:lnTo>
                  <a:lnTo>
                    <a:pt x="119289" y="50037"/>
                  </a:lnTo>
                  <a:lnTo>
                    <a:pt x="118059" y="47911"/>
                  </a:lnTo>
                  <a:close/>
                </a:path>
                <a:path w="130809" h="52704">
                  <a:moveTo>
                    <a:pt x="127235" y="50330"/>
                  </a:moveTo>
                  <a:lnTo>
                    <a:pt x="126134" y="50330"/>
                  </a:lnTo>
                  <a:lnTo>
                    <a:pt x="126373" y="50838"/>
                  </a:lnTo>
                  <a:lnTo>
                    <a:pt x="126642" y="51282"/>
                  </a:lnTo>
                  <a:lnTo>
                    <a:pt x="127061" y="51803"/>
                  </a:lnTo>
                  <a:lnTo>
                    <a:pt x="127181" y="51257"/>
                  </a:lnTo>
                  <a:lnTo>
                    <a:pt x="127235" y="50330"/>
                  </a:lnTo>
                  <a:close/>
                </a:path>
                <a:path w="130809" h="52704">
                  <a:moveTo>
                    <a:pt x="120232" y="51028"/>
                  </a:moveTo>
                  <a:close/>
                </a:path>
                <a:path w="130809" h="52704">
                  <a:moveTo>
                    <a:pt x="109969" y="46761"/>
                  </a:moveTo>
                  <a:lnTo>
                    <a:pt x="91184" y="46761"/>
                  </a:lnTo>
                  <a:lnTo>
                    <a:pt x="96467" y="49161"/>
                  </a:lnTo>
                  <a:lnTo>
                    <a:pt x="104443" y="50838"/>
                  </a:lnTo>
                  <a:lnTo>
                    <a:pt x="109969" y="46761"/>
                  </a:lnTo>
                  <a:close/>
                </a:path>
                <a:path w="130809" h="52704">
                  <a:moveTo>
                    <a:pt x="125687" y="45872"/>
                  </a:moveTo>
                  <a:lnTo>
                    <a:pt x="123162" y="45872"/>
                  </a:lnTo>
                  <a:lnTo>
                    <a:pt x="123391" y="48729"/>
                  </a:lnTo>
                  <a:lnTo>
                    <a:pt x="125182" y="50482"/>
                  </a:lnTo>
                  <a:lnTo>
                    <a:pt x="125931" y="50482"/>
                  </a:lnTo>
                  <a:lnTo>
                    <a:pt x="126134" y="50330"/>
                  </a:lnTo>
                  <a:lnTo>
                    <a:pt x="127235" y="50330"/>
                  </a:lnTo>
                  <a:lnTo>
                    <a:pt x="126795" y="49796"/>
                  </a:lnTo>
                  <a:lnTo>
                    <a:pt x="127362" y="49377"/>
                  </a:lnTo>
                  <a:lnTo>
                    <a:pt x="127790" y="48729"/>
                  </a:lnTo>
                  <a:lnTo>
                    <a:pt x="125687" y="45872"/>
                  </a:lnTo>
                  <a:close/>
                </a:path>
                <a:path w="130809" h="52704">
                  <a:moveTo>
                    <a:pt x="122373" y="31368"/>
                  </a:moveTo>
                  <a:lnTo>
                    <a:pt x="118679" y="31368"/>
                  </a:lnTo>
                  <a:lnTo>
                    <a:pt x="119098" y="32804"/>
                  </a:lnTo>
                  <a:lnTo>
                    <a:pt x="119162" y="36144"/>
                  </a:lnTo>
                  <a:lnTo>
                    <a:pt x="119289" y="50037"/>
                  </a:lnTo>
                  <a:lnTo>
                    <a:pt x="121055" y="50037"/>
                  </a:lnTo>
                  <a:lnTo>
                    <a:pt x="122235" y="49377"/>
                  </a:lnTo>
                  <a:lnTo>
                    <a:pt x="119898" y="46151"/>
                  </a:lnTo>
                  <a:lnTo>
                    <a:pt x="123162" y="45872"/>
                  </a:lnTo>
                  <a:lnTo>
                    <a:pt x="125687" y="45872"/>
                  </a:lnTo>
                  <a:lnTo>
                    <a:pt x="125131" y="45123"/>
                  </a:lnTo>
                  <a:lnTo>
                    <a:pt x="124470" y="45123"/>
                  </a:lnTo>
                  <a:lnTo>
                    <a:pt x="121892" y="39941"/>
                  </a:lnTo>
                  <a:lnTo>
                    <a:pt x="122016" y="37223"/>
                  </a:lnTo>
                  <a:lnTo>
                    <a:pt x="122373" y="31368"/>
                  </a:lnTo>
                  <a:close/>
                </a:path>
                <a:path w="130809" h="52704">
                  <a:moveTo>
                    <a:pt x="3719" y="32080"/>
                  </a:moveTo>
                  <a:lnTo>
                    <a:pt x="353" y="37223"/>
                  </a:lnTo>
                  <a:lnTo>
                    <a:pt x="110" y="40919"/>
                  </a:lnTo>
                  <a:lnTo>
                    <a:pt x="0" y="44869"/>
                  </a:lnTo>
                  <a:lnTo>
                    <a:pt x="645" y="49314"/>
                  </a:lnTo>
                  <a:lnTo>
                    <a:pt x="2741" y="44107"/>
                  </a:lnTo>
                  <a:lnTo>
                    <a:pt x="9193" y="41300"/>
                  </a:lnTo>
                  <a:lnTo>
                    <a:pt x="11740" y="39128"/>
                  </a:lnTo>
                  <a:lnTo>
                    <a:pt x="7186" y="39128"/>
                  </a:lnTo>
                  <a:lnTo>
                    <a:pt x="11041" y="36753"/>
                  </a:lnTo>
                  <a:lnTo>
                    <a:pt x="3998" y="36753"/>
                  </a:lnTo>
                  <a:lnTo>
                    <a:pt x="3923" y="36372"/>
                  </a:lnTo>
                  <a:lnTo>
                    <a:pt x="3719" y="36372"/>
                  </a:lnTo>
                  <a:lnTo>
                    <a:pt x="3719" y="32080"/>
                  </a:lnTo>
                  <a:close/>
                </a:path>
                <a:path w="130809" h="52704">
                  <a:moveTo>
                    <a:pt x="112190" y="44043"/>
                  </a:moveTo>
                  <a:lnTo>
                    <a:pt x="87437" y="44043"/>
                  </a:lnTo>
                  <a:lnTo>
                    <a:pt x="88047" y="44703"/>
                  </a:lnTo>
                  <a:lnTo>
                    <a:pt x="86345" y="44932"/>
                  </a:lnTo>
                  <a:lnTo>
                    <a:pt x="83233" y="45719"/>
                  </a:lnTo>
                  <a:lnTo>
                    <a:pt x="83253" y="45872"/>
                  </a:lnTo>
                  <a:lnTo>
                    <a:pt x="83989" y="47345"/>
                  </a:lnTo>
                  <a:lnTo>
                    <a:pt x="84067" y="47561"/>
                  </a:lnTo>
                  <a:lnTo>
                    <a:pt x="83856" y="47866"/>
                  </a:lnTo>
                  <a:lnTo>
                    <a:pt x="83703" y="48285"/>
                  </a:lnTo>
                  <a:lnTo>
                    <a:pt x="83627" y="48729"/>
                  </a:lnTo>
                  <a:lnTo>
                    <a:pt x="83983" y="48539"/>
                  </a:lnTo>
                  <a:lnTo>
                    <a:pt x="84719" y="48005"/>
                  </a:lnTo>
                  <a:lnTo>
                    <a:pt x="88150" y="48005"/>
                  </a:lnTo>
                  <a:lnTo>
                    <a:pt x="90511" y="47345"/>
                  </a:lnTo>
                  <a:lnTo>
                    <a:pt x="91184" y="46761"/>
                  </a:lnTo>
                  <a:lnTo>
                    <a:pt x="109969" y="46761"/>
                  </a:lnTo>
                  <a:lnTo>
                    <a:pt x="110348" y="46481"/>
                  </a:lnTo>
                  <a:lnTo>
                    <a:pt x="111252" y="45516"/>
                  </a:lnTo>
                  <a:lnTo>
                    <a:pt x="112190" y="44043"/>
                  </a:lnTo>
                  <a:close/>
                </a:path>
                <a:path w="130809" h="52704">
                  <a:moveTo>
                    <a:pt x="88150" y="48005"/>
                  </a:moveTo>
                  <a:lnTo>
                    <a:pt x="84719" y="48005"/>
                  </a:lnTo>
                  <a:lnTo>
                    <a:pt x="85634" y="48412"/>
                  </a:lnTo>
                  <a:lnTo>
                    <a:pt x="87056" y="48285"/>
                  </a:lnTo>
                  <a:lnTo>
                    <a:pt x="88150" y="48005"/>
                  </a:lnTo>
                  <a:close/>
                </a:path>
                <a:path w="130809" h="52704">
                  <a:moveTo>
                    <a:pt x="117078" y="46215"/>
                  </a:moveTo>
                  <a:lnTo>
                    <a:pt x="113447" y="46215"/>
                  </a:lnTo>
                  <a:lnTo>
                    <a:pt x="113193" y="48285"/>
                  </a:lnTo>
                  <a:lnTo>
                    <a:pt x="117398" y="46768"/>
                  </a:lnTo>
                  <a:lnTo>
                    <a:pt x="117078" y="46215"/>
                  </a:lnTo>
                  <a:close/>
                </a:path>
                <a:path w="130809" h="52704">
                  <a:moveTo>
                    <a:pt x="117981" y="46558"/>
                  </a:moveTo>
                  <a:lnTo>
                    <a:pt x="117398" y="46768"/>
                  </a:lnTo>
                  <a:lnTo>
                    <a:pt x="118059" y="47911"/>
                  </a:lnTo>
                  <a:lnTo>
                    <a:pt x="117981" y="46558"/>
                  </a:lnTo>
                  <a:close/>
                </a:path>
                <a:path w="130809" h="52704">
                  <a:moveTo>
                    <a:pt x="128420" y="40970"/>
                  </a:moveTo>
                  <a:lnTo>
                    <a:pt x="125135" y="44424"/>
                  </a:lnTo>
                  <a:lnTo>
                    <a:pt x="129398" y="46608"/>
                  </a:lnTo>
                  <a:lnTo>
                    <a:pt x="129741" y="45135"/>
                  </a:lnTo>
                  <a:lnTo>
                    <a:pt x="130691" y="45135"/>
                  </a:lnTo>
                  <a:lnTo>
                    <a:pt x="130579" y="44576"/>
                  </a:lnTo>
                  <a:lnTo>
                    <a:pt x="130312" y="44361"/>
                  </a:lnTo>
                  <a:lnTo>
                    <a:pt x="129627" y="44348"/>
                  </a:lnTo>
                  <a:lnTo>
                    <a:pt x="128420" y="40970"/>
                  </a:lnTo>
                  <a:close/>
                </a:path>
                <a:path w="130809" h="52704">
                  <a:moveTo>
                    <a:pt x="113206" y="45415"/>
                  </a:moveTo>
                  <a:lnTo>
                    <a:pt x="112558" y="45567"/>
                  </a:lnTo>
                  <a:lnTo>
                    <a:pt x="112050" y="46405"/>
                  </a:lnTo>
                  <a:lnTo>
                    <a:pt x="112837" y="46443"/>
                  </a:lnTo>
                  <a:lnTo>
                    <a:pt x="113447" y="46215"/>
                  </a:lnTo>
                  <a:lnTo>
                    <a:pt x="117078" y="46215"/>
                  </a:lnTo>
                  <a:lnTo>
                    <a:pt x="116675" y="45516"/>
                  </a:lnTo>
                  <a:lnTo>
                    <a:pt x="113663" y="45516"/>
                  </a:lnTo>
                  <a:lnTo>
                    <a:pt x="113206" y="45415"/>
                  </a:lnTo>
                  <a:close/>
                </a:path>
                <a:path w="130809" h="52704">
                  <a:moveTo>
                    <a:pt x="130691" y="45135"/>
                  </a:moveTo>
                  <a:lnTo>
                    <a:pt x="129741" y="45135"/>
                  </a:lnTo>
                  <a:lnTo>
                    <a:pt x="130122" y="45288"/>
                  </a:lnTo>
                  <a:lnTo>
                    <a:pt x="130414" y="45516"/>
                  </a:lnTo>
                  <a:lnTo>
                    <a:pt x="130808" y="45719"/>
                  </a:lnTo>
                  <a:lnTo>
                    <a:pt x="130691" y="45135"/>
                  </a:lnTo>
                  <a:close/>
                </a:path>
                <a:path w="130809" h="52704">
                  <a:moveTo>
                    <a:pt x="85312" y="44310"/>
                  </a:moveTo>
                  <a:lnTo>
                    <a:pt x="79957" y="44310"/>
                  </a:lnTo>
                  <a:lnTo>
                    <a:pt x="80516" y="44411"/>
                  </a:lnTo>
                  <a:lnTo>
                    <a:pt x="80808" y="45643"/>
                  </a:lnTo>
                  <a:lnTo>
                    <a:pt x="85109" y="44348"/>
                  </a:lnTo>
                  <a:lnTo>
                    <a:pt x="85312" y="44310"/>
                  </a:lnTo>
                  <a:close/>
                </a:path>
                <a:path w="130809" h="52704">
                  <a:moveTo>
                    <a:pt x="114971" y="42570"/>
                  </a:moveTo>
                  <a:lnTo>
                    <a:pt x="113663" y="45516"/>
                  </a:lnTo>
                  <a:lnTo>
                    <a:pt x="116675" y="45516"/>
                  </a:lnTo>
                  <a:lnTo>
                    <a:pt x="114971" y="42570"/>
                  </a:lnTo>
                  <a:close/>
                </a:path>
                <a:path w="130809" h="52704">
                  <a:moveTo>
                    <a:pt x="124842" y="44732"/>
                  </a:moveTo>
                  <a:lnTo>
                    <a:pt x="124470" y="45123"/>
                  </a:lnTo>
                  <a:lnTo>
                    <a:pt x="125131" y="45123"/>
                  </a:lnTo>
                  <a:lnTo>
                    <a:pt x="124842" y="44732"/>
                  </a:lnTo>
                  <a:close/>
                </a:path>
                <a:path w="130809" h="52704">
                  <a:moveTo>
                    <a:pt x="100813" y="41567"/>
                  </a:moveTo>
                  <a:lnTo>
                    <a:pt x="79639" y="41567"/>
                  </a:lnTo>
                  <a:lnTo>
                    <a:pt x="80160" y="41909"/>
                  </a:lnTo>
                  <a:lnTo>
                    <a:pt x="81176" y="42100"/>
                  </a:lnTo>
                  <a:lnTo>
                    <a:pt x="82294" y="42214"/>
                  </a:lnTo>
                  <a:lnTo>
                    <a:pt x="81367" y="42430"/>
                  </a:lnTo>
                  <a:lnTo>
                    <a:pt x="80630" y="42862"/>
                  </a:lnTo>
                  <a:lnTo>
                    <a:pt x="80490" y="43637"/>
                  </a:lnTo>
                  <a:lnTo>
                    <a:pt x="79792" y="43637"/>
                  </a:lnTo>
                  <a:lnTo>
                    <a:pt x="78522" y="43878"/>
                  </a:lnTo>
                  <a:lnTo>
                    <a:pt x="78877" y="45084"/>
                  </a:lnTo>
                  <a:lnTo>
                    <a:pt x="79093" y="44869"/>
                  </a:lnTo>
                  <a:lnTo>
                    <a:pt x="79957" y="44310"/>
                  </a:lnTo>
                  <a:lnTo>
                    <a:pt x="85380" y="44297"/>
                  </a:lnTo>
                  <a:lnTo>
                    <a:pt x="87437" y="44043"/>
                  </a:lnTo>
                  <a:lnTo>
                    <a:pt x="112190" y="44043"/>
                  </a:lnTo>
                  <a:lnTo>
                    <a:pt x="112939" y="42925"/>
                  </a:lnTo>
                  <a:lnTo>
                    <a:pt x="113473" y="41605"/>
                  </a:lnTo>
                  <a:lnTo>
                    <a:pt x="100988" y="41605"/>
                  </a:lnTo>
                  <a:lnTo>
                    <a:pt x="100813" y="41567"/>
                  </a:lnTo>
                  <a:close/>
                </a:path>
                <a:path w="130809" h="52704">
                  <a:moveTo>
                    <a:pt x="124293" y="43992"/>
                  </a:moveTo>
                  <a:lnTo>
                    <a:pt x="124842" y="44732"/>
                  </a:lnTo>
                  <a:lnTo>
                    <a:pt x="124990" y="44576"/>
                  </a:lnTo>
                  <a:lnTo>
                    <a:pt x="124887" y="44297"/>
                  </a:lnTo>
                  <a:lnTo>
                    <a:pt x="124293" y="43992"/>
                  </a:lnTo>
                  <a:close/>
                </a:path>
                <a:path w="130809" h="52704">
                  <a:moveTo>
                    <a:pt x="81176" y="38671"/>
                  </a:moveTo>
                  <a:lnTo>
                    <a:pt x="79678" y="40322"/>
                  </a:lnTo>
                  <a:lnTo>
                    <a:pt x="79055" y="40385"/>
                  </a:lnTo>
                  <a:lnTo>
                    <a:pt x="78814" y="40944"/>
                  </a:lnTo>
                  <a:lnTo>
                    <a:pt x="78573" y="42138"/>
                  </a:lnTo>
                  <a:lnTo>
                    <a:pt x="79081" y="41859"/>
                  </a:lnTo>
                  <a:lnTo>
                    <a:pt x="79639" y="41567"/>
                  </a:lnTo>
                  <a:lnTo>
                    <a:pt x="100813" y="41567"/>
                  </a:lnTo>
                  <a:lnTo>
                    <a:pt x="100404" y="41478"/>
                  </a:lnTo>
                  <a:lnTo>
                    <a:pt x="100010" y="40525"/>
                  </a:lnTo>
                  <a:lnTo>
                    <a:pt x="85545" y="40525"/>
                  </a:lnTo>
                  <a:lnTo>
                    <a:pt x="83742" y="39636"/>
                  </a:lnTo>
                  <a:lnTo>
                    <a:pt x="81176" y="38671"/>
                  </a:lnTo>
                  <a:close/>
                </a:path>
                <a:path w="130809" h="52704">
                  <a:moveTo>
                    <a:pt x="104286" y="34772"/>
                  </a:moveTo>
                  <a:lnTo>
                    <a:pt x="101255" y="34772"/>
                  </a:lnTo>
                  <a:lnTo>
                    <a:pt x="101750" y="35991"/>
                  </a:lnTo>
                  <a:lnTo>
                    <a:pt x="103056" y="38023"/>
                  </a:lnTo>
                  <a:lnTo>
                    <a:pt x="103515" y="38087"/>
                  </a:lnTo>
                  <a:lnTo>
                    <a:pt x="103506" y="38353"/>
                  </a:lnTo>
                  <a:lnTo>
                    <a:pt x="104366" y="38811"/>
                  </a:lnTo>
                  <a:lnTo>
                    <a:pt x="103757" y="40182"/>
                  </a:lnTo>
                  <a:lnTo>
                    <a:pt x="102690" y="41236"/>
                  </a:lnTo>
                  <a:lnTo>
                    <a:pt x="100988" y="41605"/>
                  </a:lnTo>
                  <a:lnTo>
                    <a:pt x="113473" y="41605"/>
                  </a:lnTo>
                  <a:lnTo>
                    <a:pt x="113593" y="41300"/>
                  </a:lnTo>
                  <a:lnTo>
                    <a:pt x="114056" y="39458"/>
                  </a:lnTo>
                  <a:lnTo>
                    <a:pt x="115644" y="37668"/>
                  </a:lnTo>
                  <a:lnTo>
                    <a:pt x="117060" y="35242"/>
                  </a:lnTo>
                  <a:lnTo>
                    <a:pt x="104989" y="35242"/>
                  </a:lnTo>
                  <a:lnTo>
                    <a:pt x="104286" y="34772"/>
                  </a:lnTo>
                  <a:close/>
                </a:path>
                <a:path w="130809" h="52704">
                  <a:moveTo>
                    <a:pt x="38816" y="36601"/>
                  </a:moveTo>
                  <a:lnTo>
                    <a:pt x="11288" y="36601"/>
                  </a:lnTo>
                  <a:lnTo>
                    <a:pt x="14374" y="37528"/>
                  </a:lnTo>
                  <a:lnTo>
                    <a:pt x="20216" y="37871"/>
                  </a:lnTo>
                  <a:lnTo>
                    <a:pt x="23607" y="40919"/>
                  </a:lnTo>
                  <a:lnTo>
                    <a:pt x="28928" y="41338"/>
                  </a:lnTo>
                  <a:lnTo>
                    <a:pt x="36434" y="38353"/>
                  </a:lnTo>
                  <a:lnTo>
                    <a:pt x="38816" y="36601"/>
                  </a:lnTo>
                  <a:close/>
                </a:path>
                <a:path w="130809" h="52704">
                  <a:moveTo>
                    <a:pt x="101180" y="34988"/>
                  </a:moveTo>
                  <a:lnTo>
                    <a:pt x="83094" y="34988"/>
                  </a:lnTo>
                  <a:lnTo>
                    <a:pt x="83856" y="35788"/>
                  </a:lnTo>
                  <a:lnTo>
                    <a:pt x="84400" y="36575"/>
                  </a:lnTo>
                  <a:lnTo>
                    <a:pt x="84478" y="36753"/>
                  </a:lnTo>
                  <a:lnTo>
                    <a:pt x="85233" y="39636"/>
                  </a:lnTo>
                  <a:lnTo>
                    <a:pt x="85545" y="40525"/>
                  </a:lnTo>
                  <a:lnTo>
                    <a:pt x="100010" y="40525"/>
                  </a:lnTo>
                  <a:lnTo>
                    <a:pt x="99869" y="40182"/>
                  </a:lnTo>
                  <a:lnTo>
                    <a:pt x="99947" y="39306"/>
                  </a:lnTo>
                  <a:lnTo>
                    <a:pt x="102906" y="39306"/>
                  </a:lnTo>
                  <a:lnTo>
                    <a:pt x="103312" y="38493"/>
                  </a:lnTo>
                  <a:lnTo>
                    <a:pt x="103362" y="38277"/>
                  </a:lnTo>
                  <a:lnTo>
                    <a:pt x="103147" y="38163"/>
                  </a:lnTo>
                  <a:lnTo>
                    <a:pt x="103056" y="38023"/>
                  </a:lnTo>
                  <a:lnTo>
                    <a:pt x="101687" y="37833"/>
                  </a:lnTo>
                  <a:lnTo>
                    <a:pt x="100550" y="36753"/>
                  </a:lnTo>
                  <a:lnTo>
                    <a:pt x="100588" y="36372"/>
                  </a:lnTo>
                  <a:lnTo>
                    <a:pt x="100709" y="36169"/>
                  </a:lnTo>
                  <a:lnTo>
                    <a:pt x="101180" y="34988"/>
                  </a:lnTo>
                  <a:close/>
                </a:path>
                <a:path w="130809" h="52704">
                  <a:moveTo>
                    <a:pt x="102906" y="39306"/>
                  </a:moveTo>
                  <a:lnTo>
                    <a:pt x="99947" y="39306"/>
                  </a:lnTo>
                  <a:lnTo>
                    <a:pt x="101191" y="39738"/>
                  </a:lnTo>
                  <a:lnTo>
                    <a:pt x="102614" y="39890"/>
                  </a:lnTo>
                  <a:lnTo>
                    <a:pt x="102906" y="39306"/>
                  </a:lnTo>
                  <a:close/>
                </a:path>
                <a:path w="130809" h="52704">
                  <a:moveTo>
                    <a:pt x="10158" y="38493"/>
                  </a:moveTo>
                  <a:lnTo>
                    <a:pt x="7186" y="39128"/>
                  </a:lnTo>
                  <a:lnTo>
                    <a:pt x="11740" y="39128"/>
                  </a:lnTo>
                  <a:lnTo>
                    <a:pt x="11948" y="38950"/>
                  </a:lnTo>
                  <a:lnTo>
                    <a:pt x="9942" y="38671"/>
                  </a:lnTo>
                  <a:lnTo>
                    <a:pt x="10158" y="38493"/>
                  </a:lnTo>
                  <a:close/>
                </a:path>
                <a:path w="130809" h="52704">
                  <a:moveTo>
                    <a:pt x="94516" y="29070"/>
                  </a:moveTo>
                  <a:lnTo>
                    <a:pt x="45603" y="29070"/>
                  </a:lnTo>
                  <a:lnTo>
                    <a:pt x="45457" y="30479"/>
                  </a:lnTo>
                  <a:lnTo>
                    <a:pt x="46861" y="33832"/>
                  </a:lnTo>
                  <a:lnTo>
                    <a:pt x="50023" y="34861"/>
                  </a:lnTo>
                  <a:lnTo>
                    <a:pt x="57414" y="36575"/>
                  </a:lnTo>
                  <a:lnTo>
                    <a:pt x="68489" y="38277"/>
                  </a:lnTo>
                  <a:lnTo>
                    <a:pt x="76922" y="35991"/>
                  </a:lnTo>
                  <a:lnTo>
                    <a:pt x="83094" y="34988"/>
                  </a:lnTo>
                  <a:lnTo>
                    <a:pt x="101180" y="34988"/>
                  </a:lnTo>
                  <a:lnTo>
                    <a:pt x="101255" y="34772"/>
                  </a:lnTo>
                  <a:lnTo>
                    <a:pt x="104286" y="34772"/>
                  </a:lnTo>
                  <a:lnTo>
                    <a:pt x="103338" y="34137"/>
                  </a:lnTo>
                  <a:lnTo>
                    <a:pt x="103532" y="32219"/>
                  </a:lnTo>
                  <a:lnTo>
                    <a:pt x="103480" y="30568"/>
                  </a:lnTo>
                  <a:lnTo>
                    <a:pt x="97889" y="30568"/>
                  </a:lnTo>
                  <a:lnTo>
                    <a:pt x="97254" y="29971"/>
                  </a:lnTo>
                  <a:lnTo>
                    <a:pt x="96327" y="29743"/>
                  </a:lnTo>
                  <a:lnTo>
                    <a:pt x="94879" y="29616"/>
                  </a:lnTo>
                  <a:lnTo>
                    <a:pt x="94516" y="29070"/>
                  </a:lnTo>
                  <a:close/>
                </a:path>
                <a:path w="130809" h="52704">
                  <a:moveTo>
                    <a:pt x="24467" y="22411"/>
                  </a:moveTo>
                  <a:lnTo>
                    <a:pt x="17155" y="32105"/>
                  </a:lnTo>
                  <a:lnTo>
                    <a:pt x="10882" y="32308"/>
                  </a:lnTo>
                  <a:lnTo>
                    <a:pt x="6653" y="34086"/>
                  </a:lnTo>
                  <a:lnTo>
                    <a:pt x="5103" y="35331"/>
                  </a:lnTo>
                  <a:lnTo>
                    <a:pt x="3998" y="36753"/>
                  </a:lnTo>
                  <a:lnTo>
                    <a:pt x="11041" y="36753"/>
                  </a:lnTo>
                  <a:lnTo>
                    <a:pt x="11288" y="36601"/>
                  </a:lnTo>
                  <a:lnTo>
                    <a:pt x="38816" y="36601"/>
                  </a:lnTo>
                  <a:lnTo>
                    <a:pt x="41387" y="34709"/>
                  </a:lnTo>
                  <a:lnTo>
                    <a:pt x="44702" y="32854"/>
                  </a:lnTo>
                  <a:lnTo>
                    <a:pt x="45150" y="30975"/>
                  </a:lnTo>
                  <a:lnTo>
                    <a:pt x="25449" y="30975"/>
                  </a:lnTo>
                  <a:lnTo>
                    <a:pt x="24915" y="30733"/>
                  </a:lnTo>
                  <a:lnTo>
                    <a:pt x="24458" y="29248"/>
                  </a:lnTo>
                  <a:lnTo>
                    <a:pt x="25715" y="29121"/>
                  </a:lnTo>
                  <a:lnTo>
                    <a:pt x="45591" y="29121"/>
                  </a:lnTo>
                  <a:lnTo>
                    <a:pt x="94516" y="29070"/>
                  </a:lnTo>
                  <a:lnTo>
                    <a:pt x="94449" y="28905"/>
                  </a:lnTo>
                  <a:lnTo>
                    <a:pt x="32561" y="28905"/>
                  </a:lnTo>
                  <a:lnTo>
                    <a:pt x="33038" y="25361"/>
                  </a:lnTo>
                  <a:lnTo>
                    <a:pt x="33125" y="24574"/>
                  </a:lnTo>
                  <a:lnTo>
                    <a:pt x="31392" y="22961"/>
                  </a:lnTo>
                  <a:lnTo>
                    <a:pt x="26566" y="22809"/>
                  </a:lnTo>
                  <a:lnTo>
                    <a:pt x="24467" y="22411"/>
                  </a:lnTo>
                  <a:close/>
                </a:path>
                <a:path w="130809" h="52704">
                  <a:moveTo>
                    <a:pt x="3732" y="35394"/>
                  </a:moveTo>
                  <a:lnTo>
                    <a:pt x="3719" y="36372"/>
                  </a:lnTo>
                  <a:lnTo>
                    <a:pt x="3923" y="36372"/>
                  </a:lnTo>
                  <a:lnTo>
                    <a:pt x="3732" y="35394"/>
                  </a:lnTo>
                  <a:close/>
                </a:path>
                <a:path w="130809" h="52704">
                  <a:moveTo>
                    <a:pt x="114382" y="29425"/>
                  </a:moveTo>
                  <a:lnTo>
                    <a:pt x="103287" y="29425"/>
                  </a:lnTo>
                  <a:lnTo>
                    <a:pt x="103642" y="29971"/>
                  </a:lnTo>
                  <a:lnTo>
                    <a:pt x="104481" y="31622"/>
                  </a:lnTo>
                  <a:lnTo>
                    <a:pt x="104951" y="33451"/>
                  </a:lnTo>
                  <a:lnTo>
                    <a:pt x="104989" y="35242"/>
                  </a:lnTo>
                  <a:lnTo>
                    <a:pt x="117060" y="35242"/>
                  </a:lnTo>
                  <a:lnTo>
                    <a:pt x="118349" y="32804"/>
                  </a:lnTo>
                  <a:lnTo>
                    <a:pt x="118679" y="31368"/>
                  </a:lnTo>
                  <a:lnTo>
                    <a:pt x="122373" y="31368"/>
                  </a:lnTo>
                  <a:lnTo>
                    <a:pt x="122383" y="31203"/>
                  </a:lnTo>
                  <a:lnTo>
                    <a:pt x="114603" y="31203"/>
                  </a:lnTo>
                  <a:lnTo>
                    <a:pt x="114382" y="29425"/>
                  </a:lnTo>
                  <a:close/>
                </a:path>
                <a:path w="130809" h="52704">
                  <a:moveTo>
                    <a:pt x="121168" y="20954"/>
                  </a:moveTo>
                  <a:lnTo>
                    <a:pt x="117977" y="23533"/>
                  </a:lnTo>
                  <a:lnTo>
                    <a:pt x="117921" y="23774"/>
                  </a:lnTo>
                  <a:lnTo>
                    <a:pt x="118204" y="24590"/>
                  </a:lnTo>
                  <a:lnTo>
                    <a:pt x="117511" y="26949"/>
                  </a:lnTo>
                  <a:lnTo>
                    <a:pt x="116431" y="29121"/>
                  </a:lnTo>
                  <a:lnTo>
                    <a:pt x="114603" y="31203"/>
                  </a:lnTo>
                  <a:lnTo>
                    <a:pt x="122383" y="31203"/>
                  </a:lnTo>
                  <a:lnTo>
                    <a:pt x="122718" y="25361"/>
                  </a:lnTo>
                  <a:lnTo>
                    <a:pt x="122667" y="23533"/>
                  </a:lnTo>
                  <a:lnTo>
                    <a:pt x="121168" y="20954"/>
                  </a:lnTo>
                  <a:close/>
                </a:path>
                <a:path w="130809" h="52704">
                  <a:moveTo>
                    <a:pt x="45591" y="29121"/>
                  </a:moveTo>
                  <a:lnTo>
                    <a:pt x="25715" y="29121"/>
                  </a:lnTo>
                  <a:lnTo>
                    <a:pt x="25832" y="29425"/>
                  </a:lnTo>
                  <a:lnTo>
                    <a:pt x="25928" y="30314"/>
                  </a:lnTo>
                  <a:lnTo>
                    <a:pt x="25449" y="30975"/>
                  </a:lnTo>
                  <a:lnTo>
                    <a:pt x="45150" y="30975"/>
                  </a:lnTo>
                  <a:lnTo>
                    <a:pt x="45591" y="29121"/>
                  </a:lnTo>
                  <a:close/>
                </a:path>
                <a:path w="130809" h="52704">
                  <a:moveTo>
                    <a:pt x="113682" y="26276"/>
                  </a:moveTo>
                  <a:lnTo>
                    <a:pt x="98855" y="26276"/>
                  </a:lnTo>
                  <a:lnTo>
                    <a:pt x="100887" y="27330"/>
                  </a:lnTo>
                  <a:lnTo>
                    <a:pt x="99020" y="27444"/>
                  </a:lnTo>
                  <a:lnTo>
                    <a:pt x="98335" y="28524"/>
                  </a:lnTo>
                  <a:lnTo>
                    <a:pt x="98216" y="28905"/>
                  </a:lnTo>
                  <a:lnTo>
                    <a:pt x="97889" y="30568"/>
                  </a:lnTo>
                  <a:lnTo>
                    <a:pt x="103480" y="30568"/>
                  </a:lnTo>
                  <a:lnTo>
                    <a:pt x="103287" y="29425"/>
                  </a:lnTo>
                  <a:lnTo>
                    <a:pt x="114382" y="29425"/>
                  </a:lnTo>
                  <a:lnTo>
                    <a:pt x="114109" y="27279"/>
                  </a:lnTo>
                  <a:lnTo>
                    <a:pt x="113682" y="26276"/>
                  </a:lnTo>
                  <a:close/>
                </a:path>
                <a:path w="130809" h="52704">
                  <a:moveTo>
                    <a:pt x="111091" y="21882"/>
                  </a:moveTo>
                  <a:lnTo>
                    <a:pt x="27074" y="21882"/>
                  </a:lnTo>
                  <a:lnTo>
                    <a:pt x="33323" y="23253"/>
                  </a:lnTo>
                  <a:lnTo>
                    <a:pt x="33142" y="24590"/>
                  </a:lnTo>
                  <a:lnTo>
                    <a:pt x="33970" y="25361"/>
                  </a:lnTo>
                  <a:lnTo>
                    <a:pt x="34780" y="26949"/>
                  </a:lnTo>
                  <a:lnTo>
                    <a:pt x="34874" y="27330"/>
                  </a:lnTo>
                  <a:lnTo>
                    <a:pt x="32561" y="28905"/>
                  </a:lnTo>
                  <a:lnTo>
                    <a:pt x="94449" y="28905"/>
                  </a:lnTo>
                  <a:lnTo>
                    <a:pt x="94295" y="28524"/>
                  </a:lnTo>
                  <a:lnTo>
                    <a:pt x="94156" y="27863"/>
                  </a:lnTo>
                  <a:lnTo>
                    <a:pt x="96378" y="26288"/>
                  </a:lnTo>
                  <a:lnTo>
                    <a:pt x="113682" y="26276"/>
                  </a:lnTo>
                  <a:lnTo>
                    <a:pt x="112547" y="23621"/>
                  </a:lnTo>
                  <a:lnTo>
                    <a:pt x="111091" y="21882"/>
                  </a:lnTo>
                  <a:close/>
                </a:path>
                <a:path w="130809" h="52704">
                  <a:moveTo>
                    <a:pt x="20597" y="17627"/>
                  </a:moveTo>
                  <a:lnTo>
                    <a:pt x="23010" y="22136"/>
                  </a:lnTo>
                  <a:lnTo>
                    <a:pt x="24467" y="22411"/>
                  </a:lnTo>
                  <a:lnTo>
                    <a:pt x="27074" y="21882"/>
                  </a:lnTo>
                  <a:lnTo>
                    <a:pt x="111091" y="21882"/>
                  </a:lnTo>
                  <a:lnTo>
                    <a:pt x="110613" y="21310"/>
                  </a:lnTo>
                  <a:lnTo>
                    <a:pt x="30021" y="21310"/>
                  </a:lnTo>
                  <a:lnTo>
                    <a:pt x="25118" y="21018"/>
                  </a:lnTo>
                  <a:lnTo>
                    <a:pt x="23759" y="20383"/>
                  </a:lnTo>
                  <a:lnTo>
                    <a:pt x="22794" y="19646"/>
                  </a:lnTo>
                  <a:lnTo>
                    <a:pt x="21880" y="18719"/>
                  </a:lnTo>
                  <a:lnTo>
                    <a:pt x="20826" y="17792"/>
                  </a:lnTo>
                  <a:lnTo>
                    <a:pt x="20597" y="17627"/>
                  </a:lnTo>
                  <a:close/>
                </a:path>
                <a:path w="130809" h="52704">
                  <a:moveTo>
                    <a:pt x="66711" y="0"/>
                  </a:moveTo>
                  <a:lnTo>
                    <a:pt x="58888" y="3517"/>
                  </a:lnTo>
                  <a:lnTo>
                    <a:pt x="58100" y="3822"/>
                  </a:lnTo>
                  <a:lnTo>
                    <a:pt x="57567" y="4394"/>
                  </a:lnTo>
                  <a:lnTo>
                    <a:pt x="59688" y="4508"/>
                  </a:lnTo>
                  <a:lnTo>
                    <a:pt x="61123" y="5905"/>
                  </a:lnTo>
                  <a:lnTo>
                    <a:pt x="61237" y="7467"/>
                  </a:lnTo>
                  <a:lnTo>
                    <a:pt x="59789" y="8153"/>
                  </a:lnTo>
                  <a:lnTo>
                    <a:pt x="53096" y="11595"/>
                  </a:lnTo>
                  <a:lnTo>
                    <a:pt x="44537" y="16217"/>
                  </a:lnTo>
                  <a:lnTo>
                    <a:pt x="36040" y="19875"/>
                  </a:lnTo>
                  <a:lnTo>
                    <a:pt x="30021" y="21310"/>
                  </a:lnTo>
                  <a:lnTo>
                    <a:pt x="110613" y="21310"/>
                  </a:lnTo>
                  <a:lnTo>
                    <a:pt x="110145" y="20751"/>
                  </a:lnTo>
                  <a:lnTo>
                    <a:pt x="114310" y="20561"/>
                  </a:lnTo>
                  <a:lnTo>
                    <a:pt x="113663" y="17513"/>
                  </a:lnTo>
                  <a:lnTo>
                    <a:pt x="118741" y="17513"/>
                  </a:lnTo>
                  <a:lnTo>
                    <a:pt x="116250" y="13715"/>
                  </a:lnTo>
                  <a:lnTo>
                    <a:pt x="110423" y="9047"/>
                  </a:lnTo>
                  <a:lnTo>
                    <a:pt x="103640" y="5776"/>
                  </a:lnTo>
                  <a:lnTo>
                    <a:pt x="96835" y="3962"/>
                  </a:lnTo>
                  <a:lnTo>
                    <a:pt x="96962" y="3238"/>
                  </a:lnTo>
                  <a:lnTo>
                    <a:pt x="96979" y="2247"/>
                  </a:lnTo>
                  <a:lnTo>
                    <a:pt x="96353" y="2247"/>
                  </a:lnTo>
                  <a:lnTo>
                    <a:pt x="96141" y="2209"/>
                  </a:lnTo>
                  <a:lnTo>
                    <a:pt x="75639" y="2209"/>
                  </a:lnTo>
                  <a:lnTo>
                    <a:pt x="72312" y="1650"/>
                  </a:lnTo>
                  <a:lnTo>
                    <a:pt x="66711" y="0"/>
                  </a:lnTo>
                  <a:close/>
                </a:path>
                <a:path w="130809" h="52704">
                  <a:moveTo>
                    <a:pt x="118741" y="17513"/>
                  </a:moveTo>
                  <a:lnTo>
                    <a:pt x="113663" y="17513"/>
                  </a:lnTo>
                  <a:lnTo>
                    <a:pt x="120140" y="19951"/>
                  </a:lnTo>
                  <a:lnTo>
                    <a:pt x="120141" y="19646"/>
                  </a:lnTo>
                  <a:lnTo>
                    <a:pt x="118741" y="17513"/>
                  </a:lnTo>
                  <a:close/>
                </a:path>
                <a:path w="130809" h="52704">
                  <a:moveTo>
                    <a:pt x="96696" y="126"/>
                  </a:moveTo>
                  <a:lnTo>
                    <a:pt x="96353" y="2247"/>
                  </a:lnTo>
                  <a:lnTo>
                    <a:pt x="96979" y="2247"/>
                  </a:lnTo>
                  <a:lnTo>
                    <a:pt x="97000" y="1028"/>
                  </a:lnTo>
                  <a:lnTo>
                    <a:pt x="96696" y="126"/>
                  </a:lnTo>
                  <a:close/>
                </a:path>
                <a:path w="130809" h="52704">
                  <a:moveTo>
                    <a:pt x="86116" y="647"/>
                  </a:moveTo>
                  <a:lnTo>
                    <a:pt x="80795" y="1028"/>
                  </a:lnTo>
                  <a:lnTo>
                    <a:pt x="75639" y="2209"/>
                  </a:lnTo>
                  <a:lnTo>
                    <a:pt x="96141" y="2209"/>
                  </a:lnTo>
                  <a:lnTo>
                    <a:pt x="93241" y="1689"/>
                  </a:lnTo>
                  <a:lnTo>
                    <a:pt x="86116" y="647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3" name="object 43"/>
            <p:cNvSpPr/>
            <p:nvPr/>
          </p:nvSpPr>
          <p:spPr>
            <a:xfrm>
              <a:off x="7027327" y="3316432"/>
              <a:ext cx="84455" cy="49530"/>
            </a:xfrm>
            <a:custGeom>
              <a:avLst/>
              <a:gdLst/>
              <a:ahLst/>
              <a:cxnLst/>
              <a:rect l="l" t="t" r="r" b="b"/>
              <a:pathLst>
                <a:path w="84454" h="49529">
                  <a:moveTo>
                    <a:pt x="61760" y="39370"/>
                  </a:moveTo>
                  <a:lnTo>
                    <a:pt x="62115" y="41148"/>
                  </a:lnTo>
                  <a:lnTo>
                    <a:pt x="60960" y="41347"/>
                  </a:lnTo>
                  <a:lnTo>
                    <a:pt x="60778" y="41910"/>
                  </a:lnTo>
                  <a:lnTo>
                    <a:pt x="60736" y="44704"/>
                  </a:lnTo>
                  <a:lnTo>
                    <a:pt x="60861" y="45466"/>
                  </a:lnTo>
                  <a:lnTo>
                    <a:pt x="61317" y="47441"/>
                  </a:lnTo>
                  <a:lnTo>
                    <a:pt x="69037" y="49149"/>
                  </a:lnTo>
                  <a:lnTo>
                    <a:pt x="75056" y="44450"/>
                  </a:lnTo>
                  <a:lnTo>
                    <a:pt x="76136" y="43053"/>
                  </a:lnTo>
                  <a:lnTo>
                    <a:pt x="76444" y="42418"/>
                  </a:lnTo>
                  <a:lnTo>
                    <a:pt x="66967" y="42418"/>
                  </a:lnTo>
                  <a:lnTo>
                    <a:pt x="63385" y="41148"/>
                  </a:lnTo>
                  <a:lnTo>
                    <a:pt x="62356" y="40259"/>
                  </a:lnTo>
                  <a:lnTo>
                    <a:pt x="61760" y="39370"/>
                  </a:lnTo>
                  <a:close/>
                </a:path>
                <a:path w="84454" h="49529">
                  <a:moveTo>
                    <a:pt x="60406" y="47063"/>
                  </a:moveTo>
                  <a:lnTo>
                    <a:pt x="61594" y="48641"/>
                  </a:lnTo>
                  <a:lnTo>
                    <a:pt x="61317" y="47441"/>
                  </a:lnTo>
                  <a:lnTo>
                    <a:pt x="60998" y="47371"/>
                  </a:lnTo>
                  <a:lnTo>
                    <a:pt x="60406" y="47063"/>
                  </a:lnTo>
                  <a:close/>
                </a:path>
                <a:path w="84454" h="49529">
                  <a:moveTo>
                    <a:pt x="43386" y="26416"/>
                  </a:moveTo>
                  <a:lnTo>
                    <a:pt x="42862" y="26416"/>
                  </a:lnTo>
                  <a:lnTo>
                    <a:pt x="42875" y="27940"/>
                  </a:lnTo>
                  <a:lnTo>
                    <a:pt x="46021" y="29468"/>
                  </a:lnTo>
                  <a:lnTo>
                    <a:pt x="46647" y="29591"/>
                  </a:lnTo>
                  <a:lnTo>
                    <a:pt x="46817" y="29854"/>
                  </a:lnTo>
                  <a:lnTo>
                    <a:pt x="47320" y="30099"/>
                  </a:lnTo>
                  <a:lnTo>
                    <a:pt x="47503" y="30812"/>
                  </a:lnTo>
                  <a:lnTo>
                    <a:pt x="48945" y="30861"/>
                  </a:lnTo>
                  <a:lnTo>
                    <a:pt x="51540" y="40386"/>
                  </a:lnTo>
                  <a:lnTo>
                    <a:pt x="52450" y="42926"/>
                  </a:lnTo>
                  <a:lnTo>
                    <a:pt x="60406" y="47063"/>
                  </a:lnTo>
                  <a:lnTo>
                    <a:pt x="56951" y="42418"/>
                  </a:lnTo>
                  <a:lnTo>
                    <a:pt x="56842" y="41910"/>
                  </a:lnTo>
                  <a:lnTo>
                    <a:pt x="53225" y="41910"/>
                  </a:lnTo>
                  <a:lnTo>
                    <a:pt x="52299" y="37465"/>
                  </a:lnTo>
                  <a:lnTo>
                    <a:pt x="52209" y="36576"/>
                  </a:lnTo>
                  <a:lnTo>
                    <a:pt x="51638" y="34671"/>
                  </a:lnTo>
                  <a:lnTo>
                    <a:pt x="50685" y="33401"/>
                  </a:lnTo>
                  <a:lnTo>
                    <a:pt x="49999" y="33020"/>
                  </a:lnTo>
                  <a:lnTo>
                    <a:pt x="49123" y="31496"/>
                  </a:lnTo>
                  <a:lnTo>
                    <a:pt x="50181" y="31496"/>
                  </a:lnTo>
                  <a:lnTo>
                    <a:pt x="49275" y="30353"/>
                  </a:lnTo>
                  <a:lnTo>
                    <a:pt x="48539" y="29845"/>
                  </a:lnTo>
                  <a:lnTo>
                    <a:pt x="43624" y="26797"/>
                  </a:lnTo>
                  <a:lnTo>
                    <a:pt x="43386" y="26416"/>
                  </a:lnTo>
                  <a:close/>
                </a:path>
                <a:path w="84454" h="49529">
                  <a:moveTo>
                    <a:pt x="55359" y="45339"/>
                  </a:moveTo>
                  <a:lnTo>
                    <a:pt x="50520" y="45339"/>
                  </a:lnTo>
                  <a:lnTo>
                    <a:pt x="50850" y="45593"/>
                  </a:lnTo>
                  <a:lnTo>
                    <a:pt x="50647" y="45847"/>
                  </a:lnTo>
                  <a:lnTo>
                    <a:pt x="51765" y="46482"/>
                  </a:lnTo>
                  <a:lnTo>
                    <a:pt x="52349" y="46355"/>
                  </a:lnTo>
                  <a:lnTo>
                    <a:pt x="55359" y="45339"/>
                  </a:lnTo>
                  <a:close/>
                </a:path>
                <a:path w="84454" h="49529">
                  <a:moveTo>
                    <a:pt x="60853" y="37617"/>
                  </a:moveTo>
                  <a:lnTo>
                    <a:pt x="60655" y="37846"/>
                  </a:lnTo>
                  <a:lnTo>
                    <a:pt x="59321" y="37973"/>
                  </a:lnTo>
                  <a:lnTo>
                    <a:pt x="57310" y="41148"/>
                  </a:lnTo>
                  <a:lnTo>
                    <a:pt x="57227" y="41529"/>
                  </a:lnTo>
                  <a:lnTo>
                    <a:pt x="59778" y="45720"/>
                  </a:lnTo>
                  <a:lnTo>
                    <a:pt x="60337" y="45847"/>
                  </a:lnTo>
                  <a:lnTo>
                    <a:pt x="59801" y="44196"/>
                  </a:lnTo>
                  <a:lnTo>
                    <a:pt x="59758" y="43688"/>
                  </a:lnTo>
                  <a:lnTo>
                    <a:pt x="60329" y="42799"/>
                  </a:lnTo>
                  <a:lnTo>
                    <a:pt x="59131" y="42799"/>
                  </a:lnTo>
                  <a:lnTo>
                    <a:pt x="58782" y="40126"/>
                  </a:lnTo>
                  <a:lnTo>
                    <a:pt x="58830" y="39751"/>
                  </a:lnTo>
                  <a:lnTo>
                    <a:pt x="59956" y="37973"/>
                  </a:lnTo>
                  <a:lnTo>
                    <a:pt x="60693" y="37846"/>
                  </a:lnTo>
                  <a:lnTo>
                    <a:pt x="60853" y="37617"/>
                  </a:lnTo>
                  <a:close/>
                </a:path>
                <a:path w="84454" h="49529">
                  <a:moveTo>
                    <a:pt x="53289" y="43688"/>
                  </a:moveTo>
                  <a:lnTo>
                    <a:pt x="51866" y="44196"/>
                  </a:lnTo>
                  <a:lnTo>
                    <a:pt x="49656" y="44577"/>
                  </a:lnTo>
                  <a:lnTo>
                    <a:pt x="49631" y="45593"/>
                  </a:lnTo>
                  <a:lnTo>
                    <a:pt x="50012" y="45339"/>
                  </a:lnTo>
                  <a:lnTo>
                    <a:pt x="55359" y="45339"/>
                  </a:lnTo>
                  <a:lnTo>
                    <a:pt x="55587" y="45212"/>
                  </a:lnTo>
                  <a:lnTo>
                    <a:pt x="54686" y="44704"/>
                  </a:lnTo>
                  <a:lnTo>
                    <a:pt x="53936" y="44196"/>
                  </a:lnTo>
                  <a:lnTo>
                    <a:pt x="53289" y="43688"/>
                  </a:lnTo>
                  <a:close/>
                </a:path>
                <a:path w="84454" h="49529">
                  <a:moveTo>
                    <a:pt x="48882" y="42418"/>
                  </a:moveTo>
                  <a:lnTo>
                    <a:pt x="46888" y="42418"/>
                  </a:lnTo>
                  <a:lnTo>
                    <a:pt x="46342" y="42672"/>
                  </a:lnTo>
                  <a:lnTo>
                    <a:pt x="46177" y="42799"/>
                  </a:lnTo>
                  <a:lnTo>
                    <a:pt x="47396" y="43180"/>
                  </a:lnTo>
                  <a:lnTo>
                    <a:pt x="48882" y="42418"/>
                  </a:lnTo>
                  <a:close/>
                </a:path>
                <a:path w="84454" h="49529">
                  <a:moveTo>
                    <a:pt x="60981" y="37469"/>
                  </a:moveTo>
                  <a:lnTo>
                    <a:pt x="59448" y="42799"/>
                  </a:lnTo>
                  <a:lnTo>
                    <a:pt x="60329" y="42799"/>
                  </a:lnTo>
                  <a:lnTo>
                    <a:pt x="60573" y="42418"/>
                  </a:lnTo>
                  <a:lnTo>
                    <a:pt x="60642" y="41402"/>
                  </a:lnTo>
                  <a:lnTo>
                    <a:pt x="60960" y="41347"/>
                  </a:lnTo>
                  <a:lnTo>
                    <a:pt x="61436" y="39878"/>
                  </a:lnTo>
                  <a:lnTo>
                    <a:pt x="61324" y="39370"/>
                  </a:lnTo>
                  <a:lnTo>
                    <a:pt x="60646" y="38485"/>
                  </a:lnTo>
                  <a:lnTo>
                    <a:pt x="60981" y="37469"/>
                  </a:lnTo>
                  <a:close/>
                </a:path>
                <a:path w="84454" h="49529">
                  <a:moveTo>
                    <a:pt x="46672" y="40767"/>
                  </a:moveTo>
                  <a:lnTo>
                    <a:pt x="46215" y="42164"/>
                  </a:lnTo>
                  <a:lnTo>
                    <a:pt x="46405" y="42291"/>
                  </a:lnTo>
                  <a:lnTo>
                    <a:pt x="46710" y="42418"/>
                  </a:lnTo>
                  <a:lnTo>
                    <a:pt x="50190" y="42418"/>
                  </a:lnTo>
                  <a:lnTo>
                    <a:pt x="51993" y="42291"/>
                  </a:lnTo>
                  <a:lnTo>
                    <a:pt x="51269" y="41148"/>
                  </a:lnTo>
                  <a:lnTo>
                    <a:pt x="50330" y="41148"/>
                  </a:lnTo>
                  <a:lnTo>
                    <a:pt x="46672" y="40767"/>
                  </a:lnTo>
                  <a:close/>
                </a:path>
                <a:path w="84454" h="49529">
                  <a:moveTo>
                    <a:pt x="71312" y="38485"/>
                  </a:moveTo>
                  <a:lnTo>
                    <a:pt x="71107" y="40513"/>
                  </a:lnTo>
                  <a:lnTo>
                    <a:pt x="65862" y="40640"/>
                  </a:lnTo>
                  <a:lnTo>
                    <a:pt x="65346" y="40640"/>
                  </a:lnTo>
                  <a:lnTo>
                    <a:pt x="66967" y="42418"/>
                  </a:lnTo>
                  <a:lnTo>
                    <a:pt x="76444" y="42418"/>
                  </a:lnTo>
                  <a:lnTo>
                    <a:pt x="77000" y="41275"/>
                  </a:lnTo>
                  <a:lnTo>
                    <a:pt x="77103" y="40894"/>
                  </a:lnTo>
                  <a:lnTo>
                    <a:pt x="74269" y="40894"/>
                  </a:lnTo>
                  <a:lnTo>
                    <a:pt x="73571" y="39370"/>
                  </a:lnTo>
                  <a:lnTo>
                    <a:pt x="72834" y="38989"/>
                  </a:lnTo>
                  <a:lnTo>
                    <a:pt x="71312" y="38485"/>
                  </a:lnTo>
                  <a:close/>
                </a:path>
                <a:path w="84454" h="49529">
                  <a:moveTo>
                    <a:pt x="56795" y="40751"/>
                  </a:moveTo>
                  <a:lnTo>
                    <a:pt x="53225" y="41910"/>
                  </a:lnTo>
                  <a:lnTo>
                    <a:pt x="56842" y="41910"/>
                  </a:lnTo>
                  <a:lnTo>
                    <a:pt x="56795" y="40751"/>
                  </a:lnTo>
                  <a:close/>
                </a:path>
                <a:path w="84454" h="49529">
                  <a:moveTo>
                    <a:pt x="62745" y="37465"/>
                  </a:moveTo>
                  <a:lnTo>
                    <a:pt x="60985" y="37465"/>
                  </a:lnTo>
                  <a:lnTo>
                    <a:pt x="61320" y="38227"/>
                  </a:lnTo>
                  <a:lnTo>
                    <a:pt x="61798" y="39116"/>
                  </a:lnTo>
                  <a:lnTo>
                    <a:pt x="63703" y="41021"/>
                  </a:lnTo>
                  <a:lnTo>
                    <a:pt x="64871" y="41148"/>
                  </a:lnTo>
                  <a:lnTo>
                    <a:pt x="62979" y="38227"/>
                  </a:lnTo>
                  <a:lnTo>
                    <a:pt x="62745" y="37465"/>
                  </a:lnTo>
                  <a:close/>
                </a:path>
                <a:path w="84454" h="49529">
                  <a:moveTo>
                    <a:pt x="56622" y="31750"/>
                  </a:moveTo>
                  <a:lnTo>
                    <a:pt x="53733" y="31750"/>
                  </a:lnTo>
                  <a:lnTo>
                    <a:pt x="53635" y="33147"/>
                  </a:lnTo>
                  <a:lnTo>
                    <a:pt x="53200" y="33909"/>
                  </a:lnTo>
                  <a:lnTo>
                    <a:pt x="52641" y="35941"/>
                  </a:lnTo>
                  <a:lnTo>
                    <a:pt x="52636" y="37338"/>
                  </a:lnTo>
                  <a:lnTo>
                    <a:pt x="53314" y="39751"/>
                  </a:lnTo>
                  <a:lnTo>
                    <a:pt x="55435" y="40894"/>
                  </a:lnTo>
                  <a:lnTo>
                    <a:pt x="56792" y="40691"/>
                  </a:lnTo>
                  <a:lnTo>
                    <a:pt x="56692" y="38227"/>
                  </a:lnTo>
                  <a:lnTo>
                    <a:pt x="59664" y="37465"/>
                  </a:lnTo>
                  <a:lnTo>
                    <a:pt x="57810" y="37465"/>
                  </a:lnTo>
                  <a:lnTo>
                    <a:pt x="57556" y="36576"/>
                  </a:lnTo>
                  <a:lnTo>
                    <a:pt x="59194" y="34925"/>
                  </a:lnTo>
                  <a:lnTo>
                    <a:pt x="56271" y="33824"/>
                  </a:lnTo>
                  <a:lnTo>
                    <a:pt x="56361" y="32893"/>
                  </a:lnTo>
                  <a:lnTo>
                    <a:pt x="56622" y="31750"/>
                  </a:lnTo>
                  <a:close/>
                </a:path>
                <a:path w="84454" h="49529">
                  <a:moveTo>
                    <a:pt x="75605" y="37719"/>
                  </a:moveTo>
                  <a:lnTo>
                    <a:pt x="73075" y="37719"/>
                  </a:lnTo>
                  <a:lnTo>
                    <a:pt x="74561" y="39370"/>
                  </a:lnTo>
                  <a:lnTo>
                    <a:pt x="74602" y="39751"/>
                  </a:lnTo>
                  <a:lnTo>
                    <a:pt x="74269" y="40894"/>
                  </a:lnTo>
                  <a:lnTo>
                    <a:pt x="77103" y="40894"/>
                  </a:lnTo>
                  <a:lnTo>
                    <a:pt x="77656" y="38862"/>
                  </a:lnTo>
                  <a:lnTo>
                    <a:pt x="76428" y="38862"/>
                  </a:lnTo>
                  <a:lnTo>
                    <a:pt x="75605" y="37719"/>
                  </a:lnTo>
                  <a:close/>
                </a:path>
                <a:path w="84454" h="49529">
                  <a:moveTo>
                    <a:pt x="46774" y="38227"/>
                  </a:moveTo>
                  <a:lnTo>
                    <a:pt x="45529" y="39116"/>
                  </a:lnTo>
                  <a:lnTo>
                    <a:pt x="46050" y="39243"/>
                  </a:lnTo>
                  <a:lnTo>
                    <a:pt x="46367" y="39497"/>
                  </a:lnTo>
                  <a:lnTo>
                    <a:pt x="46062" y="39497"/>
                  </a:lnTo>
                  <a:lnTo>
                    <a:pt x="45491" y="39751"/>
                  </a:lnTo>
                  <a:lnTo>
                    <a:pt x="46647" y="40005"/>
                  </a:lnTo>
                  <a:lnTo>
                    <a:pt x="49580" y="40386"/>
                  </a:lnTo>
                  <a:lnTo>
                    <a:pt x="51092" y="40767"/>
                  </a:lnTo>
                  <a:lnTo>
                    <a:pt x="50771" y="40126"/>
                  </a:lnTo>
                  <a:lnTo>
                    <a:pt x="50545" y="39497"/>
                  </a:lnTo>
                  <a:lnTo>
                    <a:pt x="49161" y="39116"/>
                  </a:lnTo>
                  <a:lnTo>
                    <a:pt x="46774" y="38227"/>
                  </a:lnTo>
                  <a:close/>
                </a:path>
                <a:path w="84454" h="49529">
                  <a:moveTo>
                    <a:pt x="57137" y="40640"/>
                  </a:moveTo>
                  <a:lnTo>
                    <a:pt x="56792" y="40691"/>
                  </a:lnTo>
                  <a:lnTo>
                    <a:pt x="57137" y="40640"/>
                  </a:lnTo>
                  <a:close/>
                </a:path>
                <a:path w="84454" h="49529">
                  <a:moveTo>
                    <a:pt x="64877" y="40126"/>
                  </a:moveTo>
                  <a:lnTo>
                    <a:pt x="65346" y="40640"/>
                  </a:lnTo>
                  <a:lnTo>
                    <a:pt x="64877" y="40126"/>
                  </a:lnTo>
                  <a:close/>
                </a:path>
                <a:path w="84454" h="49529">
                  <a:moveTo>
                    <a:pt x="63883" y="38914"/>
                  </a:moveTo>
                  <a:lnTo>
                    <a:pt x="63792" y="39116"/>
                  </a:lnTo>
                  <a:lnTo>
                    <a:pt x="64877" y="40126"/>
                  </a:lnTo>
                  <a:lnTo>
                    <a:pt x="63957" y="39116"/>
                  </a:lnTo>
                  <a:lnTo>
                    <a:pt x="63883" y="38914"/>
                  </a:lnTo>
                  <a:close/>
                </a:path>
                <a:path w="84454" h="49529">
                  <a:moveTo>
                    <a:pt x="63258" y="37211"/>
                  </a:moveTo>
                  <a:lnTo>
                    <a:pt x="63883" y="38914"/>
                  </a:lnTo>
                  <a:lnTo>
                    <a:pt x="64427" y="37719"/>
                  </a:lnTo>
                  <a:lnTo>
                    <a:pt x="63969" y="37592"/>
                  </a:lnTo>
                  <a:lnTo>
                    <a:pt x="63258" y="37211"/>
                  </a:lnTo>
                  <a:close/>
                </a:path>
                <a:path w="84454" h="49529">
                  <a:moveTo>
                    <a:pt x="77757" y="33782"/>
                  </a:moveTo>
                  <a:lnTo>
                    <a:pt x="73177" y="33782"/>
                  </a:lnTo>
                  <a:lnTo>
                    <a:pt x="76949" y="34163"/>
                  </a:lnTo>
                  <a:lnTo>
                    <a:pt x="77673" y="36322"/>
                  </a:lnTo>
                  <a:lnTo>
                    <a:pt x="73253" y="36322"/>
                  </a:lnTo>
                  <a:lnTo>
                    <a:pt x="75780" y="36957"/>
                  </a:lnTo>
                  <a:lnTo>
                    <a:pt x="76428" y="38862"/>
                  </a:lnTo>
                  <a:lnTo>
                    <a:pt x="77656" y="38862"/>
                  </a:lnTo>
                  <a:lnTo>
                    <a:pt x="78692" y="35052"/>
                  </a:lnTo>
                  <a:lnTo>
                    <a:pt x="78698" y="34417"/>
                  </a:lnTo>
                  <a:lnTo>
                    <a:pt x="77914" y="34417"/>
                  </a:lnTo>
                  <a:lnTo>
                    <a:pt x="77757" y="33782"/>
                  </a:lnTo>
                  <a:close/>
                </a:path>
                <a:path w="84454" h="49529">
                  <a:moveTo>
                    <a:pt x="76602" y="23749"/>
                  </a:moveTo>
                  <a:lnTo>
                    <a:pt x="70891" y="23749"/>
                  </a:lnTo>
                  <a:lnTo>
                    <a:pt x="73012" y="24511"/>
                  </a:lnTo>
                  <a:lnTo>
                    <a:pt x="70637" y="25146"/>
                  </a:lnTo>
                  <a:lnTo>
                    <a:pt x="69631" y="25146"/>
                  </a:lnTo>
                  <a:lnTo>
                    <a:pt x="68534" y="26670"/>
                  </a:lnTo>
                  <a:lnTo>
                    <a:pt x="68453" y="27051"/>
                  </a:lnTo>
                  <a:lnTo>
                    <a:pt x="71817" y="31242"/>
                  </a:lnTo>
                  <a:lnTo>
                    <a:pt x="71905" y="32639"/>
                  </a:lnTo>
                  <a:lnTo>
                    <a:pt x="71314" y="38474"/>
                  </a:lnTo>
                  <a:lnTo>
                    <a:pt x="73075" y="37719"/>
                  </a:lnTo>
                  <a:lnTo>
                    <a:pt x="75605" y="37719"/>
                  </a:lnTo>
                  <a:lnTo>
                    <a:pt x="75514" y="37592"/>
                  </a:lnTo>
                  <a:lnTo>
                    <a:pt x="73482" y="36957"/>
                  </a:lnTo>
                  <a:lnTo>
                    <a:pt x="71793" y="36703"/>
                  </a:lnTo>
                  <a:lnTo>
                    <a:pt x="73253" y="36322"/>
                  </a:lnTo>
                  <a:lnTo>
                    <a:pt x="77673" y="36322"/>
                  </a:lnTo>
                  <a:lnTo>
                    <a:pt x="76368" y="35052"/>
                  </a:lnTo>
                  <a:lnTo>
                    <a:pt x="72262" y="35052"/>
                  </a:lnTo>
                  <a:lnTo>
                    <a:pt x="73177" y="33782"/>
                  </a:lnTo>
                  <a:lnTo>
                    <a:pt x="77757" y="33782"/>
                  </a:lnTo>
                  <a:lnTo>
                    <a:pt x="77537" y="32893"/>
                  </a:lnTo>
                  <a:lnTo>
                    <a:pt x="72377" y="32893"/>
                  </a:lnTo>
                  <a:lnTo>
                    <a:pt x="74091" y="31115"/>
                  </a:lnTo>
                  <a:lnTo>
                    <a:pt x="78512" y="31115"/>
                  </a:lnTo>
                  <a:lnTo>
                    <a:pt x="78391" y="28956"/>
                  </a:lnTo>
                  <a:lnTo>
                    <a:pt x="78303" y="28184"/>
                  </a:lnTo>
                  <a:lnTo>
                    <a:pt x="77138" y="25146"/>
                  </a:lnTo>
                  <a:lnTo>
                    <a:pt x="70637" y="25146"/>
                  </a:lnTo>
                  <a:lnTo>
                    <a:pt x="69722" y="25019"/>
                  </a:lnTo>
                  <a:lnTo>
                    <a:pt x="77089" y="25019"/>
                  </a:lnTo>
                  <a:lnTo>
                    <a:pt x="76602" y="23749"/>
                  </a:lnTo>
                  <a:close/>
                </a:path>
                <a:path w="84454" h="49529">
                  <a:moveTo>
                    <a:pt x="63919" y="35941"/>
                  </a:moveTo>
                  <a:lnTo>
                    <a:pt x="62471" y="35941"/>
                  </a:lnTo>
                  <a:lnTo>
                    <a:pt x="64465" y="37211"/>
                  </a:lnTo>
                  <a:lnTo>
                    <a:pt x="66154" y="38100"/>
                  </a:lnTo>
                  <a:lnTo>
                    <a:pt x="67322" y="37084"/>
                  </a:lnTo>
                  <a:lnTo>
                    <a:pt x="65595" y="36322"/>
                  </a:lnTo>
                  <a:lnTo>
                    <a:pt x="63919" y="35941"/>
                  </a:lnTo>
                  <a:close/>
                </a:path>
                <a:path w="84454" h="49529">
                  <a:moveTo>
                    <a:pt x="62667" y="37211"/>
                  </a:moveTo>
                  <a:lnTo>
                    <a:pt x="60871" y="37211"/>
                  </a:lnTo>
                  <a:lnTo>
                    <a:pt x="60981" y="37469"/>
                  </a:lnTo>
                  <a:lnTo>
                    <a:pt x="62745" y="37465"/>
                  </a:lnTo>
                  <a:lnTo>
                    <a:pt x="62667" y="37211"/>
                  </a:lnTo>
                  <a:close/>
                </a:path>
                <a:path w="84454" h="49529">
                  <a:moveTo>
                    <a:pt x="62991" y="29464"/>
                  </a:moveTo>
                  <a:lnTo>
                    <a:pt x="59943" y="29464"/>
                  </a:lnTo>
                  <a:lnTo>
                    <a:pt x="62458" y="33528"/>
                  </a:lnTo>
                  <a:lnTo>
                    <a:pt x="57861" y="36830"/>
                  </a:lnTo>
                  <a:lnTo>
                    <a:pt x="57810" y="37465"/>
                  </a:lnTo>
                  <a:lnTo>
                    <a:pt x="59664" y="37465"/>
                  </a:lnTo>
                  <a:lnTo>
                    <a:pt x="60655" y="37211"/>
                  </a:lnTo>
                  <a:lnTo>
                    <a:pt x="62667" y="37211"/>
                  </a:lnTo>
                  <a:lnTo>
                    <a:pt x="62472" y="36576"/>
                  </a:lnTo>
                  <a:lnTo>
                    <a:pt x="62471" y="35941"/>
                  </a:lnTo>
                  <a:lnTo>
                    <a:pt x="63919" y="35941"/>
                  </a:lnTo>
                  <a:lnTo>
                    <a:pt x="63103" y="29718"/>
                  </a:lnTo>
                  <a:lnTo>
                    <a:pt x="62991" y="29464"/>
                  </a:lnTo>
                  <a:close/>
                </a:path>
                <a:path w="84454" h="49529">
                  <a:moveTo>
                    <a:pt x="67609" y="30734"/>
                  </a:moveTo>
                  <a:lnTo>
                    <a:pt x="66408" y="30734"/>
                  </a:lnTo>
                  <a:lnTo>
                    <a:pt x="67068" y="35306"/>
                  </a:lnTo>
                  <a:lnTo>
                    <a:pt x="69443" y="36830"/>
                  </a:lnTo>
                  <a:lnTo>
                    <a:pt x="69626" y="36322"/>
                  </a:lnTo>
                  <a:lnTo>
                    <a:pt x="69710" y="35941"/>
                  </a:lnTo>
                  <a:lnTo>
                    <a:pt x="69837" y="34671"/>
                  </a:lnTo>
                  <a:lnTo>
                    <a:pt x="68506" y="33824"/>
                  </a:lnTo>
                  <a:lnTo>
                    <a:pt x="68405" y="33655"/>
                  </a:lnTo>
                  <a:lnTo>
                    <a:pt x="67609" y="30734"/>
                  </a:lnTo>
                  <a:close/>
                </a:path>
                <a:path w="84454" h="49529">
                  <a:moveTo>
                    <a:pt x="14477" y="23622"/>
                  </a:moveTo>
                  <a:lnTo>
                    <a:pt x="13563" y="25654"/>
                  </a:lnTo>
                  <a:lnTo>
                    <a:pt x="12204" y="27051"/>
                  </a:lnTo>
                  <a:lnTo>
                    <a:pt x="10622" y="28575"/>
                  </a:lnTo>
                  <a:lnTo>
                    <a:pt x="10594" y="28956"/>
                  </a:lnTo>
                  <a:lnTo>
                    <a:pt x="11849" y="32004"/>
                  </a:lnTo>
                  <a:lnTo>
                    <a:pt x="14211" y="32512"/>
                  </a:lnTo>
                  <a:lnTo>
                    <a:pt x="16560" y="33528"/>
                  </a:lnTo>
                  <a:lnTo>
                    <a:pt x="26479" y="35052"/>
                  </a:lnTo>
                  <a:lnTo>
                    <a:pt x="29108" y="35941"/>
                  </a:lnTo>
                  <a:lnTo>
                    <a:pt x="38665" y="34544"/>
                  </a:lnTo>
                  <a:lnTo>
                    <a:pt x="27330" y="34544"/>
                  </a:lnTo>
                  <a:lnTo>
                    <a:pt x="26619" y="34036"/>
                  </a:lnTo>
                  <a:lnTo>
                    <a:pt x="23977" y="34036"/>
                  </a:lnTo>
                  <a:lnTo>
                    <a:pt x="23136" y="33401"/>
                  </a:lnTo>
                  <a:lnTo>
                    <a:pt x="20700" y="33401"/>
                  </a:lnTo>
                  <a:lnTo>
                    <a:pt x="18999" y="32893"/>
                  </a:lnTo>
                  <a:lnTo>
                    <a:pt x="18956" y="32639"/>
                  </a:lnTo>
                  <a:lnTo>
                    <a:pt x="17525" y="32639"/>
                  </a:lnTo>
                  <a:lnTo>
                    <a:pt x="15290" y="32385"/>
                  </a:lnTo>
                  <a:lnTo>
                    <a:pt x="15216" y="32131"/>
                  </a:lnTo>
                  <a:lnTo>
                    <a:pt x="12572" y="32131"/>
                  </a:lnTo>
                  <a:lnTo>
                    <a:pt x="11524" y="29099"/>
                  </a:lnTo>
                  <a:lnTo>
                    <a:pt x="12623" y="27940"/>
                  </a:lnTo>
                  <a:lnTo>
                    <a:pt x="14897" y="27940"/>
                  </a:lnTo>
                  <a:lnTo>
                    <a:pt x="15278" y="26670"/>
                  </a:lnTo>
                  <a:lnTo>
                    <a:pt x="25526" y="26670"/>
                  </a:lnTo>
                  <a:lnTo>
                    <a:pt x="25526" y="25527"/>
                  </a:lnTo>
                  <a:lnTo>
                    <a:pt x="14389" y="25527"/>
                  </a:lnTo>
                  <a:lnTo>
                    <a:pt x="14490" y="25019"/>
                  </a:lnTo>
                  <a:lnTo>
                    <a:pt x="14477" y="23622"/>
                  </a:lnTo>
                  <a:close/>
                </a:path>
                <a:path w="84454" h="49529">
                  <a:moveTo>
                    <a:pt x="66751" y="26416"/>
                  </a:moveTo>
                  <a:lnTo>
                    <a:pt x="64173" y="26924"/>
                  </a:lnTo>
                  <a:lnTo>
                    <a:pt x="63199" y="28702"/>
                  </a:lnTo>
                  <a:lnTo>
                    <a:pt x="63131" y="29591"/>
                  </a:lnTo>
                  <a:lnTo>
                    <a:pt x="63550" y="29972"/>
                  </a:lnTo>
                  <a:lnTo>
                    <a:pt x="63825" y="30988"/>
                  </a:lnTo>
                  <a:lnTo>
                    <a:pt x="63935" y="31496"/>
                  </a:lnTo>
                  <a:lnTo>
                    <a:pt x="64309" y="33782"/>
                  </a:lnTo>
                  <a:lnTo>
                    <a:pt x="64430" y="34163"/>
                  </a:lnTo>
                  <a:lnTo>
                    <a:pt x="65062" y="35052"/>
                  </a:lnTo>
                  <a:lnTo>
                    <a:pt x="65278" y="33909"/>
                  </a:lnTo>
                  <a:lnTo>
                    <a:pt x="65808" y="32232"/>
                  </a:lnTo>
                  <a:lnTo>
                    <a:pt x="66408" y="30734"/>
                  </a:lnTo>
                  <a:lnTo>
                    <a:pt x="67609" y="30734"/>
                  </a:lnTo>
                  <a:lnTo>
                    <a:pt x="67401" y="29972"/>
                  </a:lnTo>
                  <a:lnTo>
                    <a:pt x="67280" y="29317"/>
                  </a:lnTo>
                  <a:lnTo>
                    <a:pt x="67119" y="26670"/>
                  </a:lnTo>
                  <a:lnTo>
                    <a:pt x="66751" y="26416"/>
                  </a:lnTo>
                  <a:close/>
                </a:path>
                <a:path w="84454" h="49529">
                  <a:moveTo>
                    <a:pt x="74129" y="34290"/>
                  </a:moveTo>
                  <a:lnTo>
                    <a:pt x="72262" y="35052"/>
                  </a:lnTo>
                  <a:lnTo>
                    <a:pt x="76368" y="35052"/>
                  </a:lnTo>
                  <a:lnTo>
                    <a:pt x="76238" y="34925"/>
                  </a:lnTo>
                  <a:lnTo>
                    <a:pt x="74129" y="34290"/>
                  </a:lnTo>
                  <a:close/>
                </a:path>
                <a:path w="84454" h="49529">
                  <a:moveTo>
                    <a:pt x="59321" y="31496"/>
                  </a:moveTo>
                  <a:lnTo>
                    <a:pt x="57416" y="32639"/>
                  </a:lnTo>
                  <a:lnTo>
                    <a:pt x="57607" y="33020"/>
                  </a:lnTo>
                  <a:lnTo>
                    <a:pt x="59245" y="34798"/>
                  </a:lnTo>
                  <a:lnTo>
                    <a:pt x="59551" y="34288"/>
                  </a:lnTo>
                  <a:lnTo>
                    <a:pt x="59674" y="34036"/>
                  </a:lnTo>
                  <a:lnTo>
                    <a:pt x="59769" y="33782"/>
                  </a:lnTo>
                  <a:lnTo>
                    <a:pt x="59883" y="33274"/>
                  </a:lnTo>
                  <a:lnTo>
                    <a:pt x="58216" y="33274"/>
                  </a:lnTo>
                  <a:lnTo>
                    <a:pt x="58839" y="32385"/>
                  </a:lnTo>
                  <a:lnTo>
                    <a:pt x="59474" y="32258"/>
                  </a:lnTo>
                  <a:lnTo>
                    <a:pt x="59859" y="32258"/>
                  </a:lnTo>
                  <a:lnTo>
                    <a:pt x="59778" y="32004"/>
                  </a:lnTo>
                  <a:lnTo>
                    <a:pt x="59715" y="31877"/>
                  </a:lnTo>
                  <a:lnTo>
                    <a:pt x="59474" y="31623"/>
                  </a:lnTo>
                  <a:lnTo>
                    <a:pt x="59321" y="31496"/>
                  </a:lnTo>
                  <a:close/>
                </a:path>
                <a:path w="84454" h="49529">
                  <a:moveTo>
                    <a:pt x="31740" y="27305"/>
                  </a:moveTo>
                  <a:lnTo>
                    <a:pt x="28041" y="27305"/>
                  </a:lnTo>
                  <a:lnTo>
                    <a:pt x="27985" y="31496"/>
                  </a:lnTo>
                  <a:lnTo>
                    <a:pt x="27859" y="33274"/>
                  </a:lnTo>
                  <a:lnTo>
                    <a:pt x="27330" y="34544"/>
                  </a:lnTo>
                  <a:lnTo>
                    <a:pt x="30416" y="34544"/>
                  </a:lnTo>
                  <a:lnTo>
                    <a:pt x="30568" y="30099"/>
                  </a:lnTo>
                  <a:lnTo>
                    <a:pt x="31528" y="30099"/>
                  </a:lnTo>
                  <a:lnTo>
                    <a:pt x="31740" y="27305"/>
                  </a:lnTo>
                  <a:close/>
                </a:path>
                <a:path w="84454" h="49529">
                  <a:moveTo>
                    <a:pt x="35341" y="27178"/>
                  </a:moveTo>
                  <a:lnTo>
                    <a:pt x="31749" y="27178"/>
                  </a:lnTo>
                  <a:lnTo>
                    <a:pt x="31854" y="28448"/>
                  </a:lnTo>
                  <a:lnTo>
                    <a:pt x="31977" y="31115"/>
                  </a:lnTo>
                  <a:lnTo>
                    <a:pt x="31635" y="33147"/>
                  </a:lnTo>
                  <a:lnTo>
                    <a:pt x="30416" y="34544"/>
                  </a:lnTo>
                  <a:lnTo>
                    <a:pt x="38665" y="34544"/>
                  </a:lnTo>
                  <a:lnTo>
                    <a:pt x="40403" y="34290"/>
                  </a:lnTo>
                  <a:lnTo>
                    <a:pt x="36156" y="34290"/>
                  </a:lnTo>
                  <a:lnTo>
                    <a:pt x="33007" y="34163"/>
                  </a:lnTo>
                  <a:lnTo>
                    <a:pt x="34797" y="31623"/>
                  </a:lnTo>
                  <a:lnTo>
                    <a:pt x="34914" y="29040"/>
                  </a:lnTo>
                  <a:lnTo>
                    <a:pt x="35341" y="27178"/>
                  </a:lnTo>
                  <a:close/>
                </a:path>
                <a:path w="84454" h="49529">
                  <a:moveTo>
                    <a:pt x="78590" y="32501"/>
                  </a:moveTo>
                  <a:lnTo>
                    <a:pt x="77914" y="34417"/>
                  </a:lnTo>
                  <a:lnTo>
                    <a:pt x="78698" y="34417"/>
                  </a:lnTo>
                  <a:lnTo>
                    <a:pt x="78590" y="32501"/>
                  </a:lnTo>
                  <a:close/>
                </a:path>
                <a:path w="84454" h="49529">
                  <a:moveTo>
                    <a:pt x="40914" y="27559"/>
                  </a:moveTo>
                  <a:lnTo>
                    <a:pt x="39623" y="27559"/>
                  </a:lnTo>
                  <a:lnTo>
                    <a:pt x="39576" y="28829"/>
                  </a:lnTo>
                  <a:lnTo>
                    <a:pt x="39451" y="31115"/>
                  </a:lnTo>
                  <a:lnTo>
                    <a:pt x="38506" y="33782"/>
                  </a:lnTo>
                  <a:lnTo>
                    <a:pt x="36156" y="34290"/>
                  </a:lnTo>
                  <a:lnTo>
                    <a:pt x="40413" y="34288"/>
                  </a:lnTo>
                  <a:lnTo>
                    <a:pt x="43878" y="33782"/>
                  </a:lnTo>
                  <a:lnTo>
                    <a:pt x="44597" y="33655"/>
                  </a:lnTo>
                  <a:lnTo>
                    <a:pt x="39979" y="33655"/>
                  </a:lnTo>
                  <a:lnTo>
                    <a:pt x="41570" y="30988"/>
                  </a:lnTo>
                  <a:lnTo>
                    <a:pt x="41687" y="30723"/>
                  </a:lnTo>
                  <a:lnTo>
                    <a:pt x="41440" y="30607"/>
                  </a:lnTo>
                  <a:lnTo>
                    <a:pt x="41763" y="29208"/>
                  </a:lnTo>
                  <a:lnTo>
                    <a:pt x="40335" y="28575"/>
                  </a:lnTo>
                  <a:lnTo>
                    <a:pt x="40914" y="27559"/>
                  </a:lnTo>
                  <a:close/>
                </a:path>
                <a:path w="84454" h="49529">
                  <a:moveTo>
                    <a:pt x="51351" y="34288"/>
                  </a:moveTo>
                  <a:close/>
                </a:path>
                <a:path w="84454" h="49529">
                  <a:moveTo>
                    <a:pt x="50181" y="31496"/>
                  </a:moveTo>
                  <a:lnTo>
                    <a:pt x="49301" y="31496"/>
                  </a:lnTo>
                  <a:lnTo>
                    <a:pt x="51351" y="34288"/>
                  </a:lnTo>
                  <a:lnTo>
                    <a:pt x="52857" y="34163"/>
                  </a:lnTo>
                  <a:lnTo>
                    <a:pt x="53088" y="33528"/>
                  </a:lnTo>
                  <a:lnTo>
                    <a:pt x="51358" y="33528"/>
                  </a:lnTo>
                  <a:lnTo>
                    <a:pt x="50279" y="31623"/>
                  </a:lnTo>
                  <a:close/>
                </a:path>
                <a:path w="84454" h="49529">
                  <a:moveTo>
                    <a:pt x="31775" y="20193"/>
                  </a:moveTo>
                  <a:lnTo>
                    <a:pt x="27444" y="21965"/>
                  </a:lnTo>
                  <a:lnTo>
                    <a:pt x="25862" y="25527"/>
                  </a:lnTo>
                  <a:lnTo>
                    <a:pt x="25764" y="26035"/>
                  </a:lnTo>
                  <a:lnTo>
                    <a:pt x="25645" y="26416"/>
                  </a:lnTo>
                  <a:lnTo>
                    <a:pt x="25526" y="26670"/>
                  </a:lnTo>
                  <a:lnTo>
                    <a:pt x="35458" y="26670"/>
                  </a:lnTo>
                  <a:lnTo>
                    <a:pt x="35890" y="32512"/>
                  </a:lnTo>
                  <a:lnTo>
                    <a:pt x="33007" y="34163"/>
                  </a:lnTo>
                  <a:lnTo>
                    <a:pt x="36244" y="34163"/>
                  </a:lnTo>
                  <a:lnTo>
                    <a:pt x="39000" y="30226"/>
                  </a:lnTo>
                  <a:lnTo>
                    <a:pt x="39117" y="29972"/>
                  </a:lnTo>
                  <a:lnTo>
                    <a:pt x="39623" y="27559"/>
                  </a:lnTo>
                  <a:lnTo>
                    <a:pt x="40914" y="27559"/>
                  </a:lnTo>
                  <a:lnTo>
                    <a:pt x="42072" y="25527"/>
                  </a:lnTo>
                  <a:lnTo>
                    <a:pt x="36702" y="25527"/>
                  </a:lnTo>
                  <a:lnTo>
                    <a:pt x="36823" y="22860"/>
                  </a:lnTo>
                  <a:lnTo>
                    <a:pt x="36880" y="22479"/>
                  </a:lnTo>
                  <a:lnTo>
                    <a:pt x="31775" y="20193"/>
                  </a:lnTo>
                  <a:close/>
                </a:path>
                <a:path w="84454" h="49529">
                  <a:moveTo>
                    <a:pt x="26625" y="33782"/>
                  </a:moveTo>
                  <a:lnTo>
                    <a:pt x="24002" y="33782"/>
                  </a:lnTo>
                  <a:lnTo>
                    <a:pt x="23977" y="34036"/>
                  </a:lnTo>
                  <a:lnTo>
                    <a:pt x="26619" y="34036"/>
                  </a:lnTo>
                  <a:lnTo>
                    <a:pt x="26625" y="33782"/>
                  </a:lnTo>
                  <a:close/>
                </a:path>
                <a:path w="84454" h="49529">
                  <a:moveTo>
                    <a:pt x="35458" y="26670"/>
                  </a:moveTo>
                  <a:lnTo>
                    <a:pt x="23621" y="26670"/>
                  </a:lnTo>
                  <a:lnTo>
                    <a:pt x="23507" y="27559"/>
                  </a:lnTo>
                  <a:lnTo>
                    <a:pt x="23396" y="29972"/>
                  </a:lnTo>
                  <a:lnTo>
                    <a:pt x="23874" y="32893"/>
                  </a:lnTo>
                  <a:lnTo>
                    <a:pt x="23998" y="33824"/>
                  </a:lnTo>
                  <a:lnTo>
                    <a:pt x="26625" y="33782"/>
                  </a:lnTo>
                  <a:lnTo>
                    <a:pt x="26723" y="31369"/>
                  </a:lnTo>
                  <a:lnTo>
                    <a:pt x="28041" y="27305"/>
                  </a:lnTo>
                  <a:lnTo>
                    <a:pt x="31740" y="27305"/>
                  </a:lnTo>
                  <a:lnTo>
                    <a:pt x="31749" y="27178"/>
                  </a:lnTo>
                  <a:lnTo>
                    <a:pt x="35341" y="27178"/>
                  </a:lnTo>
                  <a:lnTo>
                    <a:pt x="35458" y="26670"/>
                  </a:lnTo>
                  <a:close/>
                </a:path>
                <a:path w="84454" h="49529">
                  <a:moveTo>
                    <a:pt x="42389" y="30639"/>
                  </a:moveTo>
                  <a:lnTo>
                    <a:pt x="41922" y="33528"/>
                  </a:lnTo>
                  <a:lnTo>
                    <a:pt x="39979" y="33655"/>
                  </a:lnTo>
                  <a:lnTo>
                    <a:pt x="44597" y="33655"/>
                  </a:lnTo>
                  <a:lnTo>
                    <a:pt x="47472" y="33147"/>
                  </a:lnTo>
                  <a:lnTo>
                    <a:pt x="44887" y="30723"/>
                  </a:lnTo>
                  <a:lnTo>
                    <a:pt x="42389" y="30639"/>
                  </a:lnTo>
                  <a:close/>
                </a:path>
                <a:path w="84454" h="49529">
                  <a:moveTo>
                    <a:pt x="55904" y="16796"/>
                  </a:moveTo>
                  <a:lnTo>
                    <a:pt x="53847" y="19685"/>
                  </a:lnTo>
                  <a:lnTo>
                    <a:pt x="53390" y="21844"/>
                  </a:lnTo>
                  <a:lnTo>
                    <a:pt x="53282" y="25908"/>
                  </a:lnTo>
                  <a:lnTo>
                    <a:pt x="53405" y="27432"/>
                  </a:lnTo>
                  <a:lnTo>
                    <a:pt x="53289" y="32385"/>
                  </a:lnTo>
                  <a:lnTo>
                    <a:pt x="51358" y="33528"/>
                  </a:lnTo>
                  <a:lnTo>
                    <a:pt x="53088" y="33528"/>
                  </a:lnTo>
                  <a:lnTo>
                    <a:pt x="53733" y="31750"/>
                  </a:lnTo>
                  <a:lnTo>
                    <a:pt x="56622" y="31750"/>
                  </a:lnTo>
                  <a:lnTo>
                    <a:pt x="56680" y="31496"/>
                  </a:lnTo>
                  <a:lnTo>
                    <a:pt x="59220" y="31369"/>
                  </a:lnTo>
                  <a:lnTo>
                    <a:pt x="58788" y="30988"/>
                  </a:lnTo>
                  <a:lnTo>
                    <a:pt x="58153" y="30607"/>
                  </a:lnTo>
                  <a:lnTo>
                    <a:pt x="57238" y="30480"/>
                  </a:lnTo>
                  <a:lnTo>
                    <a:pt x="59943" y="29464"/>
                  </a:lnTo>
                  <a:lnTo>
                    <a:pt x="62991" y="29464"/>
                  </a:lnTo>
                  <a:lnTo>
                    <a:pt x="62921" y="29210"/>
                  </a:lnTo>
                  <a:lnTo>
                    <a:pt x="62427" y="29208"/>
                  </a:lnTo>
                  <a:lnTo>
                    <a:pt x="58324" y="28194"/>
                  </a:lnTo>
                  <a:lnTo>
                    <a:pt x="56997" y="28194"/>
                  </a:lnTo>
                  <a:lnTo>
                    <a:pt x="55956" y="25908"/>
                  </a:lnTo>
                  <a:lnTo>
                    <a:pt x="55599" y="21717"/>
                  </a:lnTo>
                  <a:lnTo>
                    <a:pt x="55686" y="20561"/>
                  </a:lnTo>
                  <a:lnTo>
                    <a:pt x="56915" y="18542"/>
                  </a:lnTo>
                  <a:lnTo>
                    <a:pt x="56260" y="18542"/>
                  </a:lnTo>
                  <a:lnTo>
                    <a:pt x="55945" y="17780"/>
                  </a:lnTo>
                  <a:lnTo>
                    <a:pt x="55904" y="16796"/>
                  </a:lnTo>
                  <a:close/>
                </a:path>
                <a:path w="84454" h="49529">
                  <a:moveTo>
                    <a:pt x="23533" y="26797"/>
                  </a:moveTo>
                  <a:lnTo>
                    <a:pt x="19735" y="26797"/>
                  </a:lnTo>
                  <a:lnTo>
                    <a:pt x="19173" y="29317"/>
                  </a:lnTo>
                  <a:lnTo>
                    <a:pt x="19060" y="30226"/>
                  </a:lnTo>
                  <a:lnTo>
                    <a:pt x="20700" y="33401"/>
                  </a:lnTo>
                  <a:lnTo>
                    <a:pt x="23136" y="33401"/>
                  </a:lnTo>
                  <a:lnTo>
                    <a:pt x="22631" y="33020"/>
                  </a:lnTo>
                  <a:lnTo>
                    <a:pt x="22261" y="29208"/>
                  </a:lnTo>
                  <a:lnTo>
                    <a:pt x="22300" y="28575"/>
                  </a:lnTo>
                  <a:lnTo>
                    <a:pt x="23533" y="26797"/>
                  </a:lnTo>
                  <a:close/>
                </a:path>
                <a:path w="84454" h="49529">
                  <a:moveTo>
                    <a:pt x="59905" y="33147"/>
                  </a:moveTo>
                  <a:lnTo>
                    <a:pt x="59651" y="33147"/>
                  </a:lnTo>
                  <a:lnTo>
                    <a:pt x="59883" y="33274"/>
                  </a:lnTo>
                  <a:close/>
                </a:path>
                <a:path w="84454" h="49529">
                  <a:moveTo>
                    <a:pt x="49095" y="29099"/>
                  </a:moveTo>
                  <a:lnTo>
                    <a:pt x="50533" y="31242"/>
                  </a:lnTo>
                  <a:lnTo>
                    <a:pt x="51371" y="32893"/>
                  </a:lnTo>
                  <a:lnTo>
                    <a:pt x="52476" y="32385"/>
                  </a:lnTo>
                  <a:lnTo>
                    <a:pt x="52490" y="32004"/>
                  </a:lnTo>
                  <a:lnTo>
                    <a:pt x="51536" y="32004"/>
                  </a:lnTo>
                  <a:lnTo>
                    <a:pt x="50314" y="30607"/>
                  </a:lnTo>
                  <a:lnTo>
                    <a:pt x="50279" y="29972"/>
                  </a:lnTo>
                  <a:lnTo>
                    <a:pt x="49095" y="29099"/>
                  </a:lnTo>
                  <a:close/>
                </a:path>
                <a:path w="84454" h="49529">
                  <a:moveTo>
                    <a:pt x="77317" y="32004"/>
                  </a:moveTo>
                  <a:lnTo>
                    <a:pt x="74142" y="32258"/>
                  </a:lnTo>
                  <a:lnTo>
                    <a:pt x="72377" y="32893"/>
                  </a:lnTo>
                  <a:lnTo>
                    <a:pt x="77537" y="32893"/>
                  </a:lnTo>
                  <a:lnTo>
                    <a:pt x="77317" y="32004"/>
                  </a:lnTo>
                  <a:close/>
                </a:path>
                <a:path w="84454" h="49529">
                  <a:moveTo>
                    <a:pt x="23621" y="26670"/>
                  </a:moveTo>
                  <a:lnTo>
                    <a:pt x="15278" y="26670"/>
                  </a:lnTo>
                  <a:lnTo>
                    <a:pt x="15693" y="28575"/>
                  </a:lnTo>
                  <a:lnTo>
                    <a:pt x="15803" y="30099"/>
                  </a:lnTo>
                  <a:lnTo>
                    <a:pt x="15684" y="30988"/>
                  </a:lnTo>
                  <a:lnTo>
                    <a:pt x="17525" y="32639"/>
                  </a:lnTo>
                  <a:lnTo>
                    <a:pt x="18956" y="32639"/>
                  </a:lnTo>
                  <a:lnTo>
                    <a:pt x="18391" y="29317"/>
                  </a:lnTo>
                  <a:lnTo>
                    <a:pt x="18505" y="28829"/>
                  </a:lnTo>
                  <a:lnTo>
                    <a:pt x="19735" y="26797"/>
                  </a:lnTo>
                  <a:lnTo>
                    <a:pt x="23533" y="26797"/>
                  </a:lnTo>
                  <a:lnTo>
                    <a:pt x="23621" y="26670"/>
                  </a:lnTo>
                  <a:close/>
                </a:path>
                <a:path w="84454" h="49529">
                  <a:moveTo>
                    <a:pt x="59859" y="32258"/>
                  </a:moveTo>
                  <a:lnTo>
                    <a:pt x="59474" y="32258"/>
                  </a:lnTo>
                  <a:lnTo>
                    <a:pt x="59893" y="32512"/>
                  </a:lnTo>
                  <a:lnTo>
                    <a:pt x="59859" y="32258"/>
                  </a:lnTo>
                  <a:close/>
                </a:path>
                <a:path w="84454" h="49529">
                  <a:moveTo>
                    <a:pt x="78512" y="31115"/>
                  </a:moveTo>
                  <a:lnTo>
                    <a:pt x="74091" y="31115"/>
                  </a:lnTo>
                  <a:lnTo>
                    <a:pt x="78575" y="32232"/>
                  </a:lnTo>
                  <a:lnTo>
                    <a:pt x="78512" y="31115"/>
                  </a:lnTo>
                  <a:close/>
                </a:path>
                <a:path w="84454" h="49529">
                  <a:moveTo>
                    <a:pt x="14897" y="27940"/>
                  </a:moveTo>
                  <a:lnTo>
                    <a:pt x="12623" y="27940"/>
                  </a:lnTo>
                  <a:lnTo>
                    <a:pt x="12553" y="28448"/>
                  </a:lnTo>
                  <a:lnTo>
                    <a:pt x="12431" y="30353"/>
                  </a:lnTo>
                  <a:lnTo>
                    <a:pt x="14185" y="32131"/>
                  </a:lnTo>
                  <a:lnTo>
                    <a:pt x="15216" y="32131"/>
                  </a:lnTo>
                  <a:lnTo>
                    <a:pt x="14550" y="29845"/>
                  </a:lnTo>
                  <a:lnTo>
                    <a:pt x="14668" y="28702"/>
                  </a:lnTo>
                  <a:lnTo>
                    <a:pt x="14897" y="27940"/>
                  </a:lnTo>
                  <a:close/>
                </a:path>
                <a:path w="84454" h="49529">
                  <a:moveTo>
                    <a:pt x="51650" y="27940"/>
                  </a:moveTo>
                  <a:lnTo>
                    <a:pt x="51752" y="28956"/>
                  </a:lnTo>
                  <a:lnTo>
                    <a:pt x="51872" y="29208"/>
                  </a:lnTo>
                  <a:lnTo>
                    <a:pt x="51922" y="29458"/>
                  </a:lnTo>
                  <a:lnTo>
                    <a:pt x="51430" y="30480"/>
                  </a:lnTo>
                  <a:lnTo>
                    <a:pt x="51348" y="30809"/>
                  </a:lnTo>
                  <a:lnTo>
                    <a:pt x="51917" y="31877"/>
                  </a:lnTo>
                  <a:lnTo>
                    <a:pt x="51536" y="32004"/>
                  </a:lnTo>
                  <a:lnTo>
                    <a:pt x="52490" y="32004"/>
                  </a:lnTo>
                  <a:lnTo>
                    <a:pt x="52616" y="29083"/>
                  </a:lnTo>
                  <a:lnTo>
                    <a:pt x="52654" y="28575"/>
                  </a:lnTo>
                  <a:lnTo>
                    <a:pt x="51650" y="27940"/>
                  </a:lnTo>
                  <a:close/>
                </a:path>
                <a:path w="84454" h="49529">
                  <a:moveTo>
                    <a:pt x="42771" y="28575"/>
                  </a:moveTo>
                  <a:lnTo>
                    <a:pt x="42176" y="28575"/>
                  </a:lnTo>
                  <a:lnTo>
                    <a:pt x="42348" y="29468"/>
                  </a:lnTo>
                  <a:lnTo>
                    <a:pt x="44627" y="30480"/>
                  </a:lnTo>
                  <a:lnTo>
                    <a:pt x="44887" y="30723"/>
                  </a:lnTo>
                  <a:lnTo>
                    <a:pt x="47433" y="30809"/>
                  </a:lnTo>
                  <a:lnTo>
                    <a:pt x="46797" y="29845"/>
                  </a:lnTo>
                  <a:lnTo>
                    <a:pt x="45971" y="29458"/>
                  </a:lnTo>
                  <a:lnTo>
                    <a:pt x="42760" y="28829"/>
                  </a:lnTo>
                  <a:lnTo>
                    <a:pt x="42771" y="28575"/>
                  </a:lnTo>
                  <a:close/>
                </a:path>
                <a:path w="84454" h="49529">
                  <a:moveTo>
                    <a:pt x="42007" y="29317"/>
                  </a:moveTo>
                  <a:lnTo>
                    <a:pt x="41711" y="30616"/>
                  </a:lnTo>
                  <a:lnTo>
                    <a:pt x="42389" y="30639"/>
                  </a:lnTo>
                  <a:lnTo>
                    <a:pt x="42326" y="29458"/>
                  </a:lnTo>
                  <a:lnTo>
                    <a:pt x="42007" y="29317"/>
                  </a:lnTo>
                  <a:close/>
                </a:path>
                <a:path w="84454" h="49529">
                  <a:moveTo>
                    <a:pt x="31528" y="30099"/>
                  </a:moveTo>
                  <a:lnTo>
                    <a:pt x="30568" y="30099"/>
                  </a:lnTo>
                  <a:lnTo>
                    <a:pt x="31508" y="30353"/>
                  </a:lnTo>
                  <a:lnTo>
                    <a:pt x="31528" y="30099"/>
                  </a:lnTo>
                  <a:close/>
                </a:path>
                <a:path w="84454" h="49529">
                  <a:moveTo>
                    <a:pt x="50114" y="27051"/>
                  </a:moveTo>
                  <a:lnTo>
                    <a:pt x="49961" y="29208"/>
                  </a:lnTo>
                  <a:lnTo>
                    <a:pt x="50469" y="29718"/>
                  </a:lnTo>
                  <a:lnTo>
                    <a:pt x="50711" y="29591"/>
                  </a:lnTo>
                  <a:lnTo>
                    <a:pt x="51409" y="27813"/>
                  </a:lnTo>
                  <a:lnTo>
                    <a:pt x="50114" y="27051"/>
                  </a:lnTo>
                  <a:close/>
                </a:path>
                <a:path w="84454" h="49529">
                  <a:moveTo>
                    <a:pt x="42671" y="25273"/>
                  </a:moveTo>
                  <a:lnTo>
                    <a:pt x="41766" y="29210"/>
                  </a:lnTo>
                  <a:lnTo>
                    <a:pt x="42007" y="29317"/>
                  </a:lnTo>
                  <a:lnTo>
                    <a:pt x="42176" y="28575"/>
                  </a:lnTo>
                  <a:lnTo>
                    <a:pt x="42771" y="28575"/>
                  </a:lnTo>
                  <a:lnTo>
                    <a:pt x="42862" y="26416"/>
                  </a:lnTo>
                  <a:lnTo>
                    <a:pt x="43386" y="26416"/>
                  </a:lnTo>
                  <a:lnTo>
                    <a:pt x="42671" y="25273"/>
                  </a:lnTo>
                  <a:close/>
                </a:path>
                <a:path w="84454" h="49529">
                  <a:moveTo>
                    <a:pt x="62953" y="28575"/>
                  </a:moveTo>
                  <a:lnTo>
                    <a:pt x="62433" y="29210"/>
                  </a:lnTo>
                  <a:lnTo>
                    <a:pt x="62921" y="29210"/>
                  </a:lnTo>
                  <a:lnTo>
                    <a:pt x="62953" y="28575"/>
                  </a:lnTo>
                  <a:close/>
                </a:path>
                <a:path w="84454" h="49529">
                  <a:moveTo>
                    <a:pt x="47401" y="27849"/>
                  </a:moveTo>
                  <a:lnTo>
                    <a:pt x="49095" y="29099"/>
                  </a:lnTo>
                  <a:lnTo>
                    <a:pt x="48573" y="28321"/>
                  </a:lnTo>
                  <a:lnTo>
                    <a:pt x="48459" y="28184"/>
                  </a:lnTo>
                  <a:lnTo>
                    <a:pt x="47401" y="27849"/>
                  </a:lnTo>
                  <a:close/>
                </a:path>
                <a:path w="84454" h="49529">
                  <a:moveTo>
                    <a:pt x="11887" y="26289"/>
                  </a:moveTo>
                  <a:lnTo>
                    <a:pt x="9766" y="26289"/>
                  </a:lnTo>
                  <a:lnTo>
                    <a:pt x="9410" y="28956"/>
                  </a:lnTo>
                  <a:lnTo>
                    <a:pt x="11887" y="26289"/>
                  </a:lnTo>
                  <a:close/>
                </a:path>
                <a:path w="84454" h="49529">
                  <a:moveTo>
                    <a:pt x="48552" y="26162"/>
                  </a:moveTo>
                  <a:lnTo>
                    <a:pt x="48408" y="28067"/>
                  </a:lnTo>
                  <a:lnTo>
                    <a:pt x="48511" y="28228"/>
                  </a:lnTo>
                  <a:lnTo>
                    <a:pt x="48818" y="28448"/>
                  </a:lnTo>
                  <a:lnTo>
                    <a:pt x="48983" y="28448"/>
                  </a:lnTo>
                  <a:lnTo>
                    <a:pt x="49127" y="28194"/>
                  </a:lnTo>
                  <a:lnTo>
                    <a:pt x="48755" y="28194"/>
                  </a:lnTo>
                  <a:lnTo>
                    <a:pt x="48672" y="28067"/>
                  </a:lnTo>
                  <a:lnTo>
                    <a:pt x="48552" y="26162"/>
                  </a:lnTo>
                  <a:close/>
                </a:path>
                <a:path w="84454" h="49529">
                  <a:moveTo>
                    <a:pt x="49199" y="28067"/>
                  </a:moveTo>
                  <a:lnTo>
                    <a:pt x="49047" y="28194"/>
                  </a:lnTo>
                  <a:lnTo>
                    <a:pt x="49199" y="28067"/>
                  </a:lnTo>
                  <a:close/>
                </a:path>
                <a:path w="84454" h="49529">
                  <a:moveTo>
                    <a:pt x="57581" y="17907"/>
                  </a:moveTo>
                  <a:lnTo>
                    <a:pt x="57302" y="17907"/>
                  </a:lnTo>
                  <a:lnTo>
                    <a:pt x="56626" y="20684"/>
                  </a:lnTo>
                  <a:lnTo>
                    <a:pt x="56501" y="23368"/>
                  </a:lnTo>
                  <a:lnTo>
                    <a:pt x="56620" y="24765"/>
                  </a:lnTo>
                  <a:lnTo>
                    <a:pt x="56997" y="28194"/>
                  </a:lnTo>
                  <a:lnTo>
                    <a:pt x="58324" y="28194"/>
                  </a:lnTo>
                  <a:lnTo>
                    <a:pt x="57810" y="28067"/>
                  </a:lnTo>
                  <a:lnTo>
                    <a:pt x="59091" y="28067"/>
                  </a:lnTo>
                  <a:lnTo>
                    <a:pt x="57035" y="26035"/>
                  </a:lnTo>
                  <a:lnTo>
                    <a:pt x="58521" y="19431"/>
                  </a:lnTo>
                  <a:lnTo>
                    <a:pt x="57937" y="19431"/>
                  </a:lnTo>
                  <a:lnTo>
                    <a:pt x="57589" y="18669"/>
                  </a:lnTo>
                  <a:lnTo>
                    <a:pt x="57581" y="17907"/>
                  </a:lnTo>
                  <a:close/>
                </a:path>
                <a:path w="84454" h="49529">
                  <a:moveTo>
                    <a:pt x="59091" y="28067"/>
                  </a:moveTo>
                  <a:lnTo>
                    <a:pt x="57810" y="28067"/>
                  </a:lnTo>
                  <a:lnTo>
                    <a:pt x="59220" y="28194"/>
                  </a:lnTo>
                  <a:lnTo>
                    <a:pt x="59091" y="28067"/>
                  </a:lnTo>
                  <a:close/>
                </a:path>
                <a:path w="84454" h="49529">
                  <a:moveTo>
                    <a:pt x="52653" y="25908"/>
                  </a:moveTo>
                  <a:lnTo>
                    <a:pt x="50177" y="25908"/>
                  </a:lnTo>
                  <a:lnTo>
                    <a:pt x="50177" y="26289"/>
                  </a:lnTo>
                  <a:lnTo>
                    <a:pt x="51028" y="26797"/>
                  </a:lnTo>
                  <a:lnTo>
                    <a:pt x="52666" y="28067"/>
                  </a:lnTo>
                  <a:lnTo>
                    <a:pt x="52653" y="25908"/>
                  </a:lnTo>
                  <a:close/>
                </a:path>
                <a:path w="84454" h="49529">
                  <a:moveTo>
                    <a:pt x="44322" y="25019"/>
                  </a:moveTo>
                  <a:lnTo>
                    <a:pt x="43459" y="25019"/>
                  </a:lnTo>
                  <a:lnTo>
                    <a:pt x="44881" y="27051"/>
                  </a:lnTo>
                  <a:lnTo>
                    <a:pt x="47401" y="27849"/>
                  </a:lnTo>
                  <a:lnTo>
                    <a:pt x="44424" y="25654"/>
                  </a:lnTo>
                  <a:lnTo>
                    <a:pt x="44145" y="25527"/>
                  </a:lnTo>
                  <a:lnTo>
                    <a:pt x="44259" y="25146"/>
                  </a:lnTo>
                  <a:lnTo>
                    <a:pt x="44322" y="25019"/>
                  </a:lnTo>
                  <a:close/>
                </a:path>
                <a:path w="84454" h="49529">
                  <a:moveTo>
                    <a:pt x="9169" y="20574"/>
                  </a:moveTo>
                  <a:lnTo>
                    <a:pt x="6946" y="20828"/>
                  </a:lnTo>
                  <a:lnTo>
                    <a:pt x="5143" y="20955"/>
                  </a:lnTo>
                  <a:lnTo>
                    <a:pt x="3835" y="22733"/>
                  </a:lnTo>
                  <a:lnTo>
                    <a:pt x="4267" y="23114"/>
                  </a:lnTo>
                  <a:lnTo>
                    <a:pt x="4673" y="23622"/>
                  </a:lnTo>
                  <a:lnTo>
                    <a:pt x="4902" y="24003"/>
                  </a:lnTo>
                  <a:lnTo>
                    <a:pt x="5384" y="24384"/>
                  </a:lnTo>
                  <a:lnTo>
                    <a:pt x="5753" y="26543"/>
                  </a:lnTo>
                  <a:lnTo>
                    <a:pt x="8102" y="27813"/>
                  </a:lnTo>
                  <a:lnTo>
                    <a:pt x="9766" y="26289"/>
                  </a:lnTo>
                  <a:lnTo>
                    <a:pt x="11887" y="26289"/>
                  </a:lnTo>
                  <a:lnTo>
                    <a:pt x="12530" y="25527"/>
                  </a:lnTo>
                  <a:lnTo>
                    <a:pt x="10274" y="25527"/>
                  </a:lnTo>
                  <a:lnTo>
                    <a:pt x="9588" y="23876"/>
                  </a:lnTo>
                  <a:lnTo>
                    <a:pt x="7162" y="23495"/>
                  </a:lnTo>
                  <a:lnTo>
                    <a:pt x="5372" y="23368"/>
                  </a:lnTo>
                  <a:lnTo>
                    <a:pt x="7797" y="22225"/>
                  </a:lnTo>
                  <a:lnTo>
                    <a:pt x="11026" y="22225"/>
                  </a:lnTo>
                  <a:lnTo>
                    <a:pt x="10679" y="21965"/>
                  </a:lnTo>
                  <a:lnTo>
                    <a:pt x="8775" y="21590"/>
                  </a:lnTo>
                  <a:lnTo>
                    <a:pt x="7302" y="21590"/>
                  </a:lnTo>
                  <a:lnTo>
                    <a:pt x="9423" y="20828"/>
                  </a:lnTo>
                  <a:lnTo>
                    <a:pt x="10388" y="20828"/>
                  </a:lnTo>
                  <a:lnTo>
                    <a:pt x="9169" y="20574"/>
                  </a:lnTo>
                  <a:close/>
                </a:path>
                <a:path w="84454" h="49529">
                  <a:moveTo>
                    <a:pt x="47434" y="25654"/>
                  </a:moveTo>
                  <a:lnTo>
                    <a:pt x="47142" y="25654"/>
                  </a:lnTo>
                  <a:lnTo>
                    <a:pt x="47012" y="26162"/>
                  </a:lnTo>
                  <a:lnTo>
                    <a:pt x="46901" y="27051"/>
                  </a:lnTo>
                  <a:lnTo>
                    <a:pt x="47370" y="27432"/>
                  </a:lnTo>
                  <a:lnTo>
                    <a:pt x="47692" y="26670"/>
                  </a:lnTo>
                  <a:lnTo>
                    <a:pt x="47777" y="26416"/>
                  </a:lnTo>
                  <a:lnTo>
                    <a:pt x="48031" y="25908"/>
                  </a:lnTo>
                  <a:lnTo>
                    <a:pt x="47434" y="25654"/>
                  </a:lnTo>
                  <a:close/>
                </a:path>
                <a:path w="84454" h="49529">
                  <a:moveTo>
                    <a:pt x="68076" y="25410"/>
                  </a:moveTo>
                  <a:lnTo>
                    <a:pt x="67792" y="26416"/>
                  </a:lnTo>
                  <a:lnTo>
                    <a:pt x="68325" y="26924"/>
                  </a:lnTo>
                  <a:lnTo>
                    <a:pt x="68076" y="25410"/>
                  </a:lnTo>
                  <a:close/>
                </a:path>
                <a:path w="84454" h="49529">
                  <a:moveTo>
                    <a:pt x="47853" y="26289"/>
                  </a:moveTo>
                  <a:close/>
                </a:path>
                <a:path w="84454" h="49529">
                  <a:moveTo>
                    <a:pt x="45580" y="25146"/>
                  </a:moveTo>
                  <a:lnTo>
                    <a:pt x="45592" y="25908"/>
                  </a:lnTo>
                  <a:lnTo>
                    <a:pt x="46037" y="26289"/>
                  </a:lnTo>
                  <a:lnTo>
                    <a:pt x="46164" y="26162"/>
                  </a:lnTo>
                  <a:lnTo>
                    <a:pt x="46596" y="25400"/>
                  </a:lnTo>
                  <a:lnTo>
                    <a:pt x="45923" y="25273"/>
                  </a:lnTo>
                  <a:lnTo>
                    <a:pt x="45580" y="25146"/>
                  </a:lnTo>
                  <a:close/>
                </a:path>
                <a:path w="84454" h="49529">
                  <a:moveTo>
                    <a:pt x="67876" y="22606"/>
                  </a:moveTo>
                  <a:lnTo>
                    <a:pt x="66878" y="22606"/>
                  </a:lnTo>
                  <a:lnTo>
                    <a:pt x="67055" y="24384"/>
                  </a:lnTo>
                  <a:lnTo>
                    <a:pt x="66547" y="24384"/>
                  </a:lnTo>
                  <a:lnTo>
                    <a:pt x="66878" y="25654"/>
                  </a:lnTo>
                  <a:lnTo>
                    <a:pt x="67144" y="25908"/>
                  </a:lnTo>
                  <a:lnTo>
                    <a:pt x="67424" y="26035"/>
                  </a:lnTo>
                  <a:lnTo>
                    <a:pt x="67665" y="26289"/>
                  </a:lnTo>
                  <a:lnTo>
                    <a:pt x="67315" y="23876"/>
                  </a:lnTo>
                  <a:lnTo>
                    <a:pt x="67426" y="23495"/>
                  </a:lnTo>
                  <a:lnTo>
                    <a:pt x="67876" y="22606"/>
                  </a:lnTo>
                  <a:close/>
                </a:path>
                <a:path w="84454" h="49529">
                  <a:moveTo>
                    <a:pt x="57872" y="8639"/>
                  </a:moveTo>
                  <a:lnTo>
                    <a:pt x="48488" y="20066"/>
                  </a:lnTo>
                  <a:lnTo>
                    <a:pt x="47675" y="22606"/>
                  </a:lnTo>
                  <a:lnTo>
                    <a:pt x="48704" y="23241"/>
                  </a:lnTo>
                  <a:lnTo>
                    <a:pt x="49568" y="24130"/>
                  </a:lnTo>
                  <a:lnTo>
                    <a:pt x="49783" y="26035"/>
                  </a:lnTo>
                  <a:lnTo>
                    <a:pt x="50063" y="26162"/>
                  </a:lnTo>
                  <a:lnTo>
                    <a:pt x="50177" y="25908"/>
                  </a:lnTo>
                  <a:lnTo>
                    <a:pt x="52653" y="25908"/>
                  </a:lnTo>
                  <a:lnTo>
                    <a:pt x="52641" y="25527"/>
                  </a:lnTo>
                  <a:lnTo>
                    <a:pt x="51790" y="24787"/>
                  </a:lnTo>
                  <a:lnTo>
                    <a:pt x="51828" y="24638"/>
                  </a:lnTo>
                  <a:lnTo>
                    <a:pt x="52311" y="24384"/>
                  </a:lnTo>
                  <a:lnTo>
                    <a:pt x="52544" y="24189"/>
                  </a:lnTo>
                  <a:lnTo>
                    <a:pt x="52616" y="23749"/>
                  </a:lnTo>
                  <a:lnTo>
                    <a:pt x="51180" y="22606"/>
                  </a:lnTo>
                  <a:lnTo>
                    <a:pt x="51371" y="22606"/>
                  </a:lnTo>
                  <a:lnTo>
                    <a:pt x="51942" y="22098"/>
                  </a:lnTo>
                  <a:lnTo>
                    <a:pt x="52234" y="21954"/>
                  </a:lnTo>
                  <a:lnTo>
                    <a:pt x="52781" y="21590"/>
                  </a:lnTo>
                  <a:lnTo>
                    <a:pt x="51866" y="20447"/>
                  </a:lnTo>
                  <a:lnTo>
                    <a:pt x="52946" y="20193"/>
                  </a:lnTo>
                  <a:lnTo>
                    <a:pt x="53162" y="20193"/>
                  </a:lnTo>
                  <a:lnTo>
                    <a:pt x="53095" y="19685"/>
                  </a:lnTo>
                  <a:lnTo>
                    <a:pt x="52552" y="18796"/>
                  </a:lnTo>
                  <a:lnTo>
                    <a:pt x="52692" y="18796"/>
                  </a:lnTo>
                  <a:lnTo>
                    <a:pt x="53873" y="18542"/>
                  </a:lnTo>
                  <a:lnTo>
                    <a:pt x="54000" y="18288"/>
                  </a:lnTo>
                  <a:lnTo>
                    <a:pt x="53927" y="17907"/>
                  </a:lnTo>
                  <a:lnTo>
                    <a:pt x="53790" y="17653"/>
                  </a:lnTo>
                  <a:lnTo>
                    <a:pt x="51409" y="17653"/>
                  </a:lnTo>
                  <a:lnTo>
                    <a:pt x="52033" y="15494"/>
                  </a:lnTo>
                  <a:lnTo>
                    <a:pt x="54609" y="9779"/>
                  </a:lnTo>
                  <a:lnTo>
                    <a:pt x="57872" y="8639"/>
                  </a:lnTo>
                  <a:close/>
                </a:path>
                <a:path w="84454" h="49529">
                  <a:moveTo>
                    <a:pt x="67773" y="14097"/>
                  </a:moveTo>
                  <a:lnTo>
                    <a:pt x="56743" y="14097"/>
                  </a:lnTo>
                  <a:lnTo>
                    <a:pt x="57226" y="14986"/>
                  </a:lnTo>
                  <a:lnTo>
                    <a:pt x="60134" y="16510"/>
                  </a:lnTo>
                  <a:lnTo>
                    <a:pt x="59221" y="19431"/>
                  </a:lnTo>
                  <a:lnTo>
                    <a:pt x="59139" y="19939"/>
                  </a:lnTo>
                  <a:lnTo>
                    <a:pt x="58906" y="21954"/>
                  </a:lnTo>
                  <a:lnTo>
                    <a:pt x="58793" y="22733"/>
                  </a:lnTo>
                  <a:lnTo>
                    <a:pt x="58668" y="24384"/>
                  </a:lnTo>
                  <a:lnTo>
                    <a:pt x="58902" y="25908"/>
                  </a:lnTo>
                  <a:lnTo>
                    <a:pt x="60782" y="24257"/>
                  </a:lnTo>
                  <a:lnTo>
                    <a:pt x="65973" y="24257"/>
                  </a:lnTo>
                  <a:lnTo>
                    <a:pt x="66344" y="23368"/>
                  </a:lnTo>
                  <a:lnTo>
                    <a:pt x="66878" y="22606"/>
                  </a:lnTo>
                  <a:lnTo>
                    <a:pt x="67876" y="22606"/>
                  </a:lnTo>
                  <a:lnTo>
                    <a:pt x="68134" y="22098"/>
                  </a:lnTo>
                  <a:lnTo>
                    <a:pt x="68226" y="21965"/>
                  </a:lnTo>
                  <a:lnTo>
                    <a:pt x="71462" y="21336"/>
                  </a:lnTo>
                  <a:lnTo>
                    <a:pt x="75268" y="21336"/>
                  </a:lnTo>
                  <a:lnTo>
                    <a:pt x="71843" y="17272"/>
                  </a:lnTo>
                  <a:lnTo>
                    <a:pt x="67862" y="14149"/>
                  </a:lnTo>
                  <a:close/>
                </a:path>
                <a:path w="84454" h="49529">
                  <a:moveTo>
                    <a:pt x="11026" y="22225"/>
                  </a:moveTo>
                  <a:lnTo>
                    <a:pt x="7797" y="22225"/>
                  </a:lnTo>
                  <a:lnTo>
                    <a:pt x="10325" y="23622"/>
                  </a:lnTo>
                  <a:lnTo>
                    <a:pt x="10274" y="25527"/>
                  </a:lnTo>
                  <a:lnTo>
                    <a:pt x="12530" y="25527"/>
                  </a:lnTo>
                  <a:lnTo>
                    <a:pt x="12852" y="25146"/>
                  </a:lnTo>
                  <a:lnTo>
                    <a:pt x="14069" y="23241"/>
                  </a:lnTo>
                  <a:lnTo>
                    <a:pt x="12306" y="23241"/>
                  </a:lnTo>
                  <a:lnTo>
                    <a:pt x="11026" y="22225"/>
                  </a:lnTo>
                  <a:close/>
                </a:path>
                <a:path w="84454" h="49529">
                  <a:moveTo>
                    <a:pt x="24457" y="20244"/>
                  </a:moveTo>
                  <a:lnTo>
                    <a:pt x="17819" y="20574"/>
                  </a:lnTo>
                  <a:lnTo>
                    <a:pt x="17525" y="20684"/>
                  </a:lnTo>
                  <a:lnTo>
                    <a:pt x="14871" y="24511"/>
                  </a:lnTo>
                  <a:lnTo>
                    <a:pt x="14812" y="24765"/>
                  </a:lnTo>
                  <a:lnTo>
                    <a:pt x="14704" y="25019"/>
                  </a:lnTo>
                  <a:lnTo>
                    <a:pt x="14389" y="25527"/>
                  </a:lnTo>
                  <a:lnTo>
                    <a:pt x="25526" y="25527"/>
                  </a:lnTo>
                  <a:lnTo>
                    <a:pt x="25407" y="23749"/>
                  </a:lnTo>
                  <a:lnTo>
                    <a:pt x="24457" y="20244"/>
                  </a:lnTo>
                  <a:close/>
                </a:path>
                <a:path w="84454" h="49529">
                  <a:moveTo>
                    <a:pt x="42773" y="19431"/>
                  </a:moveTo>
                  <a:lnTo>
                    <a:pt x="40043" y="19939"/>
                  </a:lnTo>
                  <a:lnTo>
                    <a:pt x="38049" y="22352"/>
                  </a:lnTo>
                  <a:lnTo>
                    <a:pt x="36826" y="25146"/>
                  </a:lnTo>
                  <a:lnTo>
                    <a:pt x="36702" y="25527"/>
                  </a:lnTo>
                  <a:lnTo>
                    <a:pt x="42072" y="25527"/>
                  </a:lnTo>
                  <a:lnTo>
                    <a:pt x="42498" y="24765"/>
                  </a:lnTo>
                  <a:lnTo>
                    <a:pt x="42456" y="24511"/>
                  </a:lnTo>
                  <a:lnTo>
                    <a:pt x="42748" y="24257"/>
                  </a:lnTo>
                  <a:lnTo>
                    <a:pt x="44830" y="24257"/>
                  </a:lnTo>
                  <a:lnTo>
                    <a:pt x="45126" y="23876"/>
                  </a:lnTo>
                  <a:lnTo>
                    <a:pt x="41059" y="23876"/>
                  </a:lnTo>
                  <a:lnTo>
                    <a:pt x="42417" y="20193"/>
                  </a:lnTo>
                  <a:lnTo>
                    <a:pt x="42671" y="19685"/>
                  </a:lnTo>
                  <a:lnTo>
                    <a:pt x="42773" y="19431"/>
                  </a:lnTo>
                  <a:close/>
                </a:path>
                <a:path w="84454" h="49529">
                  <a:moveTo>
                    <a:pt x="68290" y="24653"/>
                  </a:moveTo>
                  <a:lnTo>
                    <a:pt x="67970" y="24765"/>
                  </a:lnTo>
                  <a:lnTo>
                    <a:pt x="68076" y="25410"/>
                  </a:lnTo>
                  <a:lnTo>
                    <a:pt x="68290" y="24653"/>
                  </a:lnTo>
                  <a:close/>
                </a:path>
                <a:path w="84454" h="49529">
                  <a:moveTo>
                    <a:pt x="65973" y="24257"/>
                  </a:moveTo>
                  <a:lnTo>
                    <a:pt x="60782" y="24257"/>
                  </a:lnTo>
                  <a:lnTo>
                    <a:pt x="63982" y="24384"/>
                  </a:lnTo>
                  <a:lnTo>
                    <a:pt x="66205" y="25400"/>
                  </a:lnTo>
                  <a:lnTo>
                    <a:pt x="65849" y="24892"/>
                  </a:lnTo>
                  <a:lnTo>
                    <a:pt x="65973" y="24257"/>
                  </a:lnTo>
                  <a:close/>
                </a:path>
                <a:path w="84454" h="49529">
                  <a:moveTo>
                    <a:pt x="47786" y="24130"/>
                  </a:moveTo>
                  <a:lnTo>
                    <a:pt x="47282" y="24130"/>
                  </a:lnTo>
                  <a:lnTo>
                    <a:pt x="47292" y="24787"/>
                  </a:lnTo>
                  <a:lnTo>
                    <a:pt x="47929" y="25019"/>
                  </a:lnTo>
                  <a:lnTo>
                    <a:pt x="48272" y="25273"/>
                  </a:lnTo>
                  <a:lnTo>
                    <a:pt x="47786" y="24130"/>
                  </a:lnTo>
                  <a:close/>
                </a:path>
                <a:path w="84454" h="49529">
                  <a:moveTo>
                    <a:pt x="27012" y="20193"/>
                  </a:moveTo>
                  <a:lnTo>
                    <a:pt x="25526" y="20193"/>
                  </a:lnTo>
                  <a:lnTo>
                    <a:pt x="25614" y="24511"/>
                  </a:lnTo>
                  <a:lnTo>
                    <a:pt x="25717" y="25019"/>
                  </a:lnTo>
                  <a:lnTo>
                    <a:pt x="26492" y="20955"/>
                  </a:lnTo>
                  <a:lnTo>
                    <a:pt x="27012" y="20193"/>
                  </a:lnTo>
                  <a:close/>
                </a:path>
                <a:path w="84454" h="49529">
                  <a:moveTo>
                    <a:pt x="42500" y="24776"/>
                  </a:moveTo>
                  <a:close/>
                </a:path>
                <a:path w="84454" h="49529">
                  <a:moveTo>
                    <a:pt x="47463" y="23368"/>
                  </a:moveTo>
                  <a:lnTo>
                    <a:pt x="45465" y="23368"/>
                  </a:lnTo>
                  <a:lnTo>
                    <a:pt x="45554" y="24384"/>
                  </a:lnTo>
                  <a:lnTo>
                    <a:pt x="46939" y="24765"/>
                  </a:lnTo>
                  <a:lnTo>
                    <a:pt x="47282" y="24130"/>
                  </a:lnTo>
                  <a:lnTo>
                    <a:pt x="47786" y="24130"/>
                  </a:lnTo>
                  <a:lnTo>
                    <a:pt x="47463" y="23368"/>
                  </a:lnTo>
                  <a:close/>
                </a:path>
                <a:path w="84454" h="49529">
                  <a:moveTo>
                    <a:pt x="75268" y="21336"/>
                  </a:moveTo>
                  <a:lnTo>
                    <a:pt x="71462" y="21336"/>
                  </a:lnTo>
                  <a:lnTo>
                    <a:pt x="72047" y="21590"/>
                  </a:lnTo>
                  <a:lnTo>
                    <a:pt x="68719" y="22733"/>
                  </a:lnTo>
                  <a:lnTo>
                    <a:pt x="68635" y="23368"/>
                  </a:lnTo>
                  <a:lnTo>
                    <a:pt x="68290" y="24653"/>
                  </a:lnTo>
                  <a:lnTo>
                    <a:pt x="70891" y="23749"/>
                  </a:lnTo>
                  <a:lnTo>
                    <a:pt x="76602" y="23749"/>
                  </a:lnTo>
                  <a:lnTo>
                    <a:pt x="76017" y="22225"/>
                  </a:lnTo>
                  <a:lnTo>
                    <a:pt x="75268" y="21336"/>
                  </a:lnTo>
                  <a:close/>
                </a:path>
                <a:path w="84454" h="49529">
                  <a:moveTo>
                    <a:pt x="39098" y="19177"/>
                  </a:moveTo>
                  <a:lnTo>
                    <a:pt x="29159" y="19177"/>
                  </a:lnTo>
                  <a:lnTo>
                    <a:pt x="37198" y="19431"/>
                  </a:lnTo>
                  <a:lnTo>
                    <a:pt x="37033" y="24003"/>
                  </a:lnTo>
                  <a:lnTo>
                    <a:pt x="39098" y="19177"/>
                  </a:lnTo>
                  <a:close/>
                </a:path>
                <a:path w="84454" h="49529">
                  <a:moveTo>
                    <a:pt x="46133" y="21954"/>
                  </a:moveTo>
                  <a:lnTo>
                    <a:pt x="41059" y="23876"/>
                  </a:lnTo>
                  <a:lnTo>
                    <a:pt x="45126" y="23876"/>
                  </a:lnTo>
                  <a:lnTo>
                    <a:pt x="45465" y="23368"/>
                  </a:lnTo>
                  <a:lnTo>
                    <a:pt x="47463" y="23368"/>
                  </a:lnTo>
                  <a:lnTo>
                    <a:pt x="47016" y="22317"/>
                  </a:lnTo>
                  <a:lnTo>
                    <a:pt x="46133" y="21954"/>
                  </a:lnTo>
                  <a:close/>
                </a:path>
                <a:path w="84454" h="49529">
                  <a:moveTo>
                    <a:pt x="43675" y="2921"/>
                  </a:moveTo>
                  <a:lnTo>
                    <a:pt x="39179" y="3683"/>
                  </a:lnTo>
                  <a:lnTo>
                    <a:pt x="35356" y="4953"/>
                  </a:lnTo>
                  <a:lnTo>
                    <a:pt x="31635" y="6604"/>
                  </a:lnTo>
                  <a:lnTo>
                    <a:pt x="25907" y="11176"/>
                  </a:lnTo>
                  <a:lnTo>
                    <a:pt x="16167" y="17399"/>
                  </a:lnTo>
                  <a:lnTo>
                    <a:pt x="15062" y="23622"/>
                  </a:lnTo>
                  <a:lnTo>
                    <a:pt x="16802" y="20955"/>
                  </a:lnTo>
                  <a:lnTo>
                    <a:pt x="17525" y="20684"/>
                  </a:lnTo>
                  <a:lnTo>
                    <a:pt x="17851" y="20561"/>
                  </a:lnTo>
                  <a:lnTo>
                    <a:pt x="23926" y="18288"/>
                  </a:lnTo>
                  <a:lnTo>
                    <a:pt x="28314" y="18288"/>
                  </a:lnTo>
                  <a:lnTo>
                    <a:pt x="31699" y="13335"/>
                  </a:lnTo>
                  <a:lnTo>
                    <a:pt x="36182" y="8001"/>
                  </a:lnTo>
                  <a:lnTo>
                    <a:pt x="40589" y="4826"/>
                  </a:lnTo>
                  <a:lnTo>
                    <a:pt x="43675" y="2921"/>
                  </a:lnTo>
                  <a:close/>
                </a:path>
                <a:path w="84454" h="49529">
                  <a:moveTo>
                    <a:pt x="52273" y="2032"/>
                  </a:moveTo>
                  <a:lnTo>
                    <a:pt x="49364" y="2159"/>
                  </a:lnTo>
                  <a:lnTo>
                    <a:pt x="46748" y="2413"/>
                  </a:lnTo>
                  <a:lnTo>
                    <a:pt x="44335" y="2794"/>
                  </a:lnTo>
                  <a:lnTo>
                    <a:pt x="39725" y="7112"/>
                  </a:lnTo>
                  <a:lnTo>
                    <a:pt x="37725" y="7112"/>
                  </a:lnTo>
                  <a:lnTo>
                    <a:pt x="28729" y="18923"/>
                  </a:lnTo>
                  <a:lnTo>
                    <a:pt x="28219" y="19558"/>
                  </a:lnTo>
                  <a:lnTo>
                    <a:pt x="26504" y="23495"/>
                  </a:lnTo>
                  <a:lnTo>
                    <a:pt x="29159" y="19177"/>
                  </a:lnTo>
                  <a:lnTo>
                    <a:pt x="39098" y="19177"/>
                  </a:lnTo>
                  <a:lnTo>
                    <a:pt x="39750" y="17653"/>
                  </a:lnTo>
                  <a:lnTo>
                    <a:pt x="43272" y="12065"/>
                  </a:lnTo>
                  <a:lnTo>
                    <a:pt x="47279" y="7112"/>
                  </a:lnTo>
                  <a:lnTo>
                    <a:pt x="39725" y="7112"/>
                  </a:lnTo>
                  <a:lnTo>
                    <a:pt x="37820" y="6985"/>
                  </a:lnTo>
                  <a:lnTo>
                    <a:pt x="47381" y="6985"/>
                  </a:lnTo>
                  <a:lnTo>
                    <a:pt x="47484" y="6858"/>
                  </a:lnTo>
                  <a:lnTo>
                    <a:pt x="52273" y="2032"/>
                  </a:lnTo>
                  <a:close/>
                </a:path>
                <a:path w="84454" h="49529">
                  <a:moveTo>
                    <a:pt x="10388" y="20828"/>
                  </a:moveTo>
                  <a:lnTo>
                    <a:pt x="9423" y="20828"/>
                  </a:lnTo>
                  <a:lnTo>
                    <a:pt x="11531" y="21590"/>
                  </a:lnTo>
                  <a:lnTo>
                    <a:pt x="12306" y="23241"/>
                  </a:lnTo>
                  <a:lnTo>
                    <a:pt x="14069" y="23241"/>
                  </a:lnTo>
                  <a:lnTo>
                    <a:pt x="14231" y="22987"/>
                  </a:lnTo>
                  <a:lnTo>
                    <a:pt x="14105" y="22317"/>
                  </a:lnTo>
                  <a:lnTo>
                    <a:pt x="14020" y="22098"/>
                  </a:lnTo>
                  <a:lnTo>
                    <a:pt x="13436" y="21463"/>
                  </a:lnTo>
                  <a:lnTo>
                    <a:pt x="10388" y="20828"/>
                  </a:lnTo>
                  <a:close/>
                </a:path>
                <a:path w="84454" h="49529">
                  <a:moveTo>
                    <a:pt x="15447" y="18923"/>
                  </a:moveTo>
                  <a:lnTo>
                    <a:pt x="8991" y="18923"/>
                  </a:lnTo>
                  <a:lnTo>
                    <a:pt x="13944" y="21082"/>
                  </a:lnTo>
                  <a:lnTo>
                    <a:pt x="14601" y="21965"/>
                  </a:lnTo>
                  <a:lnTo>
                    <a:pt x="14846" y="22987"/>
                  </a:lnTo>
                  <a:lnTo>
                    <a:pt x="15447" y="18923"/>
                  </a:lnTo>
                  <a:close/>
                </a:path>
                <a:path w="84454" h="49529">
                  <a:moveTo>
                    <a:pt x="47340" y="21717"/>
                  </a:moveTo>
                  <a:lnTo>
                    <a:pt x="46761" y="21717"/>
                  </a:lnTo>
                  <a:lnTo>
                    <a:pt x="46977" y="22225"/>
                  </a:lnTo>
                  <a:lnTo>
                    <a:pt x="47100" y="22352"/>
                  </a:lnTo>
                  <a:lnTo>
                    <a:pt x="47409" y="22479"/>
                  </a:lnTo>
                  <a:lnTo>
                    <a:pt x="47340" y="21717"/>
                  </a:lnTo>
                  <a:close/>
                </a:path>
                <a:path w="84454" h="49529">
                  <a:moveTo>
                    <a:pt x="1752" y="20828"/>
                  </a:moveTo>
                  <a:lnTo>
                    <a:pt x="3111" y="22098"/>
                  </a:lnTo>
                  <a:lnTo>
                    <a:pt x="3809" y="21082"/>
                  </a:lnTo>
                  <a:lnTo>
                    <a:pt x="3086" y="21082"/>
                  </a:lnTo>
                  <a:lnTo>
                    <a:pt x="1752" y="20828"/>
                  </a:lnTo>
                  <a:close/>
                </a:path>
                <a:path w="84454" h="49529">
                  <a:moveTo>
                    <a:pt x="44930" y="19558"/>
                  </a:moveTo>
                  <a:lnTo>
                    <a:pt x="44246" y="19558"/>
                  </a:lnTo>
                  <a:lnTo>
                    <a:pt x="45135" y="19812"/>
                  </a:lnTo>
                  <a:lnTo>
                    <a:pt x="44716" y="20066"/>
                  </a:lnTo>
                  <a:lnTo>
                    <a:pt x="42745" y="20561"/>
                  </a:lnTo>
                  <a:lnTo>
                    <a:pt x="43281" y="21971"/>
                  </a:lnTo>
                  <a:lnTo>
                    <a:pt x="45554" y="21717"/>
                  </a:lnTo>
                  <a:lnTo>
                    <a:pt x="47340" y="21717"/>
                  </a:lnTo>
                  <a:lnTo>
                    <a:pt x="47236" y="21082"/>
                  </a:lnTo>
                  <a:lnTo>
                    <a:pt x="46824" y="20193"/>
                  </a:lnTo>
                  <a:lnTo>
                    <a:pt x="44930" y="19558"/>
                  </a:lnTo>
                  <a:close/>
                </a:path>
                <a:path w="84454" h="49529">
                  <a:moveTo>
                    <a:pt x="46761" y="21717"/>
                  </a:moveTo>
                  <a:lnTo>
                    <a:pt x="45554" y="21717"/>
                  </a:lnTo>
                  <a:lnTo>
                    <a:pt x="46133" y="21954"/>
                  </a:lnTo>
                  <a:lnTo>
                    <a:pt x="46761" y="21717"/>
                  </a:lnTo>
                  <a:close/>
                </a:path>
                <a:path w="84454" h="49529">
                  <a:moveTo>
                    <a:pt x="47931" y="18288"/>
                  </a:moveTo>
                  <a:lnTo>
                    <a:pt x="43484" y="18288"/>
                  </a:lnTo>
                  <a:lnTo>
                    <a:pt x="43497" y="18669"/>
                  </a:lnTo>
                  <a:lnTo>
                    <a:pt x="44094" y="18669"/>
                  </a:lnTo>
                  <a:lnTo>
                    <a:pt x="44716" y="18796"/>
                  </a:lnTo>
                  <a:lnTo>
                    <a:pt x="46672" y="19431"/>
                  </a:lnTo>
                  <a:lnTo>
                    <a:pt x="47311" y="20244"/>
                  </a:lnTo>
                  <a:lnTo>
                    <a:pt x="47405" y="20447"/>
                  </a:lnTo>
                  <a:lnTo>
                    <a:pt x="47612" y="21209"/>
                  </a:lnTo>
                  <a:lnTo>
                    <a:pt x="47931" y="18288"/>
                  </a:lnTo>
                  <a:close/>
                </a:path>
                <a:path w="84454" h="49529">
                  <a:moveTo>
                    <a:pt x="56337" y="2032"/>
                  </a:moveTo>
                  <a:lnTo>
                    <a:pt x="52743" y="2032"/>
                  </a:lnTo>
                  <a:lnTo>
                    <a:pt x="50736" y="4953"/>
                  </a:lnTo>
                  <a:lnTo>
                    <a:pt x="47383" y="7366"/>
                  </a:lnTo>
                  <a:lnTo>
                    <a:pt x="42149" y="14732"/>
                  </a:lnTo>
                  <a:lnTo>
                    <a:pt x="40525" y="17399"/>
                  </a:lnTo>
                  <a:lnTo>
                    <a:pt x="38569" y="21082"/>
                  </a:lnTo>
                  <a:lnTo>
                    <a:pt x="39750" y="19685"/>
                  </a:lnTo>
                  <a:lnTo>
                    <a:pt x="41401" y="18669"/>
                  </a:lnTo>
                  <a:lnTo>
                    <a:pt x="43268" y="18669"/>
                  </a:lnTo>
                  <a:lnTo>
                    <a:pt x="43484" y="18288"/>
                  </a:lnTo>
                  <a:lnTo>
                    <a:pt x="47931" y="18288"/>
                  </a:lnTo>
                  <a:lnTo>
                    <a:pt x="48653" y="11684"/>
                  </a:lnTo>
                  <a:lnTo>
                    <a:pt x="53364" y="9918"/>
                  </a:lnTo>
                  <a:lnTo>
                    <a:pt x="53581" y="9525"/>
                  </a:lnTo>
                  <a:lnTo>
                    <a:pt x="55433" y="9142"/>
                  </a:lnTo>
                  <a:lnTo>
                    <a:pt x="58140" y="8128"/>
                  </a:lnTo>
                  <a:lnTo>
                    <a:pt x="60397" y="2895"/>
                  </a:lnTo>
                  <a:lnTo>
                    <a:pt x="60227" y="2794"/>
                  </a:lnTo>
                  <a:lnTo>
                    <a:pt x="59499" y="2794"/>
                  </a:lnTo>
                  <a:lnTo>
                    <a:pt x="56337" y="2032"/>
                  </a:lnTo>
                  <a:close/>
                </a:path>
                <a:path w="84454" h="49529">
                  <a:moveTo>
                    <a:pt x="30022" y="7239"/>
                  </a:moveTo>
                  <a:lnTo>
                    <a:pt x="24955" y="9652"/>
                  </a:lnTo>
                  <a:lnTo>
                    <a:pt x="19926" y="12573"/>
                  </a:lnTo>
                  <a:lnTo>
                    <a:pt x="8851" y="18034"/>
                  </a:lnTo>
                  <a:lnTo>
                    <a:pt x="6286" y="19558"/>
                  </a:lnTo>
                  <a:lnTo>
                    <a:pt x="1523" y="20574"/>
                  </a:lnTo>
                  <a:lnTo>
                    <a:pt x="4894" y="20561"/>
                  </a:lnTo>
                  <a:lnTo>
                    <a:pt x="8991" y="18923"/>
                  </a:lnTo>
                  <a:lnTo>
                    <a:pt x="15447" y="18923"/>
                  </a:lnTo>
                  <a:lnTo>
                    <a:pt x="15709" y="17145"/>
                  </a:lnTo>
                  <a:lnTo>
                    <a:pt x="24104" y="11176"/>
                  </a:lnTo>
                  <a:lnTo>
                    <a:pt x="30022" y="7239"/>
                  </a:lnTo>
                  <a:close/>
                </a:path>
                <a:path w="84454" h="49529">
                  <a:moveTo>
                    <a:pt x="28314" y="18288"/>
                  </a:moveTo>
                  <a:lnTo>
                    <a:pt x="23926" y="18288"/>
                  </a:lnTo>
                  <a:lnTo>
                    <a:pt x="24457" y="20244"/>
                  </a:lnTo>
                  <a:lnTo>
                    <a:pt x="25526" y="20193"/>
                  </a:lnTo>
                  <a:lnTo>
                    <a:pt x="27012" y="20193"/>
                  </a:lnTo>
                  <a:lnTo>
                    <a:pt x="28314" y="18288"/>
                  </a:lnTo>
                  <a:close/>
                </a:path>
                <a:path w="84454" h="49529">
                  <a:moveTo>
                    <a:pt x="57188" y="508"/>
                  </a:moveTo>
                  <a:lnTo>
                    <a:pt x="16065" y="12065"/>
                  </a:lnTo>
                  <a:lnTo>
                    <a:pt x="5270" y="18542"/>
                  </a:lnTo>
                  <a:lnTo>
                    <a:pt x="0" y="19177"/>
                  </a:lnTo>
                  <a:lnTo>
                    <a:pt x="23365" y="9779"/>
                  </a:lnTo>
                  <a:lnTo>
                    <a:pt x="32332" y="5334"/>
                  </a:lnTo>
                  <a:lnTo>
                    <a:pt x="41926" y="2413"/>
                  </a:lnTo>
                  <a:lnTo>
                    <a:pt x="53949" y="1524"/>
                  </a:lnTo>
                  <a:lnTo>
                    <a:pt x="61017" y="1524"/>
                  </a:lnTo>
                  <a:lnTo>
                    <a:pt x="61137" y="1016"/>
                  </a:lnTo>
                  <a:lnTo>
                    <a:pt x="60401" y="1016"/>
                  </a:lnTo>
                  <a:lnTo>
                    <a:pt x="57188" y="508"/>
                  </a:lnTo>
                  <a:close/>
                </a:path>
                <a:path w="84454" h="49529">
                  <a:moveTo>
                    <a:pt x="44551" y="19431"/>
                  </a:moveTo>
                  <a:lnTo>
                    <a:pt x="43421" y="19431"/>
                  </a:lnTo>
                  <a:lnTo>
                    <a:pt x="43281" y="19939"/>
                  </a:lnTo>
                  <a:lnTo>
                    <a:pt x="43878" y="19812"/>
                  </a:lnTo>
                  <a:lnTo>
                    <a:pt x="44246" y="19558"/>
                  </a:lnTo>
                  <a:lnTo>
                    <a:pt x="44930" y="19558"/>
                  </a:lnTo>
                  <a:lnTo>
                    <a:pt x="44551" y="19431"/>
                  </a:lnTo>
                  <a:close/>
                </a:path>
                <a:path w="84454" h="49529">
                  <a:moveTo>
                    <a:pt x="58864" y="17907"/>
                  </a:moveTo>
                  <a:lnTo>
                    <a:pt x="58572" y="17907"/>
                  </a:lnTo>
                  <a:lnTo>
                    <a:pt x="58521" y="18796"/>
                  </a:lnTo>
                  <a:lnTo>
                    <a:pt x="57937" y="19431"/>
                  </a:lnTo>
                  <a:lnTo>
                    <a:pt x="58521" y="19431"/>
                  </a:lnTo>
                  <a:lnTo>
                    <a:pt x="58864" y="17907"/>
                  </a:lnTo>
                  <a:close/>
                </a:path>
                <a:path w="84454" h="49529">
                  <a:moveTo>
                    <a:pt x="81028" y="13208"/>
                  </a:moveTo>
                  <a:lnTo>
                    <a:pt x="66662" y="13208"/>
                  </a:lnTo>
                  <a:lnTo>
                    <a:pt x="67862" y="14149"/>
                  </a:lnTo>
                  <a:lnTo>
                    <a:pt x="72110" y="16637"/>
                  </a:lnTo>
                  <a:lnTo>
                    <a:pt x="72999" y="17272"/>
                  </a:lnTo>
                  <a:lnTo>
                    <a:pt x="73825" y="18034"/>
                  </a:lnTo>
                  <a:lnTo>
                    <a:pt x="74561" y="18923"/>
                  </a:lnTo>
                  <a:lnTo>
                    <a:pt x="75444" y="18669"/>
                  </a:lnTo>
                  <a:lnTo>
                    <a:pt x="79794" y="16891"/>
                  </a:lnTo>
                  <a:lnTo>
                    <a:pt x="82295" y="16637"/>
                  </a:lnTo>
                  <a:lnTo>
                    <a:pt x="83407" y="16637"/>
                  </a:lnTo>
                  <a:lnTo>
                    <a:pt x="81028" y="13208"/>
                  </a:lnTo>
                  <a:close/>
                </a:path>
                <a:path w="84454" h="49529">
                  <a:moveTo>
                    <a:pt x="56832" y="15494"/>
                  </a:moveTo>
                  <a:lnTo>
                    <a:pt x="55928" y="16764"/>
                  </a:lnTo>
                  <a:lnTo>
                    <a:pt x="57010" y="16764"/>
                  </a:lnTo>
                  <a:lnTo>
                    <a:pt x="56966" y="17145"/>
                  </a:lnTo>
                  <a:lnTo>
                    <a:pt x="56845" y="17780"/>
                  </a:lnTo>
                  <a:lnTo>
                    <a:pt x="56260" y="18542"/>
                  </a:lnTo>
                  <a:lnTo>
                    <a:pt x="56915" y="18542"/>
                  </a:lnTo>
                  <a:lnTo>
                    <a:pt x="57302" y="17907"/>
                  </a:lnTo>
                  <a:lnTo>
                    <a:pt x="58864" y="17907"/>
                  </a:lnTo>
                  <a:lnTo>
                    <a:pt x="59093" y="16891"/>
                  </a:lnTo>
                  <a:lnTo>
                    <a:pt x="56832" y="15494"/>
                  </a:lnTo>
                  <a:close/>
                </a:path>
                <a:path w="84454" h="49529">
                  <a:moveTo>
                    <a:pt x="83407" y="16637"/>
                  </a:moveTo>
                  <a:lnTo>
                    <a:pt x="82295" y="16637"/>
                  </a:lnTo>
                  <a:lnTo>
                    <a:pt x="84200" y="17780"/>
                  </a:lnTo>
                  <a:lnTo>
                    <a:pt x="83407" y="16637"/>
                  </a:lnTo>
                  <a:close/>
                </a:path>
                <a:path w="84454" h="49529">
                  <a:moveTo>
                    <a:pt x="65865" y="13221"/>
                  </a:moveTo>
                  <a:lnTo>
                    <a:pt x="59156" y="13335"/>
                  </a:lnTo>
                  <a:lnTo>
                    <a:pt x="53060" y="14605"/>
                  </a:lnTo>
                  <a:lnTo>
                    <a:pt x="52425" y="15494"/>
                  </a:lnTo>
                  <a:lnTo>
                    <a:pt x="51409" y="17653"/>
                  </a:lnTo>
                  <a:lnTo>
                    <a:pt x="53790" y="17653"/>
                  </a:lnTo>
                  <a:lnTo>
                    <a:pt x="53517" y="17145"/>
                  </a:lnTo>
                  <a:lnTo>
                    <a:pt x="54902" y="16764"/>
                  </a:lnTo>
                  <a:lnTo>
                    <a:pt x="55102" y="16510"/>
                  </a:lnTo>
                  <a:lnTo>
                    <a:pt x="56743" y="14097"/>
                  </a:lnTo>
                  <a:lnTo>
                    <a:pt x="67773" y="14097"/>
                  </a:lnTo>
                  <a:lnTo>
                    <a:pt x="66471" y="13335"/>
                  </a:lnTo>
                  <a:lnTo>
                    <a:pt x="65865" y="13221"/>
                  </a:lnTo>
                  <a:close/>
                </a:path>
                <a:path w="84454" h="49529">
                  <a:moveTo>
                    <a:pt x="55928" y="16764"/>
                  </a:moveTo>
                  <a:close/>
                </a:path>
                <a:path w="84454" h="49529">
                  <a:moveTo>
                    <a:pt x="61467" y="3175"/>
                  </a:moveTo>
                  <a:lnTo>
                    <a:pt x="60711" y="5808"/>
                  </a:lnTo>
                  <a:lnTo>
                    <a:pt x="60426" y="7747"/>
                  </a:lnTo>
                  <a:lnTo>
                    <a:pt x="59180" y="8182"/>
                  </a:lnTo>
                  <a:lnTo>
                    <a:pt x="59118" y="8382"/>
                  </a:lnTo>
                  <a:lnTo>
                    <a:pt x="58742" y="8459"/>
                  </a:lnTo>
                  <a:lnTo>
                    <a:pt x="56578" y="10287"/>
                  </a:lnTo>
                  <a:lnTo>
                    <a:pt x="53898" y="13589"/>
                  </a:lnTo>
                  <a:lnTo>
                    <a:pt x="60363" y="12192"/>
                  </a:lnTo>
                  <a:lnTo>
                    <a:pt x="79995" y="12192"/>
                  </a:lnTo>
                  <a:lnTo>
                    <a:pt x="74710" y="8247"/>
                  </a:lnTo>
                  <a:lnTo>
                    <a:pt x="67829" y="4953"/>
                  </a:lnTo>
                  <a:lnTo>
                    <a:pt x="61467" y="3175"/>
                  </a:lnTo>
                  <a:close/>
                </a:path>
                <a:path w="84454" h="49529">
                  <a:moveTo>
                    <a:pt x="79995" y="12192"/>
                  </a:moveTo>
                  <a:lnTo>
                    <a:pt x="60363" y="12192"/>
                  </a:lnTo>
                  <a:lnTo>
                    <a:pt x="65865" y="13221"/>
                  </a:lnTo>
                  <a:lnTo>
                    <a:pt x="66662" y="13208"/>
                  </a:lnTo>
                  <a:lnTo>
                    <a:pt x="81028" y="13208"/>
                  </a:lnTo>
                  <a:lnTo>
                    <a:pt x="80675" y="12700"/>
                  </a:lnTo>
                  <a:lnTo>
                    <a:pt x="79995" y="12192"/>
                  </a:lnTo>
                  <a:close/>
                </a:path>
                <a:path w="84454" h="49529">
                  <a:moveTo>
                    <a:pt x="58992" y="8247"/>
                  </a:moveTo>
                  <a:lnTo>
                    <a:pt x="57872" y="8639"/>
                  </a:lnTo>
                  <a:lnTo>
                    <a:pt x="58742" y="8459"/>
                  </a:lnTo>
                  <a:lnTo>
                    <a:pt x="58992" y="8247"/>
                  </a:lnTo>
                  <a:close/>
                </a:path>
                <a:path w="84454" h="49529">
                  <a:moveTo>
                    <a:pt x="59220" y="8055"/>
                  </a:moveTo>
                  <a:lnTo>
                    <a:pt x="58992" y="8247"/>
                  </a:lnTo>
                  <a:lnTo>
                    <a:pt x="59180" y="8182"/>
                  </a:lnTo>
                  <a:close/>
                </a:path>
                <a:path w="84454" h="49529">
                  <a:moveTo>
                    <a:pt x="61417" y="1016"/>
                  </a:moveTo>
                  <a:lnTo>
                    <a:pt x="59220" y="8055"/>
                  </a:lnTo>
                  <a:lnTo>
                    <a:pt x="60337" y="7112"/>
                  </a:lnTo>
                  <a:lnTo>
                    <a:pt x="60711" y="5808"/>
                  </a:lnTo>
                  <a:lnTo>
                    <a:pt x="61417" y="1016"/>
                  </a:lnTo>
                  <a:close/>
                </a:path>
                <a:path w="84454" h="49529">
                  <a:moveTo>
                    <a:pt x="30340" y="762"/>
                  </a:moveTo>
                  <a:lnTo>
                    <a:pt x="27851" y="1143"/>
                  </a:lnTo>
                  <a:lnTo>
                    <a:pt x="25907" y="1905"/>
                  </a:lnTo>
                  <a:lnTo>
                    <a:pt x="23634" y="2667"/>
                  </a:lnTo>
                  <a:lnTo>
                    <a:pt x="25209" y="2794"/>
                  </a:lnTo>
                  <a:lnTo>
                    <a:pt x="27203" y="4318"/>
                  </a:lnTo>
                  <a:lnTo>
                    <a:pt x="27165" y="5588"/>
                  </a:lnTo>
                  <a:lnTo>
                    <a:pt x="29781" y="4318"/>
                  </a:lnTo>
                  <a:lnTo>
                    <a:pt x="32410" y="3302"/>
                  </a:lnTo>
                  <a:lnTo>
                    <a:pt x="35077" y="2413"/>
                  </a:lnTo>
                  <a:lnTo>
                    <a:pt x="33718" y="2032"/>
                  </a:lnTo>
                  <a:lnTo>
                    <a:pt x="31965" y="1397"/>
                  </a:lnTo>
                  <a:lnTo>
                    <a:pt x="30340" y="762"/>
                  </a:lnTo>
                  <a:close/>
                </a:path>
                <a:path w="84454" h="49529">
                  <a:moveTo>
                    <a:pt x="60986" y="1651"/>
                  </a:moveTo>
                  <a:lnTo>
                    <a:pt x="60548" y="2546"/>
                  </a:lnTo>
                  <a:lnTo>
                    <a:pt x="60441" y="2921"/>
                  </a:lnTo>
                  <a:lnTo>
                    <a:pt x="60655" y="3048"/>
                  </a:lnTo>
                  <a:lnTo>
                    <a:pt x="60986" y="1651"/>
                  </a:lnTo>
                  <a:close/>
                </a:path>
                <a:path w="84454" h="49529">
                  <a:moveTo>
                    <a:pt x="59810" y="2546"/>
                  </a:moveTo>
                  <a:lnTo>
                    <a:pt x="59499" y="2794"/>
                  </a:lnTo>
                  <a:lnTo>
                    <a:pt x="60227" y="2794"/>
                  </a:lnTo>
                  <a:lnTo>
                    <a:pt x="59810" y="2546"/>
                  </a:lnTo>
                  <a:close/>
                </a:path>
                <a:path w="84454" h="49529">
                  <a:moveTo>
                    <a:pt x="61017" y="1524"/>
                  </a:moveTo>
                  <a:lnTo>
                    <a:pt x="58089" y="1524"/>
                  </a:lnTo>
                  <a:lnTo>
                    <a:pt x="59810" y="2546"/>
                  </a:lnTo>
                  <a:lnTo>
                    <a:pt x="60934" y="1651"/>
                  </a:lnTo>
                  <a:close/>
                </a:path>
                <a:path w="84454" h="49529">
                  <a:moveTo>
                    <a:pt x="34201" y="635"/>
                  </a:moveTo>
                  <a:lnTo>
                    <a:pt x="30987" y="635"/>
                  </a:lnTo>
                  <a:lnTo>
                    <a:pt x="33121" y="1270"/>
                  </a:lnTo>
                  <a:lnTo>
                    <a:pt x="33858" y="1397"/>
                  </a:lnTo>
                  <a:lnTo>
                    <a:pt x="35547" y="2159"/>
                  </a:lnTo>
                  <a:lnTo>
                    <a:pt x="39662" y="1016"/>
                  </a:lnTo>
                  <a:lnTo>
                    <a:pt x="36728" y="1016"/>
                  </a:lnTo>
                  <a:lnTo>
                    <a:pt x="34201" y="635"/>
                  </a:lnTo>
                  <a:close/>
                </a:path>
                <a:path w="84454" h="49529">
                  <a:moveTo>
                    <a:pt x="61379" y="0"/>
                  </a:moveTo>
                  <a:lnTo>
                    <a:pt x="60401" y="1016"/>
                  </a:lnTo>
                  <a:lnTo>
                    <a:pt x="61137" y="1016"/>
                  </a:lnTo>
                  <a:lnTo>
                    <a:pt x="61379" y="0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4" name="object 44"/>
            <p:cNvSpPr/>
            <p:nvPr/>
          </p:nvSpPr>
          <p:spPr>
            <a:xfrm>
              <a:off x="7083196" y="3320516"/>
              <a:ext cx="26034" cy="13970"/>
            </a:xfrm>
            <a:custGeom>
              <a:avLst/>
              <a:gdLst/>
              <a:ahLst/>
              <a:cxnLst/>
              <a:rect l="l" t="t" r="r" b="b"/>
              <a:pathLst>
                <a:path w="26034" h="13970">
                  <a:moveTo>
                    <a:pt x="9842" y="101"/>
                  </a:moveTo>
                  <a:lnTo>
                    <a:pt x="9550" y="0"/>
                  </a:lnTo>
                  <a:lnTo>
                    <a:pt x="7404" y="2527"/>
                  </a:lnTo>
                  <a:lnTo>
                    <a:pt x="1562" y="6477"/>
                  </a:lnTo>
                  <a:lnTo>
                    <a:pt x="0" y="9321"/>
                  </a:lnTo>
                  <a:lnTo>
                    <a:pt x="342" y="9321"/>
                  </a:lnTo>
                  <a:lnTo>
                    <a:pt x="1955" y="6426"/>
                  </a:lnTo>
                  <a:lnTo>
                    <a:pt x="7683" y="2679"/>
                  </a:lnTo>
                  <a:lnTo>
                    <a:pt x="9842" y="101"/>
                  </a:lnTo>
                  <a:close/>
                </a:path>
                <a:path w="26034" h="13970">
                  <a:moveTo>
                    <a:pt x="13436" y="1168"/>
                  </a:moveTo>
                  <a:lnTo>
                    <a:pt x="13157" y="1041"/>
                  </a:lnTo>
                  <a:lnTo>
                    <a:pt x="13055" y="1181"/>
                  </a:lnTo>
                  <a:lnTo>
                    <a:pt x="11188" y="3441"/>
                  </a:lnTo>
                  <a:lnTo>
                    <a:pt x="6261" y="6756"/>
                  </a:lnTo>
                  <a:lnTo>
                    <a:pt x="4597" y="9245"/>
                  </a:lnTo>
                  <a:lnTo>
                    <a:pt x="4953" y="9245"/>
                  </a:lnTo>
                  <a:lnTo>
                    <a:pt x="6654" y="6769"/>
                  </a:lnTo>
                  <a:lnTo>
                    <a:pt x="11404" y="3632"/>
                  </a:lnTo>
                  <a:lnTo>
                    <a:pt x="13436" y="1168"/>
                  </a:lnTo>
                  <a:close/>
                </a:path>
                <a:path w="26034" h="13970">
                  <a:moveTo>
                    <a:pt x="17538" y="3060"/>
                  </a:moveTo>
                  <a:lnTo>
                    <a:pt x="17259" y="2933"/>
                  </a:lnTo>
                  <a:lnTo>
                    <a:pt x="15074" y="5168"/>
                  </a:lnTo>
                  <a:lnTo>
                    <a:pt x="11061" y="7188"/>
                  </a:lnTo>
                  <a:lnTo>
                    <a:pt x="9194" y="9677"/>
                  </a:lnTo>
                  <a:lnTo>
                    <a:pt x="9448" y="9804"/>
                  </a:lnTo>
                  <a:lnTo>
                    <a:pt x="11341" y="7315"/>
                  </a:lnTo>
                  <a:lnTo>
                    <a:pt x="15341" y="5308"/>
                  </a:lnTo>
                  <a:lnTo>
                    <a:pt x="17538" y="3060"/>
                  </a:lnTo>
                  <a:close/>
                </a:path>
                <a:path w="26034" h="13970">
                  <a:moveTo>
                    <a:pt x="21361" y="5308"/>
                  </a:moveTo>
                  <a:lnTo>
                    <a:pt x="21094" y="5130"/>
                  </a:lnTo>
                  <a:lnTo>
                    <a:pt x="18021" y="6985"/>
                  </a:lnTo>
                  <a:lnTo>
                    <a:pt x="15265" y="8547"/>
                  </a:lnTo>
                  <a:lnTo>
                    <a:pt x="12763" y="10693"/>
                  </a:lnTo>
                  <a:lnTo>
                    <a:pt x="13017" y="10858"/>
                  </a:lnTo>
                  <a:lnTo>
                    <a:pt x="15506" y="8686"/>
                  </a:lnTo>
                  <a:lnTo>
                    <a:pt x="18262" y="7150"/>
                  </a:lnTo>
                  <a:lnTo>
                    <a:pt x="21361" y="5308"/>
                  </a:lnTo>
                  <a:close/>
                </a:path>
                <a:path w="26034" h="13970">
                  <a:moveTo>
                    <a:pt x="25488" y="8991"/>
                  </a:moveTo>
                  <a:lnTo>
                    <a:pt x="25234" y="8724"/>
                  </a:lnTo>
                  <a:lnTo>
                    <a:pt x="22631" y="9067"/>
                  </a:lnTo>
                  <a:lnTo>
                    <a:pt x="17424" y="12611"/>
                  </a:lnTo>
                  <a:lnTo>
                    <a:pt x="16167" y="13208"/>
                  </a:lnTo>
                  <a:lnTo>
                    <a:pt x="16421" y="13411"/>
                  </a:lnTo>
                  <a:lnTo>
                    <a:pt x="17627" y="12827"/>
                  </a:lnTo>
                  <a:lnTo>
                    <a:pt x="21234" y="10363"/>
                  </a:lnTo>
                  <a:lnTo>
                    <a:pt x="22809" y="9296"/>
                  </a:lnTo>
                  <a:lnTo>
                    <a:pt x="25488" y="8991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5" name="object 45"/>
            <p:cNvSpPr/>
            <p:nvPr/>
          </p:nvSpPr>
          <p:spPr>
            <a:xfrm>
              <a:off x="7106238" y="3335867"/>
              <a:ext cx="15240" cy="29209"/>
            </a:xfrm>
            <a:custGeom>
              <a:avLst/>
              <a:gdLst/>
              <a:ahLst/>
              <a:cxnLst/>
              <a:rect l="l" t="t" r="r" b="b"/>
              <a:pathLst>
                <a:path w="15240" h="29210">
                  <a:moveTo>
                    <a:pt x="4588" y="27312"/>
                  </a:moveTo>
                  <a:lnTo>
                    <a:pt x="5422" y="29159"/>
                  </a:lnTo>
                  <a:lnTo>
                    <a:pt x="5486" y="28638"/>
                  </a:lnTo>
                  <a:lnTo>
                    <a:pt x="5643" y="28638"/>
                  </a:lnTo>
                  <a:lnTo>
                    <a:pt x="4588" y="27312"/>
                  </a:lnTo>
                  <a:close/>
                </a:path>
                <a:path w="15240" h="29210">
                  <a:moveTo>
                    <a:pt x="5643" y="28638"/>
                  </a:moveTo>
                  <a:lnTo>
                    <a:pt x="5486" y="28638"/>
                  </a:lnTo>
                  <a:lnTo>
                    <a:pt x="5626" y="29133"/>
                  </a:lnTo>
                  <a:lnTo>
                    <a:pt x="5781" y="29032"/>
                  </a:lnTo>
                  <a:lnTo>
                    <a:pt x="5723" y="28740"/>
                  </a:lnTo>
                  <a:close/>
                </a:path>
                <a:path w="15240" h="29210">
                  <a:moveTo>
                    <a:pt x="6858" y="22821"/>
                  </a:moveTo>
                  <a:lnTo>
                    <a:pt x="6624" y="23013"/>
                  </a:lnTo>
                  <a:lnTo>
                    <a:pt x="9359" y="23977"/>
                  </a:lnTo>
                  <a:lnTo>
                    <a:pt x="10980" y="28740"/>
                  </a:lnTo>
                  <a:lnTo>
                    <a:pt x="11079" y="28919"/>
                  </a:lnTo>
                  <a:lnTo>
                    <a:pt x="11506" y="29057"/>
                  </a:lnTo>
                  <a:lnTo>
                    <a:pt x="11750" y="28854"/>
                  </a:lnTo>
                  <a:lnTo>
                    <a:pt x="11734" y="28143"/>
                  </a:lnTo>
                  <a:lnTo>
                    <a:pt x="12230" y="28143"/>
                  </a:lnTo>
                  <a:lnTo>
                    <a:pt x="12357" y="27876"/>
                  </a:lnTo>
                  <a:lnTo>
                    <a:pt x="12305" y="27000"/>
                  </a:lnTo>
                  <a:lnTo>
                    <a:pt x="10489" y="24625"/>
                  </a:lnTo>
                  <a:lnTo>
                    <a:pt x="9918" y="24625"/>
                  </a:lnTo>
                  <a:lnTo>
                    <a:pt x="9401" y="23571"/>
                  </a:lnTo>
                  <a:lnTo>
                    <a:pt x="8801" y="23571"/>
                  </a:lnTo>
                  <a:lnTo>
                    <a:pt x="7170" y="22970"/>
                  </a:lnTo>
                  <a:lnTo>
                    <a:pt x="6858" y="22821"/>
                  </a:lnTo>
                  <a:close/>
                </a:path>
                <a:path w="15240" h="29210">
                  <a:moveTo>
                    <a:pt x="5905" y="27000"/>
                  </a:moveTo>
                  <a:lnTo>
                    <a:pt x="5953" y="28919"/>
                  </a:lnTo>
                  <a:lnTo>
                    <a:pt x="6047" y="28638"/>
                  </a:lnTo>
                  <a:lnTo>
                    <a:pt x="5928" y="27089"/>
                  </a:lnTo>
                  <a:close/>
                </a:path>
                <a:path w="15240" h="29210">
                  <a:moveTo>
                    <a:pt x="12230" y="28143"/>
                  </a:moveTo>
                  <a:lnTo>
                    <a:pt x="11734" y="28143"/>
                  </a:lnTo>
                  <a:lnTo>
                    <a:pt x="12090" y="28473"/>
                  </a:lnTo>
                  <a:lnTo>
                    <a:pt x="12230" y="28143"/>
                  </a:lnTo>
                  <a:close/>
                </a:path>
                <a:path w="15240" h="29210">
                  <a:moveTo>
                    <a:pt x="4785" y="22628"/>
                  </a:moveTo>
                  <a:lnTo>
                    <a:pt x="2643" y="24625"/>
                  </a:lnTo>
                  <a:lnTo>
                    <a:pt x="2643" y="24866"/>
                  </a:lnTo>
                  <a:lnTo>
                    <a:pt x="4588" y="27312"/>
                  </a:lnTo>
                  <a:lnTo>
                    <a:pt x="4829" y="22970"/>
                  </a:lnTo>
                  <a:lnTo>
                    <a:pt x="4785" y="22628"/>
                  </a:lnTo>
                  <a:close/>
                </a:path>
                <a:path w="15240" h="29210">
                  <a:moveTo>
                    <a:pt x="1168" y="23012"/>
                  </a:moveTo>
                  <a:lnTo>
                    <a:pt x="203" y="24866"/>
                  </a:lnTo>
                  <a:lnTo>
                    <a:pt x="558" y="24917"/>
                  </a:lnTo>
                  <a:lnTo>
                    <a:pt x="520" y="25120"/>
                  </a:lnTo>
                  <a:lnTo>
                    <a:pt x="127" y="25234"/>
                  </a:lnTo>
                  <a:lnTo>
                    <a:pt x="0" y="27089"/>
                  </a:lnTo>
                  <a:lnTo>
                    <a:pt x="2533" y="24728"/>
                  </a:lnTo>
                  <a:lnTo>
                    <a:pt x="1168" y="23012"/>
                  </a:lnTo>
                  <a:close/>
                </a:path>
                <a:path w="15240" h="29210">
                  <a:moveTo>
                    <a:pt x="5360" y="22567"/>
                  </a:moveTo>
                  <a:lnTo>
                    <a:pt x="4851" y="22567"/>
                  </a:lnTo>
                  <a:lnTo>
                    <a:pt x="4873" y="22970"/>
                  </a:lnTo>
                  <a:lnTo>
                    <a:pt x="5905" y="27000"/>
                  </a:lnTo>
                  <a:lnTo>
                    <a:pt x="5827" y="23863"/>
                  </a:lnTo>
                  <a:lnTo>
                    <a:pt x="5588" y="23863"/>
                  </a:lnTo>
                  <a:lnTo>
                    <a:pt x="5699" y="23406"/>
                  </a:lnTo>
                  <a:lnTo>
                    <a:pt x="5798" y="22722"/>
                  </a:lnTo>
                  <a:lnTo>
                    <a:pt x="5360" y="22567"/>
                  </a:lnTo>
                  <a:close/>
                </a:path>
                <a:path w="15240" h="29210">
                  <a:moveTo>
                    <a:pt x="14071" y="21285"/>
                  </a:moveTo>
                  <a:lnTo>
                    <a:pt x="11632" y="23246"/>
                  </a:lnTo>
                  <a:lnTo>
                    <a:pt x="14681" y="24726"/>
                  </a:lnTo>
                  <a:lnTo>
                    <a:pt x="14922" y="23850"/>
                  </a:lnTo>
                  <a:lnTo>
                    <a:pt x="14375" y="23571"/>
                  </a:lnTo>
                  <a:lnTo>
                    <a:pt x="14566" y="23406"/>
                  </a:lnTo>
                  <a:lnTo>
                    <a:pt x="14823" y="23406"/>
                  </a:lnTo>
                  <a:lnTo>
                    <a:pt x="14071" y="21285"/>
                  </a:lnTo>
                  <a:close/>
                </a:path>
                <a:path w="15240" h="29210">
                  <a:moveTo>
                    <a:pt x="10272" y="24340"/>
                  </a:moveTo>
                  <a:lnTo>
                    <a:pt x="9918" y="24625"/>
                  </a:lnTo>
                  <a:lnTo>
                    <a:pt x="10489" y="24625"/>
                  </a:lnTo>
                  <a:lnTo>
                    <a:pt x="10272" y="24340"/>
                  </a:lnTo>
                  <a:close/>
                </a:path>
                <a:path w="15240" h="29210">
                  <a:moveTo>
                    <a:pt x="8494" y="21723"/>
                  </a:moveTo>
                  <a:lnTo>
                    <a:pt x="8917" y="22567"/>
                  </a:lnTo>
                  <a:lnTo>
                    <a:pt x="10272" y="24340"/>
                  </a:lnTo>
                  <a:lnTo>
                    <a:pt x="11632" y="23246"/>
                  </a:lnTo>
                  <a:lnTo>
                    <a:pt x="8494" y="21723"/>
                  </a:lnTo>
                  <a:close/>
                </a:path>
                <a:path w="15240" h="29210">
                  <a:moveTo>
                    <a:pt x="5822" y="23670"/>
                  </a:moveTo>
                  <a:lnTo>
                    <a:pt x="5588" y="23863"/>
                  </a:lnTo>
                  <a:lnTo>
                    <a:pt x="5827" y="23863"/>
                  </a:lnTo>
                  <a:lnTo>
                    <a:pt x="5822" y="23670"/>
                  </a:lnTo>
                  <a:close/>
                </a:path>
                <a:path w="15240" h="29210">
                  <a:moveTo>
                    <a:pt x="5860" y="22744"/>
                  </a:moveTo>
                  <a:lnTo>
                    <a:pt x="5822" y="23670"/>
                  </a:lnTo>
                  <a:lnTo>
                    <a:pt x="6563" y="23063"/>
                  </a:lnTo>
                  <a:lnTo>
                    <a:pt x="5860" y="22744"/>
                  </a:lnTo>
                  <a:close/>
                </a:path>
                <a:path w="15240" h="29210">
                  <a:moveTo>
                    <a:pt x="8723" y="22313"/>
                  </a:moveTo>
                  <a:lnTo>
                    <a:pt x="7810" y="22313"/>
                  </a:lnTo>
                  <a:lnTo>
                    <a:pt x="8801" y="23571"/>
                  </a:lnTo>
                  <a:lnTo>
                    <a:pt x="9401" y="23571"/>
                  </a:lnTo>
                  <a:lnTo>
                    <a:pt x="8908" y="22567"/>
                  </a:lnTo>
                  <a:lnTo>
                    <a:pt x="8723" y="22313"/>
                  </a:lnTo>
                  <a:close/>
                </a:path>
                <a:path w="15240" h="29210">
                  <a:moveTo>
                    <a:pt x="14823" y="23406"/>
                  </a:moveTo>
                  <a:lnTo>
                    <a:pt x="14566" y="23406"/>
                  </a:lnTo>
                  <a:lnTo>
                    <a:pt x="14859" y="23507"/>
                  </a:lnTo>
                  <a:close/>
                </a:path>
                <a:path w="15240" h="29210">
                  <a:moveTo>
                    <a:pt x="6098" y="8928"/>
                  </a:moveTo>
                  <a:lnTo>
                    <a:pt x="5334" y="8928"/>
                  </a:lnTo>
                  <a:lnTo>
                    <a:pt x="5536" y="13538"/>
                  </a:lnTo>
                  <a:lnTo>
                    <a:pt x="5659" y="17145"/>
                  </a:lnTo>
                  <a:lnTo>
                    <a:pt x="5763" y="21285"/>
                  </a:lnTo>
                  <a:lnTo>
                    <a:pt x="5860" y="22744"/>
                  </a:lnTo>
                  <a:lnTo>
                    <a:pt x="5930" y="22453"/>
                  </a:lnTo>
                  <a:lnTo>
                    <a:pt x="7810" y="22313"/>
                  </a:lnTo>
                  <a:lnTo>
                    <a:pt x="8723" y="22313"/>
                  </a:lnTo>
                  <a:lnTo>
                    <a:pt x="8140" y="21551"/>
                  </a:lnTo>
                  <a:lnTo>
                    <a:pt x="8410" y="21551"/>
                  </a:lnTo>
                  <a:lnTo>
                    <a:pt x="6845" y="18364"/>
                  </a:lnTo>
                  <a:lnTo>
                    <a:pt x="7657" y="13017"/>
                  </a:lnTo>
                  <a:lnTo>
                    <a:pt x="6616" y="13017"/>
                  </a:lnTo>
                  <a:lnTo>
                    <a:pt x="6396" y="10337"/>
                  </a:lnTo>
                  <a:lnTo>
                    <a:pt x="6269" y="9499"/>
                  </a:lnTo>
                  <a:lnTo>
                    <a:pt x="6098" y="8928"/>
                  </a:lnTo>
                  <a:close/>
                </a:path>
                <a:path w="15240" h="29210">
                  <a:moveTo>
                    <a:pt x="4711" y="22339"/>
                  </a:moveTo>
                  <a:lnTo>
                    <a:pt x="4785" y="22628"/>
                  </a:lnTo>
                  <a:lnTo>
                    <a:pt x="5360" y="22567"/>
                  </a:lnTo>
                  <a:lnTo>
                    <a:pt x="4711" y="22339"/>
                  </a:lnTo>
                  <a:close/>
                </a:path>
                <a:path w="15240" h="29210">
                  <a:moveTo>
                    <a:pt x="8410" y="21551"/>
                  </a:moveTo>
                  <a:lnTo>
                    <a:pt x="8140" y="21551"/>
                  </a:lnTo>
                  <a:lnTo>
                    <a:pt x="8494" y="21723"/>
                  </a:lnTo>
                  <a:lnTo>
                    <a:pt x="8410" y="21551"/>
                  </a:lnTo>
                  <a:close/>
                </a:path>
                <a:path w="15240" h="29210">
                  <a:moveTo>
                    <a:pt x="4619" y="3916"/>
                  </a:moveTo>
                  <a:lnTo>
                    <a:pt x="3543" y="6629"/>
                  </a:lnTo>
                  <a:lnTo>
                    <a:pt x="2616" y="9499"/>
                  </a:lnTo>
                  <a:lnTo>
                    <a:pt x="520" y="11468"/>
                  </a:lnTo>
                  <a:lnTo>
                    <a:pt x="786" y="13017"/>
                  </a:lnTo>
                  <a:lnTo>
                    <a:pt x="793" y="15278"/>
                  </a:lnTo>
                  <a:lnTo>
                    <a:pt x="241" y="17310"/>
                  </a:lnTo>
                  <a:lnTo>
                    <a:pt x="901" y="17145"/>
                  </a:lnTo>
                  <a:lnTo>
                    <a:pt x="4368" y="10337"/>
                  </a:lnTo>
                  <a:lnTo>
                    <a:pt x="4417" y="9499"/>
                  </a:lnTo>
                  <a:lnTo>
                    <a:pt x="5334" y="8928"/>
                  </a:lnTo>
                  <a:lnTo>
                    <a:pt x="6098" y="8928"/>
                  </a:lnTo>
                  <a:lnTo>
                    <a:pt x="6063" y="8496"/>
                  </a:lnTo>
                  <a:lnTo>
                    <a:pt x="6273" y="5549"/>
                  </a:lnTo>
                  <a:lnTo>
                    <a:pt x="8088" y="5549"/>
                  </a:lnTo>
                  <a:lnTo>
                    <a:pt x="8008" y="4622"/>
                  </a:lnTo>
                  <a:lnTo>
                    <a:pt x="5448" y="4622"/>
                  </a:lnTo>
                  <a:lnTo>
                    <a:pt x="4953" y="4241"/>
                  </a:lnTo>
                  <a:lnTo>
                    <a:pt x="4827" y="3951"/>
                  </a:lnTo>
                  <a:lnTo>
                    <a:pt x="4619" y="3916"/>
                  </a:lnTo>
                  <a:close/>
                </a:path>
                <a:path w="15240" h="29210">
                  <a:moveTo>
                    <a:pt x="8088" y="5549"/>
                  </a:moveTo>
                  <a:lnTo>
                    <a:pt x="6273" y="5549"/>
                  </a:lnTo>
                  <a:lnTo>
                    <a:pt x="6763" y="8928"/>
                  </a:lnTo>
                  <a:lnTo>
                    <a:pt x="6889" y="9499"/>
                  </a:lnTo>
                  <a:lnTo>
                    <a:pt x="6903" y="10337"/>
                  </a:lnTo>
                  <a:lnTo>
                    <a:pt x="6616" y="13017"/>
                  </a:lnTo>
                  <a:lnTo>
                    <a:pt x="7657" y="13017"/>
                  </a:lnTo>
                  <a:lnTo>
                    <a:pt x="8343" y="8496"/>
                  </a:lnTo>
                  <a:lnTo>
                    <a:pt x="8088" y="5549"/>
                  </a:lnTo>
                  <a:close/>
                </a:path>
                <a:path w="15240" h="29210">
                  <a:moveTo>
                    <a:pt x="7926" y="3683"/>
                  </a:moveTo>
                  <a:lnTo>
                    <a:pt x="4711" y="3683"/>
                  </a:lnTo>
                  <a:lnTo>
                    <a:pt x="4827" y="3951"/>
                  </a:lnTo>
                  <a:lnTo>
                    <a:pt x="6553" y="4241"/>
                  </a:lnTo>
                  <a:lnTo>
                    <a:pt x="5448" y="4622"/>
                  </a:lnTo>
                  <a:lnTo>
                    <a:pt x="8008" y="4622"/>
                  </a:lnTo>
                  <a:lnTo>
                    <a:pt x="7926" y="3683"/>
                  </a:lnTo>
                  <a:close/>
                </a:path>
                <a:path w="15240" h="29210">
                  <a:moveTo>
                    <a:pt x="7607" y="0"/>
                  </a:moveTo>
                  <a:lnTo>
                    <a:pt x="2171" y="3505"/>
                  </a:lnTo>
                  <a:lnTo>
                    <a:pt x="4619" y="3916"/>
                  </a:lnTo>
                  <a:lnTo>
                    <a:pt x="4711" y="3683"/>
                  </a:lnTo>
                  <a:lnTo>
                    <a:pt x="7926" y="3683"/>
                  </a:lnTo>
                  <a:lnTo>
                    <a:pt x="7607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6" name="object 46"/>
            <p:cNvSpPr/>
            <p:nvPr/>
          </p:nvSpPr>
          <p:spPr>
            <a:xfrm>
              <a:off x="7009991" y="3335821"/>
              <a:ext cx="25400" cy="20955"/>
            </a:xfrm>
            <a:custGeom>
              <a:avLst/>
              <a:gdLst/>
              <a:ahLst/>
              <a:cxnLst/>
              <a:rect l="l" t="t" r="r" b="b"/>
              <a:pathLst>
                <a:path w="25400" h="20954">
                  <a:moveTo>
                    <a:pt x="11531" y="2374"/>
                  </a:moveTo>
                  <a:lnTo>
                    <a:pt x="4254" y="2476"/>
                  </a:lnTo>
                  <a:lnTo>
                    <a:pt x="482" y="5130"/>
                  </a:lnTo>
                  <a:lnTo>
                    <a:pt x="0" y="12890"/>
                  </a:lnTo>
                  <a:lnTo>
                    <a:pt x="1574" y="16103"/>
                  </a:lnTo>
                  <a:lnTo>
                    <a:pt x="10401" y="20624"/>
                  </a:lnTo>
                  <a:lnTo>
                    <a:pt x="15112" y="18110"/>
                  </a:lnTo>
                  <a:lnTo>
                    <a:pt x="16863" y="17081"/>
                  </a:lnTo>
                  <a:lnTo>
                    <a:pt x="11937" y="17081"/>
                  </a:lnTo>
                  <a:lnTo>
                    <a:pt x="7162" y="17030"/>
                  </a:lnTo>
                  <a:lnTo>
                    <a:pt x="5727" y="16459"/>
                  </a:lnTo>
                  <a:lnTo>
                    <a:pt x="7937" y="15595"/>
                  </a:lnTo>
                  <a:lnTo>
                    <a:pt x="8419" y="14973"/>
                  </a:lnTo>
                  <a:lnTo>
                    <a:pt x="4432" y="14973"/>
                  </a:lnTo>
                  <a:lnTo>
                    <a:pt x="2387" y="13334"/>
                  </a:lnTo>
                  <a:lnTo>
                    <a:pt x="5230" y="13334"/>
                  </a:lnTo>
                  <a:lnTo>
                    <a:pt x="5422" y="13258"/>
                  </a:lnTo>
                  <a:lnTo>
                    <a:pt x="6812" y="11506"/>
                  </a:lnTo>
                  <a:lnTo>
                    <a:pt x="2616" y="11506"/>
                  </a:lnTo>
                  <a:lnTo>
                    <a:pt x="1955" y="8445"/>
                  </a:lnTo>
                  <a:lnTo>
                    <a:pt x="5498" y="8445"/>
                  </a:lnTo>
                  <a:lnTo>
                    <a:pt x="6454" y="7391"/>
                  </a:lnTo>
                  <a:lnTo>
                    <a:pt x="4610" y="7391"/>
                  </a:lnTo>
                  <a:lnTo>
                    <a:pt x="3704" y="6362"/>
                  </a:lnTo>
                  <a:lnTo>
                    <a:pt x="3577" y="6121"/>
                  </a:lnTo>
                  <a:lnTo>
                    <a:pt x="3543" y="5130"/>
                  </a:lnTo>
                  <a:lnTo>
                    <a:pt x="8285" y="5130"/>
                  </a:lnTo>
                  <a:lnTo>
                    <a:pt x="8267" y="4952"/>
                  </a:lnTo>
                  <a:lnTo>
                    <a:pt x="7518" y="4381"/>
                  </a:lnTo>
                  <a:lnTo>
                    <a:pt x="6629" y="4076"/>
                  </a:lnTo>
                  <a:lnTo>
                    <a:pt x="8267" y="3721"/>
                  </a:lnTo>
                  <a:lnTo>
                    <a:pt x="13526" y="3721"/>
                  </a:lnTo>
                  <a:lnTo>
                    <a:pt x="11531" y="2374"/>
                  </a:lnTo>
                  <a:close/>
                </a:path>
                <a:path w="25400" h="20954">
                  <a:moveTo>
                    <a:pt x="14850" y="11582"/>
                  </a:moveTo>
                  <a:lnTo>
                    <a:pt x="11010" y="11582"/>
                  </a:lnTo>
                  <a:lnTo>
                    <a:pt x="13385" y="12661"/>
                  </a:lnTo>
                  <a:lnTo>
                    <a:pt x="13525" y="16179"/>
                  </a:lnTo>
                  <a:lnTo>
                    <a:pt x="11937" y="17081"/>
                  </a:lnTo>
                  <a:lnTo>
                    <a:pt x="16863" y="17081"/>
                  </a:lnTo>
                  <a:lnTo>
                    <a:pt x="18462" y="16141"/>
                  </a:lnTo>
                  <a:lnTo>
                    <a:pt x="15824" y="16141"/>
                  </a:lnTo>
                  <a:lnTo>
                    <a:pt x="16146" y="14198"/>
                  </a:lnTo>
                  <a:lnTo>
                    <a:pt x="16029" y="13258"/>
                  </a:lnTo>
                  <a:lnTo>
                    <a:pt x="15481" y="12077"/>
                  </a:lnTo>
                  <a:lnTo>
                    <a:pt x="14850" y="11582"/>
                  </a:lnTo>
                  <a:close/>
                </a:path>
                <a:path w="25400" h="20954">
                  <a:moveTo>
                    <a:pt x="11268" y="11963"/>
                  </a:moveTo>
                  <a:lnTo>
                    <a:pt x="8534" y="11963"/>
                  </a:lnTo>
                  <a:lnTo>
                    <a:pt x="10794" y="15341"/>
                  </a:lnTo>
                  <a:lnTo>
                    <a:pt x="7162" y="17030"/>
                  </a:lnTo>
                  <a:lnTo>
                    <a:pt x="11950" y="17030"/>
                  </a:lnTo>
                  <a:lnTo>
                    <a:pt x="12128" y="16332"/>
                  </a:lnTo>
                  <a:lnTo>
                    <a:pt x="13220" y="14846"/>
                  </a:lnTo>
                  <a:lnTo>
                    <a:pt x="11268" y="11963"/>
                  </a:lnTo>
                  <a:close/>
                </a:path>
                <a:path w="25400" h="20954">
                  <a:moveTo>
                    <a:pt x="17686" y="10274"/>
                  </a:moveTo>
                  <a:lnTo>
                    <a:pt x="15735" y="10274"/>
                  </a:lnTo>
                  <a:lnTo>
                    <a:pt x="17373" y="14198"/>
                  </a:lnTo>
                  <a:lnTo>
                    <a:pt x="15824" y="16141"/>
                  </a:lnTo>
                  <a:lnTo>
                    <a:pt x="18462" y="16141"/>
                  </a:lnTo>
                  <a:lnTo>
                    <a:pt x="19888" y="15303"/>
                  </a:lnTo>
                  <a:lnTo>
                    <a:pt x="20987" y="14566"/>
                  </a:lnTo>
                  <a:lnTo>
                    <a:pt x="19011" y="14566"/>
                  </a:lnTo>
                  <a:lnTo>
                    <a:pt x="18662" y="11963"/>
                  </a:lnTo>
                  <a:lnTo>
                    <a:pt x="18208" y="10693"/>
                  </a:lnTo>
                  <a:lnTo>
                    <a:pt x="17686" y="10274"/>
                  </a:lnTo>
                  <a:close/>
                </a:path>
                <a:path w="25400" h="20954">
                  <a:moveTo>
                    <a:pt x="14640" y="11417"/>
                  </a:moveTo>
                  <a:lnTo>
                    <a:pt x="6883" y="11417"/>
                  </a:lnTo>
                  <a:lnTo>
                    <a:pt x="7086" y="13576"/>
                  </a:lnTo>
                  <a:lnTo>
                    <a:pt x="4432" y="14973"/>
                  </a:lnTo>
                  <a:lnTo>
                    <a:pt x="8419" y="14973"/>
                  </a:lnTo>
                  <a:lnTo>
                    <a:pt x="8724" y="14579"/>
                  </a:lnTo>
                  <a:lnTo>
                    <a:pt x="8534" y="11963"/>
                  </a:lnTo>
                  <a:lnTo>
                    <a:pt x="11268" y="11963"/>
                  </a:lnTo>
                  <a:lnTo>
                    <a:pt x="11010" y="11582"/>
                  </a:lnTo>
                  <a:lnTo>
                    <a:pt x="14850" y="11582"/>
                  </a:lnTo>
                  <a:lnTo>
                    <a:pt x="14640" y="11417"/>
                  </a:lnTo>
                  <a:close/>
                </a:path>
                <a:path w="25400" h="20954">
                  <a:moveTo>
                    <a:pt x="23007" y="8966"/>
                  </a:moveTo>
                  <a:lnTo>
                    <a:pt x="18592" y="8966"/>
                  </a:lnTo>
                  <a:lnTo>
                    <a:pt x="19687" y="11582"/>
                  </a:lnTo>
                  <a:lnTo>
                    <a:pt x="19810" y="12458"/>
                  </a:lnTo>
                  <a:lnTo>
                    <a:pt x="19011" y="14566"/>
                  </a:lnTo>
                  <a:lnTo>
                    <a:pt x="20987" y="14566"/>
                  </a:lnTo>
                  <a:lnTo>
                    <a:pt x="23838" y="12661"/>
                  </a:lnTo>
                  <a:lnTo>
                    <a:pt x="24180" y="12458"/>
                  </a:lnTo>
                  <a:lnTo>
                    <a:pt x="23007" y="8966"/>
                  </a:lnTo>
                  <a:close/>
                </a:path>
                <a:path w="25400" h="20954">
                  <a:moveTo>
                    <a:pt x="5230" y="13334"/>
                  </a:moveTo>
                  <a:lnTo>
                    <a:pt x="2387" y="13334"/>
                  </a:lnTo>
                  <a:lnTo>
                    <a:pt x="4876" y="13474"/>
                  </a:lnTo>
                  <a:lnTo>
                    <a:pt x="5230" y="13334"/>
                  </a:lnTo>
                  <a:close/>
                </a:path>
                <a:path w="25400" h="20954">
                  <a:moveTo>
                    <a:pt x="5518" y="9486"/>
                  </a:moveTo>
                  <a:lnTo>
                    <a:pt x="5372" y="10693"/>
                  </a:lnTo>
                  <a:lnTo>
                    <a:pt x="2616" y="11506"/>
                  </a:lnTo>
                  <a:lnTo>
                    <a:pt x="6812" y="11506"/>
                  </a:lnTo>
                  <a:lnTo>
                    <a:pt x="14640" y="11417"/>
                  </a:lnTo>
                  <a:lnTo>
                    <a:pt x="14382" y="11214"/>
                  </a:lnTo>
                  <a:lnTo>
                    <a:pt x="10985" y="11214"/>
                  </a:lnTo>
                  <a:lnTo>
                    <a:pt x="7480" y="11010"/>
                  </a:lnTo>
                  <a:lnTo>
                    <a:pt x="6921" y="10769"/>
                  </a:lnTo>
                  <a:lnTo>
                    <a:pt x="5518" y="9486"/>
                  </a:lnTo>
                  <a:close/>
                </a:path>
                <a:path w="25400" h="20954">
                  <a:moveTo>
                    <a:pt x="25069" y="6362"/>
                  </a:moveTo>
                  <a:lnTo>
                    <a:pt x="17310" y="6908"/>
                  </a:lnTo>
                  <a:lnTo>
                    <a:pt x="15290" y="8940"/>
                  </a:lnTo>
                  <a:lnTo>
                    <a:pt x="10985" y="11214"/>
                  </a:lnTo>
                  <a:lnTo>
                    <a:pt x="14382" y="11214"/>
                  </a:lnTo>
                  <a:lnTo>
                    <a:pt x="13347" y="10401"/>
                  </a:lnTo>
                  <a:lnTo>
                    <a:pt x="15735" y="10274"/>
                  </a:lnTo>
                  <a:lnTo>
                    <a:pt x="17686" y="10274"/>
                  </a:lnTo>
                  <a:lnTo>
                    <a:pt x="16001" y="8978"/>
                  </a:lnTo>
                  <a:lnTo>
                    <a:pt x="23007" y="8966"/>
                  </a:lnTo>
                  <a:lnTo>
                    <a:pt x="22593" y="7734"/>
                  </a:lnTo>
                  <a:lnTo>
                    <a:pt x="25069" y="6362"/>
                  </a:lnTo>
                  <a:close/>
                </a:path>
                <a:path w="25400" h="20954">
                  <a:moveTo>
                    <a:pt x="8385" y="6121"/>
                  </a:moveTo>
                  <a:lnTo>
                    <a:pt x="7607" y="6121"/>
                  </a:lnTo>
                  <a:lnTo>
                    <a:pt x="9187" y="8940"/>
                  </a:lnTo>
                  <a:lnTo>
                    <a:pt x="9252" y="9829"/>
                  </a:lnTo>
                  <a:lnTo>
                    <a:pt x="9143" y="10337"/>
                  </a:lnTo>
                  <a:lnTo>
                    <a:pt x="7899" y="10693"/>
                  </a:lnTo>
                  <a:lnTo>
                    <a:pt x="9601" y="10604"/>
                  </a:lnTo>
                  <a:lnTo>
                    <a:pt x="12725" y="9829"/>
                  </a:lnTo>
                  <a:lnTo>
                    <a:pt x="13528" y="9105"/>
                  </a:lnTo>
                  <a:lnTo>
                    <a:pt x="10528" y="9105"/>
                  </a:lnTo>
                  <a:lnTo>
                    <a:pt x="9728" y="7886"/>
                  </a:lnTo>
                  <a:lnTo>
                    <a:pt x="10785" y="7886"/>
                  </a:lnTo>
                  <a:lnTo>
                    <a:pt x="12115" y="7073"/>
                  </a:lnTo>
                  <a:lnTo>
                    <a:pt x="12048" y="6464"/>
                  </a:lnTo>
                  <a:lnTo>
                    <a:pt x="8420" y="6464"/>
                  </a:lnTo>
                  <a:lnTo>
                    <a:pt x="8385" y="6121"/>
                  </a:lnTo>
                  <a:close/>
                </a:path>
                <a:path w="25400" h="20954">
                  <a:moveTo>
                    <a:pt x="5498" y="8445"/>
                  </a:moveTo>
                  <a:lnTo>
                    <a:pt x="1955" y="8445"/>
                  </a:lnTo>
                  <a:lnTo>
                    <a:pt x="3860" y="10172"/>
                  </a:lnTo>
                  <a:lnTo>
                    <a:pt x="5435" y="9486"/>
                  </a:lnTo>
                  <a:lnTo>
                    <a:pt x="5102" y="9105"/>
                  </a:lnTo>
                  <a:lnTo>
                    <a:pt x="5048" y="8940"/>
                  </a:lnTo>
                  <a:lnTo>
                    <a:pt x="5498" y="8445"/>
                  </a:lnTo>
                  <a:close/>
                </a:path>
                <a:path w="25400" h="20954">
                  <a:moveTo>
                    <a:pt x="14900" y="5816"/>
                  </a:moveTo>
                  <a:lnTo>
                    <a:pt x="11976" y="5816"/>
                  </a:lnTo>
                  <a:lnTo>
                    <a:pt x="13056" y="6908"/>
                  </a:lnTo>
                  <a:lnTo>
                    <a:pt x="13133" y="7073"/>
                  </a:lnTo>
                  <a:lnTo>
                    <a:pt x="10528" y="9105"/>
                  </a:lnTo>
                  <a:lnTo>
                    <a:pt x="13528" y="9105"/>
                  </a:lnTo>
                  <a:lnTo>
                    <a:pt x="14008" y="8674"/>
                  </a:lnTo>
                  <a:lnTo>
                    <a:pt x="14900" y="5816"/>
                  </a:lnTo>
                  <a:close/>
                </a:path>
                <a:path w="25400" h="20954">
                  <a:moveTo>
                    <a:pt x="10785" y="7886"/>
                  </a:moveTo>
                  <a:lnTo>
                    <a:pt x="9728" y="7886"/>
                  </a:lnTo>
                  <a:lnTo>
                    <a:pt x="10515" y="8051"/>
                  </a:lnTo>
                  <a:lnTo>
                    <a:pt x="10785" y="7886"/>
                  </a:lnTo>
                  <a:close/>
                </a:path>
                <a:path w="25400" h="20954">
                  <a:moveTo>
                    <a:pt x="8285" y="5130"/>
                  </a:moveTo>
                  <a:lnTo>
                    <a:pt x="3543" y="5130"/>
                  </a:lnTo>
                  <a:lnTo>
                    <a:pt x="4622" y="5854"/>
                  </a:lnTo>
                  <a:lnTo>
                    <a:pt x="5016" y="5956"/>
                  </a:lnTo>
                  <a:lnTo>
                    <a:pt x="5803" y="7200"/>
                  </a:lnTo>
                  <a:lnTo>
                    <a:pt x="4610" y="7391"/>
                  </a:lnTo>
                  <a:lnTo>
                    <a:pt x="6454" y="7391"/>
                  </a:lnTo>
                  <a:lnTo>
                    <a:pt x="7607" y="6121"/>
                  </a:lnTo>
                  <a:lnTo>
                    <a:pt x="8385" y="6121"/>
                  </a:lnTo>
                  <a:lnTo>
                    <a:pt x="8285" y="5130"/>
                  </a:lnTo>
                  <a:close/>
                </a:path>
                <a:path w="25400" h="20954">
                  <a:moveTo>
                    <a:pt x="13526" y="3721"/>
                  </a:moveTo>
                  <a:lnTo>
                    <a:pt x="8267" y="3721"/>
                  </a:lnTo>
                  <a:lnTo>
                    <a:pt x="9245" y="5587"/>
                  </a:lnTo>
                  <a:lnTo>
                    <a:pt x="8420" y="6464"/>
                  </a:lnTo>
                  <a:lnTo>
                    <a:pt x="12048" y="6464"/>
                  </a:lnTo>
                  <a:lnTo>
                    <a:pt x="11976" y="5816"/>
                  </a:lnTo>
                  <a:lnTo>
                    <a:pt x="14900" y="5816"/>
                  </a:lnTo>
                  <a:lnTo>
                    <a:pt x="15201" y="4851"/>
                  </a:lnTo>
                  <a:lnTo>
                    <a:pt x="13526" y="3721"/>
                  </a:lnTo>
                  <a:close/>
                </a:path>
                <a:path w="25400" h="20954">
                  <a:moveTo>
                    <a:pt x="6197" y="0"/>
                  </a:moveTo>
                  <a:lnTo>
                    <a:pt x="7264" y="927"/>
                  </a:lnTo>
                  <a:lnTo>
                    <a:pt x="8407" y="1269"/>
                  </a:lnTo>
                  <a:lnTo>
                    <a:pt x="12534" y="1612"/>
                  </a:lnTo>
                  <a:lnTo>
                    <a:pt x="11802" y="1028"/>
                  </a:lnTo>
                  <a:lnTo>
                    <a:pt x="9131" y="1028"/>
                  </a:lnTo>
                  <a:lnTo>
                    <a:pt x="7454" y="647"/>
                  </a:lnTo>
                  <a:lnTo>
                    <a:pt x="6197" y="0"/>
                  </a:lnTo>
                  <a:close/>
                </a:path>
                <a:path w="25400" h="20954">
                  <a:moveTo>
                    <a:pt x="11404" y="711"/>
                  </a:moveTo>
                  <a:lnTo>
                    <a:pt x="9131" y="1028"/>
                  </a:lnTo>
                  <a:lnTo>
                    <a:pt x="11802" y="1028"/>
                  </a:lnTo>
                  <a:lnTo>
                    <a:pt x="11404" y="711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7" name="object 47"/>
            <p:cNvSpPr/>
            <p:nvPr/>
          </p:nvSpPr>
          <p:spPr>
            <a:xfrm>
              <a:off x="7033908" y="3316566"/>
              <a:ext cx="53340" cy="26670"/>
            </a:xfrm>
            <a:custGeom>
              <a:avLst/>
              <a:gdLst/>
              <a:ahLst/>
              <a:cxnLst/>
              <a:rect l="l" t="t" r="r" b="b"/>
              <a:pathLst>
                <a:path w="53340" h="26670">
                  <a:moveTo>
                    <a:pt x="9918" y="19367"/>
                  </a:moveTo>
                  <a:lnTo>
                    <a:pt x="4368" y="16637"/>
                  </a:lnTo>
                  <a:lnTo>
                    <a:pt x="4025" y="16814"/>
                  </a:lnTo>
                  <a:lnTo>
                    <a:pt x="5295" y="16891"/>
                  </a:lnTo>
                  <a:lnTo>
                    <a:pt x="6438" y="17106"/>
                  </a:lnTo>
                  <a:lnTo>
                    <a:pt x="8610" y="17932"/>
                  </a:lnTo>
                  <a:lnTo>
                    <a:pt x="9486" y="18630"/>
                  </a:lnTo>
                  <a:lnTo>
                    <a:pt x="9779" y="19570"/>
                  </a:lnTo>
                  <a:lnTo>
                    <a:pt x="9918" y="19367"/>
                  </a:lnTo>
                  <a:close/>
                </a:path>
                <a:path w="53340" h="26670">
                  <a:moveTo>
                    <a:pt x="11976" y="16484"/>
                  </a:moveTo>
                  <a:lnTo>
                    <a:pt x="11709" y="15405"/>
                  </a:lnTo>
                  <a:lnTo>
                    <a:pt x="10769" y="14605"/>
                  </a:lnTo>
                  <a:lnTo>
                    <a:pt x="9245" y="14033"/>
                  </a:lnTo>
                  <a:lnTo>
                    <a:pt x="9017" y="14160"/>
                  </a:lnTo>
                  <a:lnTo>
                    <a:pt x="10629" y="14770"/>
                  </a:lnTo>
                  <a:lnTo>
                    <a:pt x="11531" y="15532"/>
                  </a:lnTo>
                  <a:lnTo>
                    <a:pt x="11772" y="16535"/>
                  </a:lnTo>
                  <a:lnTo>
                    <a:pt x="11976" y="16484"/>
                  </a:lnTo>
                  <a:close/>
                </a:path>
                <a:path w="53340" h="26670">
                  <a:moveTo>
                    <a:pt x="13309" y="15290"/>
                  </a:moveTo>
                  <a:lnTo>
                    <a:pt x="13030" y="14325"/>
                  </a:lnTo>
                  <a:lnTo>
                    <a:pt x="12192" y="13589"/>
                  </a:lnTo>
                  <a:lnTo>
                    <a:pt x="10985" y="13093"/>
                  </a:lnTo>
                  <a:lnTo>
                    <a:pt x="10744" y="13208"/>
                  </a:lnTo>
                  <a:lnTo>
                    <a:pt x="12014" y="13703"/>
                  </a:lnTo>
                  <a:lnTo>
                    <a:pt x="12890" y="14439"/>
                  </a:lnTo>
                  <a:lnTo>
                    <a:pt x="13144" y="15430"/>
                  </a:lnTo>
                  <a:lnTo>
                    <a:pt x="13309" y="15290"/>
                  </a:lnTo>
                  <a:close/>
                </a:path>
                <a:path w="53340" h="26670">
                  <a:moveTo>
                    <a:pt x="14605" y="14147"/>
                  </a:moveTo>
                  <a:lnTo>
                    <a:pt x="14325" y="13309"/>
                  </a:lnTo>
                  <a:lnTo>
                    <a:pt x="13627" y="12649"/>
                  </a:lnTo>
                  <a:lnTo>
                    <a:pt x="12623" y="12179"/>
                  </a:lnTo>
                  <a:lnTo>
                    <a:pt x="12407" y="12293"/>
                  </a:lnTo>
                  <a:lnTo>
                    <a:pt x="13462" y="12776"/>
                  </a:lnTo>
                  <a:lnTo>
                    <a:pt x="14185" y="13436"/>
                  </a:lnTo>
                  <a:lnTo>
                    <a:pt x="14439" y="14287"/>
                  </a:lnTo>
                  <a:lnTo>
                    <a:pt x="14605" y="14147"/>
                  </a:lnTo>
                  <a:close/>
                </a:path>
                <a:path w="53340" h="26670">
                  <a:moveTo>
                    <a:pt x="17208" y="11887"/>
                  </a:moveTo>
                  <a:lnTo>
                    <a:pt x="16967" y="11303"/>
                  </a:lnTo>
                  <a:lnTo>
                    <a:pt x="16522" y="10807"/>
                  </a:lnTo>
                  <a:lnTo>
                    <a:pt x="15900" y="10401"/>
                  </a:lnTo>
                  <a:lnTo>
                    <a:pt x="15684" y="10515"/>
                  </a:lnTo>
                  <a:lnTo>
                    <a:pt x="16344" y="10909"/>
                  </a:lnTo>
                  <a:lnTo>
                    <a:pt x="16814" y="11417"/>
                  </a:lnTo>
                  <a:lnTo>
                    <a:pt x="17043" y="12026"/>
                  </a:lnTo>
                  <a:lnTo>
                    <a:pt x="17208" y="11887"/>
                  </a:lnTo>
                  <a:close/>
                </a:path>
                <a:path w="53340" h="26670">
                  <a:moveTo>
                    <a:pt x="18529" y="10820"/>
                  </a:moveTo>
                  <a:lnTo>
                    <a:pt x="18338" y="10337"/>
                  </a:lnTo>
                  <a:lnTo>
                    <a:pt x="17995" y="9918"/>
                  </a:lnTo>
                  <a:lnTo>
                    <a:pt x="17538" y="9575"/>
                  </a:lnTo>
                  <a:lnTo>
                    <a:pt x="17335" y="9677"/>
                  </a:lnTo>
                  <a:lnTo>
                    <a:pt x="17818" y="10020"/>
                  </a:lnTo>
                  <a:lnTo>
                    <a:pt x="18161" y="10439"/>
                  </a:lnTo>
                  <a:lnTo>
                    <a:pt x="18351" y="10922"/>
                  </a:lnTo>
                  <a:lnTo>
                    <a:pt x="18529" y="10820"/>
                  </a:lnTo>
                  <a:close/>
                </a:path>
                <a:path w="53340" h="26670">
                  <a:moveTo>
                    <a:pt x="19926" y="22898"/>
                  </a:moveTo>
                  <a:lnTo>
                    <a:pt x="15011" y="18707"/>
                  </a:lnTo>
                  <a:lnTo>
                    <a:pt x="14185" y="18707"/>
                  </a:lnTo>
                  <a:lnTo>
                    <a:pt x="11836" y="19075"/>
                  </a:lnTo>
                  <a:lnTo>
                    <a:pt x="10299" y="19786"/>
                  </a:lnTo>
                  <a:lnTo>
                    <a:pt x="9042" y="20916"/>
                  </a:lnTo>
                  <a:lnTo>
                    <a:pt x="8674" y="20078"/>
                  </a:lnTo>
                  <a:lnTo>
                    <a:pt x="7785" y="19367"/>
                  </a:lnTo>
                  <a:lnTo>
                    <a:pt x="5092" y="18364"/>
                  </a:lnTo>
                  <a:lnTo>
                    <a:pt x="3162" y="18122"/>
                  </a:lnTo>
                  <a:lnTo>
                    <a:pt x="711" y="18237"/>
                  </a:lnTo>
                  <a:lnTo>
                    <a:pt x="0" y="18542"/>
                  </a:lnTo>
                  <a:lnTo>
                    <a:pt x="342" y="18478"/>
                  </a:lnTo>
                  <a:lnTo>
                    <a:pt x="685" y="18440"/>
                  </a:lnTo>
                  <a:lnTo>
                    <a:pt x="8890" y="21247"/>
                  </a:lnTo>
                  <a:lnTo>
                    <a:pt x="8839" y="21386"/>
                  </a:lnTo>
                  <a:lnTo>
                    <a:pt x="10109" y="20104"/>
                  </a:lnTo>
                  <a:lnTo>
                    <a:pt x="11760" y="19291"/>
                  </a:lnTo>
                  <a:lnTo>
                    <a:pt x="14198" y="18910"/>
                  </a:lnTo>
                  <a:lnTo>
                    <a:pt x="14998" y="18910"/>
                  </a:lnTo>
                  <a:lnTo>
                    <a:pt x="19799" y="23241"/>
                  </a:lnTo>
                  <a:lnTo>
                    <a:pt x="19926" y="22898"/>
                  </a:lnTo>
                  <a:close/>
                </a:path>
                <a:path w="53340" h="26670">
                  <a:moveTo>
                    <a:pt x="20637" y="21272"/>
                  </a:moveTo>
                  <a:lnTo>
                    <a:pt x="14808" y="16687"/>
                  </a:lnTo>
                  <a:lnTo>
                    <a:pt x="12903" y="16992"/>
                  </a:lnTo>
                  <a:lnTo>
                    <a:pt x="11811" y="17399"/>
                  </a:lnTo>
                  <a:lnTo>
                    <a:pt x="10896" y="17970"/>
                  </a:lnTo>
                  <a:lnTo>
                    <a:pt x="10617" y="16929"/>
                  </a:lnTo>
                  <a:lnTo>
                    <a:pt x="9690" y="16154"/>
                  </a:lnTo>
                  <a:lnTo>
                    <a:pt x="7937" y="15494"/>
                  </a:lnTo>
                  <a:lnTo>
                    <a:pt x="7505" y="15367"/>
                  </a:lnTo>
                  <a:lnTo>
                    <a:pt x="7035" y="15265"/>
                  </a:lnTo>
                  <a:lnTo>
                    <a:pt x="6756" y="15405"/>
                  </a:lnTo>
                  <a:lnTo>
                    <a:pt x="7302" y="15519"/>
                  </a:lnTo>
                  <a:lnTo>
                    <a:pt x="7810" y="15659"/>
                  </a:lnTo>
                  <a:lnTo>
                    <a:pt x="8255" y="15836"/>
                  </a:lnTo>
                  <a:lnTo>
                    <a:pt x="9588" y="16332"/>
                  </a:lnTo>
                  <a:lnTo>
                    <a:pt x="10477" y="17094"/>
                  </a:lnTo>
                  <a:lnTo>
                    <a:pt x="10718" y="18097"/>
                  </a:lnTo>
                  <a:lnTo>
                    <a:pt x="10363" y="18580"/>
                  </a:lnTo>
                  <a:lnTo>
                    <a:pt x="11468" y="17754"/>
                  </a:lnTo>
                  <a:lnTo>
                    <a:pt x="12738" y="17221"/>
                  </a:lnTo>
                  <a:lnTo>
                    <a:pt x="14820" y="16891"/>
                  </a:lnTo>
                  <a:lnTo>
                    <a:pt x="15621" y="16903"/>
                  </a:lnTo>
                  <a:lnTo>
                    <a:pt x="20485" y="21564"/>
                  </a:lnTo>
                  <a:lnTo>
                    <a:pt x="20637" y="21272"/>
                  </a:lnTo>
                  <a:close/>
                </a:path>
                <a:path w="53340" h="26670">
                  <a:moveTo>
                    <a:pt x="21221" y="8813"/>
                  </a:moveTo>
                  <a:lnTo>
                    <a:pt x="21120" y="8521"/>
                  </a:lnTo>
                  <a:lnTo>
                    <a:pt x="20967" y="8267"/>
                  </a:lnTo>
                  <a:lnTo>
                    <a:pt x="20777" y="8026"/>
                  </a:lnTo>
                  <a:lnTo>
                    <a:pt x="20586" y="8115"/>
                  </a:lnTo>
                  <a:lnTo>
                    <a:pt x="20802" y="8369"/>
                  </a:lnTo>
                  <a:lnTo>
                    <a:pt x="20955" y="8648"/>
                  </a:lnTo>
                  <a:lnTo>
                    <a:pt x="21056" y="8953"/>
                  </a:lnTo>
                  <a:lnTo>
                    <a:pt x="21221" y="8813"/>
                  </a:lnTo>
                  <a:close/>
                </a:path>
                <a:path w="53340" h="26670">
                  <a:moveTo>
                    <a:pt x="21831" y="19215"/>
                  </a:moveTo>
                  <a:lnTo>
                    <a:pt x="15989" y="14630"/>
                  </a:lnTo>
                  <a:lnTo>
                    <a:pt x="14579" y="14859"/>
                  </a:lnTo>
                  <a:lnTo>
                    <a:pt x="13982" y="15024"/>
                  </a:lnTo>
                  <a:lnTo>
                    <a:pt x="13398" y="15265"/>
                  </a:lnTo>
                  <a:lnTo>
                    <a:pt x="13042" y="15633"/>
                  </a:lnTo>
                  <a:lnTo>
                    <a:pt x="13741" y="15303"/>
                  </a:lnTo>
                  <a:lnTo>
                    <a:pt x="14478" y="15087"/>
                  </a:lnTo>
                  <a:lnTo>
                    <a:pt x="15201" y="14960"/>
                  </a:lnTo>
                  <a:lnTo>
                    <a:pt x="16002" y="14846"/>
                  </a:lnTo>
                  <a:lnTo>
                    <a:pt x="16802" y="14846"/>
                  </a:lnTo>
                  <a:lnTo>
                    <a:pt x="21678" y="19456"/>
                  </a:lnTo>
                  <a:lnTo>
                    <a:pt x="21831" y="19215"/>
                  </a:lnTo>
                  <a:close/>
                </a:path>
                <a:path w="53340" h="26670">
                  <a:moveTo>
                    <a:pt x="23101" y="17272"/>
                  </a:moveTo>
                  <a:lnTo>
                    <a:pt x="17297" y="12827"/>
                  </a:lnTo>
                  <a:lnTo>
                    <a:pt x="16484" y="12966"/>
                  </a:lnTo>
                  <a:lnTo>
                    <a:pt x="16256" y="12992"/>
                  </a:lnTo>
                  <a:lnTo>
                    <a:pt x="15824" y="13093"/>
                  </a:lnTo>
                  <a:lnTo>
                    <a:pt x="15646" y="12293"/>
                  </a:lnTo>
                  <a:lnTo>
                    <a:pt x="15049" y="11709"/>
                  </a:lnTo>
                  <a:lnTo>
                    <a:pt x="14224" y="11252"/>
                  </a:lnTo>
                  <a:lnTo>
                    <a:pt x="14020" y="11379"/>
                  </a:lnTo>
                  <a:lnTo>
                    <a:pt x="14897" y="11823"/>
                  </a:lnTo>
                  <a:lnTo>
                    <a:pt x="15494" y="12420"/>
                  </a:lnTo>
                  <a:lnTo>
                    <a:pt x="15735" y="13157"/>
                  </a:lnTo>
                  <a:lnTo>
                    <a:pt x="15468" y="13398"/>
                  </a:lnTo>
                  <a:lnTo>
                    <a:pt x="15811" y="13296"/>
                  </a:lnTo>
                  <a:lnTo>
                    <a:pt x="16167" y="13220"/>
                  </a:lnTo>
                  <a:lnTo>
                    <a:pt x="17310" y="13030"/>
                  </a:lnTo>
                  <a:lnTo>
                    <a:pt x="18110" y="13042"/>
                  </a:lnTo>
                  <a:lnTo>
                    <a:pt x="22948" y="17500"/>
                  </a:lnTo>
                  <a:lnTo>
                    <a:pt x="23101" y="17272"/>
                  </a:lnTo>
                  <a:close/>
                </a:path>
                <a:path w="53340" h="26670">
                  <a:moveTo>
                    <a:pt x="29806" y="8610"/>
                  </a:moveTo>
                  <a:lnTo>
                    <a:pt x="26365" y="5473"/>
                  </a:lnTo>
                  <a:lnTo>
                    <a:pt x="26047" y="5600"/>
                  </a:lnTo>
                  <a:lnTo>
                    <a:pt x="26733" y="5740"/>
                  </a:lnTo>
                  <a:lnTo>
                    <a:pt x="27381" y="6019"/>
                  </a:lnTo>
                  <a:lnTo>
                    <a:pt x="27940" y="6438"/>
                  </a:lnTo>
                  <a:lnTo>
                    <a:pt x="28676" y="6972"/>
                  </a:lnTo>
                  <a:lnTo>
                    <a:pt x="29273" y="7734"/>
                  </a:lnTo>
                  <a:lnTo>
                    <a:pt x="29654" y="8763"/>
                  </a:lnTo>
                  <a:lnTo>
                    <a:pt x="29806" y="8610"/>
                  </a:lnTo>
                  <a:close/>
                </a:path>
                <a:path w="53340" h="26670">
                  <a:moveTo>
                    <a:pt x="31038" y="7569"/>
                  </a:moveTo>
                  <a:lnTo>
                    <a:pt x="28092" y="4737"/>
                  </a:lnTo>
                  <a:lnTo>
                    <a:pt x="27813" y="4851"/>
                  </a:lnTo>
                  <a:lnTo>
                    <a:pt x="28321" y="5003"/>
                  </a:lnTo>
                  <a:lnTo>
                    <a:pt x="28803" y="5245"/>
                  </a:lnTo>
                  <a:lnTo>
                    <a:pt x="29921" y="6070"/>
                  </a:lnTo>
                  <a:lnTo>
                    <a:pt x="30492" y="6769"/>
                  </a:lnTo>
                  <a:lnTo>
                    <a:pt x="30873" y="7708"/>
                  </a:lnTo>
                  <a:lnTo>
                    <a:pt x="31038" y="7569"/>
                  </a:lnTo>
                  <a:close/>
                </a:path>
                <a:path w="53340" h="26670">
                  <a:moveTo>
                    <a:pt x="32270" y="6565"/>
                  </a:moveTo>
                  <a:lnTo>
                    <a:pt x="29845" y="4127"/>
                  </a:lnTo>
                  <a:lnTo>
                    <a:pt x="29565" y="4229"/>
                  </a:lnTo>
                  <a:lnTo>
                    <a:pt x="29921" y="4381"/>
                  </a:lnTo>
                  <a:lnTo>
                    <a:pt x="30264" y="4559"/>
                  </a:lnTo>
                  <a:lnTo>
                    <a:pt x="30581" y="4787"/>
                  </a:lnTo>
                  <a:lnTo>
                    <a:pt x="31191" y="5257"/>
                  </a:lnTo>
                  <a:lnTo>
                    <a:pt x="31724" y="5880"/>
                  </a:lnTo>
                  <a:lnTo>
                    <a:pt x="32105" y="6692"/>
                  </a:lnTo>
                  <a:lnTo>
                    <a:pt x="32270" y="6565"/>
                  </a:lnTo>
                  <a:close/>
                </a:path>
                <a:path w="53340" h="26670">
                  <a:moveTo>
                    <a:pt x="33553" y="5600"/>
                  </a:moveTo>
                  <a:lnTo>
                    <a:pt x="31584" y="3568"/>
                  </a:lnTo>
                  <a:lnTo>
                    <a:pt x="31318" y="3657"/>
                  </a:lnTo>
                  <a:lnTo>
                    <a:pt x="31559" y="3771"/>
                  </a:lnTo>
                  <a:lnTo>
                    <a:pt x="31788" y="3911"/>
                  </a:lnTo>
                  <a:lnTo>
                    <a:pt x="31991" y="4076"/>
                  </a:lnTo>
                  <a:lnTo>
                    <a:pt x="32550" y="4483"/>
                  </a:lnTo>
                  <a:lnTo>
                    <a:pt x="33032" y="5029"/>
                  </a:lnTo>
                  <a:lnTo>
                    <a:pt x="33401" y="5715"/>
                  </a:lnTo>
                  <a:lnTo>
                    <a:pt x="33553" y="5600"/>
                  </a:lnTo>
                  <a:close/>
                </a:path>
                <a:path w="53340" h="26670">
                  <a:moveTo>
                    <a:pt x="34886" y="4610"/>
                  </a:moveTo>
                  <a:lnTo>
                    <a:pt x="34531" y="4038"/>
                  </a:lnTo>
                  <a:lnTo>
                    <a:pt x="34099" y="3568"/>
                  </a:lnTo>
                  <a:lnTo>
                    <a:pt x="33616" y="3213"/>
                  </a:lnTo>
                  <a:lnTo>
                    <a:pt x="33223" y="3187"/>
                  </a:lnTo>
                  <a:lnTo>
                    <a:pt x="33489" y="3365"/>
                  </a:lnTo>
                  <a:lnTo>
                    <a:pt x="33959" y="3721"/>
                  </a:lnTo>
                  <a:lnTo>
                    <a:pt x="34378" y="4178"/>
                  </a:lnTo>
                  <a:lnTo>
                    <a:pt x="34721" y="4724"/>
                  </a:lnTo>
                  <a:lnTo>
                    <a:pt x="34886" y="4610"/>
                  </a:lnTo>
                  <a:close/>
                </a:path>
                <a:path w="53340" h="26670">
                  <a:moveTo>
                    <a:pt x="35941" y="13335"/>
                  </a:moveTo>
                  <a:lnTo>
                    <a:pt x="32118" y="10109"/>
                  </a:lnTo>
                  <a:lnTo>
                    <a:pt x="31762" y="10007"/>
                  </a:lnTo>
                  <a:lnTo>
                    <a:pt x="29883" y="9918"/>
                  </a:lnTo>
                  <a:lnTo>
                    <a:pt x="29044" y="10020"/>
                  </a:lnTo>
                  <a:lnTo>
                    <a:pt x="28244" y="10261"/>
                  </a:lnTo>
                  <a:lnTo>
                    <a:pt x="27914" y="10579"/>
                  </a:lnTo>
                  <a:lnTo>
                    <a:pt x="28816" y="10261"/>
                  </a:lnTo>
                  <a:lnTo>
                    <a:pt x="29768" y="10109"/>
                  </a:lnTo>
                  <a:lnTo>
                    <a:pt x="35826" y="13512"/>
                  </a:lnTo>
                  <a:lnTo>
                    <a:pt x="35941" y="13335"/>
                  </a:lnTo>
                  <a:close/>
                </a:path>
                <a:path w="53340" h="26670">
                  <a:moveTo>
                    <a:pt x="36017" y="3759"/>
                  </a:moveTo>
                  <a:lnTo>
                    <a:pt x="35750" y="3378"/>
                  </a:lnTo>
                  <a:lnTo>
                    <a:pt x="35445" y="3048"/>
                  </a:lnTo>
                  <a:lnTo>
                    <a:pt x="35115" y="2768"/>
                  </a:lnTo>
                  <a:lnTo>
                    <a:pt x="34861" y="2819"/>
                  </a:lnTo>
                  <a:lnTo>
                    <a:pt x="35229" y="3111"/>
                  </a:lnTo>
                  <a:lnTo>
                    <a:pt x="35572" y="3467"/>
                  </a:lnTo>
                  <a:lnTo>
                    <a:pt x="35852" y="3873"/>
                  </a:lnTo>
                  <a:lnTo>
                    <a:pt x="36017" y="3759"/>
                  </a:lnTo>
                  <a:close/>
                </a:path>
                <a:path w="53340" h="26670">
                  <a:moveTo>
                    <a:pt x="37033" y="11798"/>
                  </a:moveTo>
                  <a:lnTo>
                    <a:pt x="33248" y="8407"/>
                  </a:lnTo>
                  <a:lnTo>
                    <a:pt x="32829" y="8293"/>
                  </a:lnTo>
                  <a:lnTo>
                    <a:pt x="31242" y="8216"/>
                  </a:lnTo>
                  <a:lnTo>
                    <a:pt x="30721" y="8242"/>
                  </a:lnTo>
                  <a:lnTo>
                    <a:pt x="30187" y="8343"/>
                  </a:lnTo>
                  <a:lnTo>
                    <a:pt x="29933" y="8597"/>
                  </a:lnTo>
                  <a:lnTo>
                    <a:pt x="30543" y="8470"/>
                  </a:lnTo>
                  <a:lnTo>
                    <a:pt x="31153" y="8407"/>
                  </a:lnTo>
                  <a:lnTo>
                    <a:pt x="36944" y="11925"/>
                  </a:lnTo>
                  <a:lnTo>
                    <a:pt x="37033" y="11798"/>
                  </a:lnTo>
                  <a:close/>
                </a:path>
                <a:path w="53340" h="26670">
                  <a:moveTo>
                    <a:pt x="38023" y="10490"/>
                  </a:moveTo>
                  <a:lnTo>
                    <a:pt x="34340" y="7175"/>
                  </a:lnTo>
                  <a:lnTo>
                    <a:pt x="33896" y="7048"/>
                  </a:lnTo>
                  <a:lnTo>
                    <a:pt x="32448" y="6985"/>
                  </a:lnTo>
                  <a:lnTo>
                    <a:pt x="32042" y="6997"/>
                  </a:lnTo>
                  <a:lnTo>
                    <a:pt x="31635" y="7048"/>
                  </a:lnTo>
                  <a:lnTo>
                    <a:pt x="31369" y="7289"/>
                  </a:lnTo>
                  <a:lnTo>
                    <a:pt x="31851" y="7200"/>
                  </a:lnTo>
                  <a:lnTo>
                    <a:pt x="32334" y="7175"/>
                  </a:lnTo>
                  <a:lnTo>
                    <a:pt x="37960" y="10579"/>
                  </a:lnTo>
                  <a:close/>
                </a:path>
                <a:path w="53340" h="26670">
                  <a:moveTo>
                    <a:pt x="39077" y="9182"/>
                  </a:moveTo>
                  <a:lnTo>
                    <a:pt x="35547" y="5918"/>
                  </a:lnTo>
                  <a:lnTo>
                    <a:pt x="35064" y="5778"/>
                  </a:lnTo>
                  <a:lnTo>
                    <a:pt x="33553" y="5715"/>
                  </a:lnTo>
                  <a:lnTo>
                    <a:pt x="33324" y="5727"/>
                  </a:lnTo>
                  <a:lnTo>
                    <a:pt x="33020" y="5956"/>
                  </a:lnTo>
                  <a:lnTo>
                    <a:pt x="33350" y="5918"/>
                  </a:lnTo>
                  <a:lnTo>
                    <a:pt x="33667" y="5918"/>
                  </a:lnTo>
                  <a:lnTo>
                    <a:pt x="35026" y="5969"/>
                  </a:lnTo>
                  <a:lnTo>
                    <a:pt x="36029" y="6261"/>
                  </a:lnTo>
                  <a:lnTo>
                    <a:pt x="37807" y="7340"/>
                  </a:lnTo>
                  <a:lnTo>
                    <a:pt x="38544" y="8115"/>
                  </a:lnTo>
                  <a:lnTo>
                    <a:pt x="39077" y="9182"/>
                  </a:lnTo>
                  <a:close/>
                </a:path>
                <a:path w="53340" h="26670">
                  <a:moveTo>
                    <a:pt x="40436" y="7531"/>
                  </a:moveTo>
                  <a:lnTo>
                    <a:pt x="35280" y="4305"/>
                  </a:lnTo>
                  <a:lnTo>
                    <a:pt x="35013" y="4495"/>
                  </a:lnTo>
                  <a:lnTo>
                    <a:pt x="36334" y="4559"/>
                  </a:lnTo>
                  <a:lnTo>
                    <a:pt x="37338" y="4838"/>
                  </a:lnTo>
                  <a:lnTo>
                    <a:pt x="39065" y="5880"/>
                  </a:lnTo>
                  <a:lnTo>
                    <a:pt x="39801" y="6642"/>
                  </a:lnTo>
                  <a:lnTo>
                    <a:pt x="40335" y="7645"/>
                  </a:lnTo>
                  <a:close/>
                </a:path>
                <a:path w="53340" h="26670">
                  <a:moveTo>
                    <a:pt x="41630" y="6261"/>
                  </a:moveTo>
                  <a:lnTo>
                    <a:pt x="36690" y="3213"/>
                  </a:lnTo>
                  <a:lnTo>
                    <a:pt x="36449" y="3403"/>
                  </a:lnTo>
                  <a:lnTo>
                    <a:pt x="37706" y="3467"/>
                  </a:lnTo>
                  <a:lnTo>
                    <a:pt x="38722" y="3759"/>
                  </a:lnTo>
                  <a:lnTo>
                    <a:pt x="40373" y="4749"/>
                  </a:lnTo>
                  <a:lnTo>
                    <a:pt x="41059" y="5422"/>
                  </a:lnTo>
                  <a:lnTo>
                    <a:pt x="41579" y="6324"/>
                  </a:lnTo>
                  <a:close/>
                </a:path>
                <a:path w="53340" h="26670">
                  <a:moveTo>
                    <a:pt x="41744" y="19100"/>
                  </a:moveTo>
                  <a:lnTo>
                    <a:pt x="40411" y="17894"/>
                  </a:lnTo>
                  <a:lnTo>
                    <a:pt x="39039" y="17310"/>
                  </a:lnTo>
                  <a:lnTo>
                    <a:pt x="38912" y="17259"/>
                  </a:lnTo>
                  <a:lnTo>
                    <a:pt x="35915" y="17106"/>
                  </a:lnTo>
                  <a:lnTo>
                    <a:pt x="34442" y="17513"/>
                  </a:lnTo>
                  <a:lnTo>
                    <a:pt x="33020" y="18376"/>
                  </a:lnTo>
                  <a:lnTo>
                    <a:pt x="32804" y="18732"/>
                  </a:lnTo>
                  <a:lnTo>
                    <a:pt x="32791" y="18275"/>
                  </a:lnTo>
                  <a:lnTo>
                    <a:pt x="32334" y="17399"/>
                  </a:lnTo>
                  <a:lnTo>
                    <a:pt x="31584" y="16611"/>
                  </a:lnTo>
                  <a:lnTo>
                    <a:pt x="29768" y="15519"/>
                  </a:lnTo>
                  <a:lnTo>
                    <a:pt x="29095" y="15328"/>
                  </a:lnTo>
                  <a:lnTo>
                    <a:pt x="28740" y="15227"/>
                  </a:lnTo>
                  <a:lnTo>
                    <a:pt x="26619" y="15125"/>
                  </a:lnTo>
                  <a:lnTo>
                    <a:pt x="26174" y="15214"/>
                  </a:lnTo>
                  <a:lnTo>
                    <a:pt x="25946" y="13957"/>
                  </a:lnTo>
                  <a:lnTo>
                    <a:pt x="26517" y="13716"/>
                  </a:lnTo>
                  <a:lnTo>
                    <a:pt x="27571" y="13538"/>
                  </a:lnTo>
                  <a:lnTo>
                    <a:pt x="29629" y="13627"/>
                  </a:lnTo>
                  <a:lnTo>
                    <a:pt x="30619" y="13919"/>
                  </a:lnTo>
                  <a:lnTo>
                    <a:pt x="32410" y="14986"/>
                  </a:lnTo>
                  <a:lnTo>
                    <a:pt x="33197" y="15811"/>
                  </a:lnTo>
                  <a:lnTo>
                    <a:pt x="33718" y="16916"/>
                  </a:lnTo>
                  <a:lnTo>
                    <a:pt x="33794" y="16789"/>
                  </a:lnTo>
                  <a:lnTo>
                    <a:pt x="30022" y="13538"/>
                  </a:lnTo>
                  <a:lnTo>
                    <a:pt x="29667" y="13436"/>
                  </a:lnTo>
                  <a:lnTo>
                    <a:pt x="27546" y="13335"/>
                  </a:lnTo>
                  <a:lnTo>
                    <a:pt x="26428" y="13538"/>
                  </a:lnTo>
                  <a:lnTo>
                    <a:pt x="25908" y="13754"/>
                  </a:lnTo>
                  <a:lnTo>
                    <a:pt x="25285" y="10439"/>
                  </a:lnTo>
                  <a:lnTo>
                    <a:pt x="26022" y="11391"/>
                  </a:lnTo>
                  <a:lnTo>
                    <a:pt x="26327" y="12458"/>
                  </a:lnTo>
                  <a:lnTo>
                    <a:pt x="26390" y="12649"/>
                  </a:lnTo>
                  <a:lnTo>
                    <a:pt x="26530" y="12433"/>
                  </a:lnTo>
                  <a:lnTo>
                    <a:pt x="27508" y="12001"/>
                  </a:lnTo>
                  <a:lnTo>
                    <a:pt x="28562" y="11823"/>
                  </a:lnTo>
                  <a:lnTo>
                    <a:pt x="30657" y="11925"/>
                  </a:lnTo>
                  <a:lnTo>
                    <a:pt x="31572" y="12179"/>
                  </a:lnTo>
                  <a:lnTo>
                    <a:pt x="33413" y="13271"/>
                  </a:lnTo>
                  <a:lnTo>
                    <a:pt x="34188" y="14097"/>
                  </a:lnTo>
                  <a:lnTo>
                    <a:pt x="34709" y="15201"/>
                  </a:lnTo>
                  <a:lnTo>
                    <a:pt x="34747" y="14820"/>
                  </a:lnTo>
                  <a:lnTo>
                    <a:pt x="34290" y="13906"/>
                  </a:lnTo>
                  <a:lnTo>
                    <a:pt x="33515" y="13093"/>
                  </a:lnTo>
                  <a:lnTo>
                    <a:pt x="31648" y="12001"/>
                  </a:lnTo>
                  <a:lnTo>
                    <a:pt x="31013" y="11823"/>
                  </a:lnTo>
                  <a:lnTo>
                    <a:pt x="30657" y="11722"/>
                  </a:lnTo>
                  <a:lnTo>
                    <a:pt x="28575" y="11620"/>
                  </a:lnTo>
                  <a:lnTo>
                    <a:pt x="27520" y="11798"/>
                  </a:lnTo>
                  <a:lnTo>
                    <a:pt x="26543" y="12179"/>
                  </a:lnTo>
                  <a:lnTo>
                    <a:pt x="26149" y="11226"/>
                  </a:lnTo>
                  <a:lnTo>
                    <a:pt x="25476" y="10312"/>
                  </a:lnTo>
                  <a:lnTo>
                    <a:pt x="25234" y="10147"/>
                  </a:lnTo>
                  <a:lnTo>
                    <a:pt x="24866" y="8140"/>
                  </a:lnTo>
                  <a:lnTo>
                    <a:pt x="25146" y="8255"/>
                  </a:lnTo>
                  <a:lnTo>
                    <a:pt x="26479" y="9232"/>
                  </a:lnTo>
                  <a:lnTo>
                    <a:pt x="27089" y="10045"/>
                  </a:lnTo>
                  <a:lnTo>
                    <a:pt x="27470" y="11125"/>
                  </a:lnTo>
                  <a:lnTo>
                    <a:pt x="27609" y="10922"/>
                  </a:lnTo>
                  <a:lnTo>
                    <a:pt x="27216" y="9867"/>
                  </a:lnTo>
                  <a:lnTo>
                    <a:pt x="26606" y="9067"/>
                  </a:lnTo>
                  <a:lnTo>
                    <a:pt x="25247" y="8077"/>
                  </a:lnTo>
                  <a:lnTo>
                    <a:pt x="24828" y="7899"/>
                  </a:lnTo>
                  <a:lnTo>
                    <a:pt x="24587" y="6565"/>
                  </a:lnTo>
                  <a:lnTo>
                    <a:pt x="28587" y="9842"/>
                  </a:lnTo>
                  <a:lnTo>
                    <a:pt x="28740" y="9690"/>
                  </a:lnTo>
                  <a:lnTo>
                    <a:pt x="24828" y="6400"/>
                  </a:lnTo>
                  <a:lnTo>
                    <a:pt x="24650" y="6362"/>
                  </a:lnTo>
                  <a:lnTo>
                    <a:pt x="23380" y="0"/>
                  </a:lnTo>
                  <a:lnTo>
                    <a:pt x="21805" y="292"/>
                  </a:lnTo>
                  <a:lnTo>
                    <a:pt x="20967" y="520"/>
                  </a:lnTo>
                  <a:lnTo>
                    <a:pt x="22491" y="8801"/>
                  </a:lnTo>
                  <a:lnTo>
                    <a:pt x="22263" y="8750"/>
                  </a:lnTo>
                  <a:lnTo>
                    <a:pt x="21856" y="8712"/>
                  </a:lnTo>
                  <a:lnTo>
                    <a:pt x="21463" y="8712"/>
                  </a:lnTo>
                  <a:lnTo>
                    <a:pt x="21183" y="8915"/>
                  </a:lnTo>
                  <a:lnTo>
                    <a:pt x="21666" y="8902"/>
                  </a:lnTo>
                  <a:lnTo>
                    <a:pt x="22148" y="8928"/>
                  </a:lnTo>
                  <a:lnTo>
                    <a:pt x="22529" y="9017"/>
                  </a:lnTo>
                  <a:lnTo>
                    <a:pt x="22821" y="10629"/>
                  </a:lnTo>
                  <a:lnTo>
                    <a:pt x="22123" y="10325"/>
                  </a:lnTo>
                  <a:lnTo>
                    <a:pt x="20802" y="10058"/>
                  </a:lnTo>
                  <a:lnTo>
                    <a:pt x="20243" y="10020"/>
                  </a:lnTo>
                  <a:lnTo>
                    <a:pt x="19900" y="10045"/>
                  </a:lnTo>
                  <a:lnTo>
                    <a:pt x="19812" y="9550"/>
                  </a:lnTo>
                  <a:lnTo>
                    <a:pt x="19545" y="9131"/>
                  </a:lnTo>
                  <a:lnTo>
                    <a:pt x="19164" y="8775"/>
                  </a:lnTo>
                  <a:lnTo>
                    <a:pt x="18973" y="8864"/>
                  </a:lnTo>
                  <a:lnTo>
                    <a:pt x="19367" y="9220"/>
                  </a:lnTo>
                  <a:lnTo>
                    <a:pt x="19634" y="9652"/>
                  </a:lnTo>
                  <a:lnTo>
                    <a:pt x="19735" y="10045"/>
                  </a:lnTo>
                  <a:lnTo>
                    <a:pt x="19380" y="10274"/>
                  </a:lnTo>
                  <a:lnTo>
                    <a:pt x="20040" y="10210"/>
                  </a:lnTo>
                  <a:lnTo>
                    <a:pt x="20688" y="10236"/>
                  </a:lnTo>
                  <a:lnTo>
                    <a:pt x="22047" y="10515"/>
                  </a:lnTo>
                  <a:lnTo>
                    <a:pt x="22745" y="10807"/>
                  </a:lnTo>
                  <a:lnTo>
                    <a:pt x="22872" y="10909"/>
                  </a:lnTo>
                  <a:lnTo>
                    <a:pt x="23329" y="13398"/>
                  </a:lnTo>
                  <a:lnTo>
                    <a:pt x="23190" y="13182"/>
                  </a:lnTo>
                  <a:lnTo>
                    <a:pt x="21628" y="12026"/>
                  </a:lnTo>
                  <a:lnTo>
                    <a:pt x="20904" y="11722"/>
                  </a:lnTo>
                  <a:lnTo>
                    <a:pt x="19354" y="11404"/>
                  </a:lnTo>
                  <a:lnTo>
                    <a:pt x="18529" y="11404"/>
                  </a:lnTo>
                  <a:lnTo>
                    <a:pt x="17678" y="11531"/>
                  </a:lnTo>
                  <a:lnTo>
                    <a:pt x="17310" y="11811"/>
                  </a:lnTo>
                  <a:lnTo>
                    <a:pt x="17589" y="11747"/>
                  </a:lnTo>
                  <a:lnTo>
                    <a:pt x="17741" y="11734"/>
                  </a:lnTo>
                  <a:lnTo>
                    <a:pt x="18542" y="11607"/>
                  </a:lnTo>
                  <a:lnTo>
                    <a:pt x="19342" y="11607"/>
                  </a:lnTo>
                  <a:lnTo>
                    <a:pt x="23837" y="16103"/>
                  </a:lnTo>
                  <a:lnTo>
                    <a:pt x="23660" y="16370"/>
                  </a:lnTo>
                  <a:lnTo>
                    <a:pt x="23863" y="16256"/>
                  </a:lnTo>
                  <a:lnTo>
                    <a:pt x="24053" y="17259"/>
                  </a:lnTo>
                  <a:lnTo>
                    <a:pt x="23317" y="17551"/>
                  </a:lnTo>
                  <a:lnTo>
                    <a:pt x="22682" y="17881"/>
                  </a:lnTo>
                  <a:lnTo>
                    <a:pt x="22428" y="18275"/>
                  </a:lnTo>
                  <a:lnTo>
                    <a:pt x="22847" y="18008"/>
                  </a:lnTo>
                  <a:lnTo>
                    <a:pt x="23266" y="17780"/>
                  </a:lnTo>
                  <a:lnTo>
                    <a:pt x="24091" y="17449"/>
                  </a:lnTo>
                  <a:lnTo>
                    <a:pt x="24218" y="18097"/>
                  </a:lnTo>
                  <a:lnTo>
                    <a:pt x="24155" y="18757"/>
                  </a:lnTo>
                  <a:lnTo>
                    <a:pt x="23990" y="18783"/>
                  </a:lnTo>
                  <a:lnTo>
                    <a:pt x="22402" y="19418"/>
                  </a:lnTo>
                  <a:lnTo>
                    <a:pt x="21831" y="19748"/>
                  </a:lnTo>
                  <a:lnTo>
                    <a:pt x="21297" y="20142"/>
                  </a:lnTo>
                  <a:lnTo>
                    <a:pt x="21043" y="20599"/>
                  </a:lnTo>
                  <a:lnTo>
                    <a:pt x="21666" y="20066"/>
                  </a:lnTo>
                  <a:lnTo>
                    <a:pt x="22352" y="19659"/>
                  </a:lnTo>
                  <a:lnTo>
                    <a:pt x="24079" y="18961"/>
                  </a:lnTo>
                  <a:lnTo>
                    <a:pt x="23876" y="21920"/>
                  </a:lnTo>
                  <a:lnTo>
                    <a:pt x="27152" y="26377"/>
                  </a:lnTo>
                  <a:lnTo>
                    <a:pt x="28270" y="21069"/>
                  </a:lnTo>
                  <a:lnTo>
                    <a:pt x="27228" y="18884"/>
                  </a:lnTo>
                  <a:lnTo>
                    <a:pt x="28194" y="19164"/>
                  </a:lnTo>
                  <a:lnTo>
                    <a:pt x="29984" y="20231"/>
                  </a:lnTo>
                  <a:lnTo>
                    <a:pt x="30759" y="21056"/>
                  </a:lnTo>
                  <a:lnTo>
                    <a:pt x="31292" y="22186"/>
                  </a:lnTo>
                  <a:lnTo>
                    <a:pt x="31394" y="21945"/>
                  </a:lnTo>
                  <a:lnTo>
                    <a:pt x="30861" y="20866"/>
                  </a:lnTo>
                  <a:lnTo>
                    <a:pt x="30073" y="20066"/>
                  </a:lnTo>
                  <a:lnTo>
                    <a:pt x="28270" y="18961"/>
                  </a:lnTo>
                  <a:lnTo>
                    <a:pt x="27635" y="18783"/>
                  </a:lnTo>
                  <a:lnTo>
                    <a:pt x="27228" y="18669"/>
                  </a:lnTo>
                  <a:lnTo>
                    <a:pt x="26644" y="17653"/>
                  </a:lnTo>
                  <a:lnTo>
                    <a:pt x="26530" y="17056"/>
                  </a:lnTo>
                  <a:lnTo>
                    <a:pt x="27825" y="17106"/>
                  </a:lnTo>
                  <a:lnTo>
                    <a:pt x="28816" y="17399"/>
                  </a:lnTo>
                  <a:lnTo>
                    <a:pt x="30670" y="18503"/>
                  </a:lnTo>
                  <a:lnTo>
                    <a:pt x="31496" y="19405"/>
                  </a:lnTo>
                  <a:lnTo>
                    <a:pt x="32016" y="20612"/>
                  </a:lnTo>
                  <a:lnTo>
                    <a:pt x="31965" y="20066"/>
                  </a:lnTo>
                  <a:lnTo>
                    <a:pt x="31572" y="19202"/>
                  </a:lnTo>
                  <a:lnTo>
                    <a:pt x="30759" y="18326"/>
                  </a:lnTo>
                  <a:lnTo>
                    <a:pt x="28841" y="17195"/>
                  </a:lnTo>
                  <a:lnTo>
                    <a:pt x="28219" y="17018"/>
                  </a:lnTo>
                  <a:lnTo>
                    <a:pt x="27863" y="16916"/>
                  </a:lnTo>
                  <a:lnTo>
                    <a:pt x="26492" y="16852"/>
                  </a:lnTo>
                  <a:lnTo>
                    <a:pt x="26212" y="15405"/>
                  </a:lnTo>
                  <a:lnTo>
                    <a:pt x="26631" y="15328"/>
                  </a:lnTo>
                  <a:lnTo>
                    <a:pt x="32791" y="18757"/>
                  </a:lnTo>
                  <a:lnTo>
                    <a:pt x="34264" y="17780"/>
                  </a:lnTo>
                  <a:lnTo>
                    <a:pt x="35839" y="17310"/>
                  </a:lnTo>
                  <a:lnTo>
                    <a:pt x="38887" y="17462"/>
                  </a:lnTo>
                  <a:lnTo>
                    <a:pt x="40386" y="18110"/>
                  </a:lnTo>
                  <a:lnTo>
                    <a:pt x="41706" y="19342"/>
                  </a:lnTo>
                  <a:lnTo>
                    <a:pt x="41744" y="19100"/>
                  </a:lnTo>
                  <a:close/>
                </a:path>
                <a:path w="53340" h="26670">
                  <a:moveTo>
                    <a:pt x="42227" y="17462"/>
                  </a:moveTo>
                  <a:lnTo>
                    <a:pt x="40944" y="16294"/>
                  </a:lnTo>
                  <a:lnTo>
                    <a:pt x="39560" y="15709"/>
                  </a:lnTo>
                  <a:lnTo>
                    <a:pt x="39433" y="15659"/>
                  </a:lnTo>
                  <a:lnTo>
                    <a:pt x="36652" y="15519"/>
                  </a:lnTo>
                  <a:lnTo>
                    <a:pt x="35420" y="15786"/>
                  </a:lnTo>
                  <a:lnTo>
                    <a:pt x="34213" y="16395"/>
                  </a:lnTo>
                  <a:lnTo>
                    <a:pt x="34010" y="16725"/>
                  </a:lnTo>
                  <a:lnTo>
                    <a:pt x="35280" y="16027"/>
                  </a:lnTo>
                  <a:lnTo>
                    <a:pt x="36588" y="15709"/>
                  </a:lnTo>
                  <a:lnTo>
                    <a:pt x="39395" y="15849"/>
                  </a:lnTo>
                  <a:lnTo>
                    <a:pt x="40881" y="16497"/>
                  </a:lnTo>
                  <a:lnTo>
                    <a:pt x="42189" y="17716"/>
                  </a:lnTo>
                  <a:lnTo>
                    <a:pt x="42227" y="17462"/>
                  </a:lnTo>
                  <a:close/>
                </a:path>
                <a:path w="53340" h="26670">
                  <a:moveTo>
                    <a:pt x="42786" y="5041"/>
                  </a:moveTo>
                  <a:lnTo>
                    <a:pt x="37858" y="2260"/>
                  </a:lnTo>
                  <a:lnTo>
                    <a:pt x="37617" y="2463"/>
                  </a:lnTo>
                  <a:lnTo>
                    <a:pt x="38887" y="2514"/>
                  </a:lnTo>
                  <a:lnTo>
                    <a:pt x="39878" y="2794"/>
                  </a:lnTo>
                  <a:lnTo>
                    <a:pt x="41490" y="3759"/>
                  </a:lnTo>
                  <a:lnTo>
                    <a:pt x="42113" y="4356"/>
                  </a:lnTo>
                  <a:lnTo>
                    <a:pt x="42646" y="5194"/>
                  </a:lnTo>
                  <a:lnTo>
                    <a:pt x="42786" y="5041"/>
                  </a:lnTo>
                  <a:close/>
                </a:path>
                <a:path w="53340" h="26670">
                  <a:moveTo>
                    <a:pt x="42926" y="16014"/>
                  </a:moveTo>
                  <a:lnTo>
                    <a:pt x="41617" y="14846"/>
                  </a:lnTo>
                  <a:lnTo>
                    <a:pt x="40284" y="14300"/>
                  </a:lnTo>
                  <a:lnTo>
                    <a:pt x="40132" y="14236"/>
                  </a:lnTo>
                  <a:lnTo>
                    <a:pt x="37452" y="14097"/>
                  </a:lnTo>
                  <a:lnTo>
                    <a:pt x="36271" y="14351"/>
                  </a:lnTo>
                  <a:lnTo>
                    <a:pt x="35115" y="14909"/>
                  </a:lnTo>
                  <a:lnTo>
                    <a:pt x="34912" y="15227"/>
                  </a:lnTo>
                  <a:lnTo>
                    <a:pt x="36131" y="14592"/>
                  </a:lnTo>
                  <a:lnTo>
                    <a:pt x="37388" y="14300"/>
                  </a:lnTo>
                  <a:lnTo>
                    <a:pt x="40093" y="14427"/>
                  </a:lnTo>
                  <a:lnTo>
                    <a:pt x="41541" y="15049"/>
                  </a:lnTo>
                  <a:lnTo>
                    <a:pt x="42837" y="16205"/>
                  </a:lnTo>
                  <a:lnTo>
                    <a:pt x="42926" y="16014"/>
                  </a:lnTo>
                  <a:close/>
                </a:path>
                <a:path w="53340" h="26670">
                  <a:moveTo>
                    <a:pt x="43929" y="14236"/>
                  </a:moveTo>
                  <a:lnTo>
                    <a:pt x="42646" y="13106"/>
                  </a:lnTo>
                  <a:lnTo>
                    <a:pt x="41325" y="12560"/>
                  </a:lnTo>
                  <a:lnTo>
                    <a:pt x="41173" y="12496"/>
                  </a:lnTo>
                  <a:lnTo>
                    <a:pt x="38531" y="12369"/>
                  </a:lnTo>
                  <a:lnTo>
                    <a:pt x="37376" y="12611"/>
                  </a:lnTo>
                  <a:lnTo>
                    <a:pt x="36233" y="13144"/>
                  </a:lnTo>
                  <a:lnTo>
                    <a:pt x="36004" y="13474"/>
                  </a:lnTo>
                  <a:lnTo>
                    <a:pt x="37211" y="12852"/>
                  </a:lnTo>
                  <a:lnTo>
                    <a:pt x="38442" y="12560"/>
                  </a:lnTo>
                  <a:lnTo>
                    <a:pt x="41122" y="12700"/>
                  </a:lnTo>
                  <a:lnTo>
                    <a:pt x="42570" y="13284"/>
                  </a:lnTo>
                  <a:lnTo>
                    <a:pt x="43840" y="14414"/>
                  </a:lnTo>
                  <a:lnTo>
                    <a:pt x="43929" y="14236"/>
                  </a:lnTo>
                  <a:close/>
                </a:path>
                <a:path w="53340" h="26670">
                  <a:moveTo>
                    <a:pt x="44056" y="3746"/>
                  </a:moveTo>
                  <a:lnTo>
                    <a:pt x="43980" y="3556"/>
                  </a:lnTo>
                  <a:lnTo>
                    <a:pt x="43624" y="3086"/>
                  </a:lnTo>
                  <a:lnTo>
                    <a:pt x="43053" y="2578"/>
                  </a:lnTo>
                  <a:lnTo>
                    <a:pt x="41783" y="1866"/>
                  </a:lnTo>
                  <a:lnTo>
                    <a:pt x="41363" y="1917"/>
                  </a:lnTo>
                  <a:lnTo>
                    <a:pt x="41694" y="2032"/>
                  </a:lnTo>
                  <a:lnTo>
                    <a:pt x="42938" y="2743"/>
                  </a:lnTo>
                  <a:lnTo>
                    <a:pt x="43484" y="3238"/>
                  </a:lnTo>
                  <a:lnTo>
                    <a:pt x="43942" y="3860"/>
                  </a:lnTo>
                  <a:close/>
                </a:path>
                <a:path w="53340" h="26670">
                  <a:moveTo>
                    <a:pt x="44805" y="12941"/>
                  </a:moveTo>
                  <a:lnTo>
                    <a:pt x="44729" y="12611"/>
                  </a:lnTo>
                  <a:lnTo>
                    <a:pt x="43586" y="11544"/>
                  </a:lnTo>
                  <a:lnTo>
                    <a:pt x="42240" y="10972"/>
                  </a:lnTo>
                  <a:lnTo>
                    <a:pt x="42062" y="10896"/>
                  </a:lnTo>
                  <a:lnTo>
                    <a:pt x="39484" y="10769"/>
                  </a:lnTo>
                  <a:lnTo>
                    <a:pt x="38417" y="10972"/>
                  </a:lnTo>
                  <a:lnTo>
                    <a:pt x="37426" y="11379"/>
                  </a:lnTo>
                  <a:lnTo>
                    <a:pt x="37223" y="11684"/>
                  </a:lnTo>
                  <a:lnTo>
                    <a:pt x="38303" y="11188"/>
                  </a:lnTo>
                  <a:lnTo>
                    <a:pt x="39408" y="10972"/>
                  </a:lnTo>
                  <a:lnTo>
                    <a:pt x="42024" y="11099"/>
                  </a:lnTo>
                  <a:lnTo>
                    <a:pt x="43510" y="11734"/>
                  </a:lnTo>
                  <a:lnTo>
                    <a:pt x="44805" y="12941"/>
                  </a:lnTo>
                  <a:close/>
                </a:path>
                <a:path w="53340" h="26670">
                  <a:moveTo>
                    <a:pt x="45034" y="2743"/>
                  </a:moveTo>
                  <a:lnTo>
                    <a:pt x="44907" y="2311"/>
                  </a:lnTo>
                  <a:lnTo>
                    <a:pt x="44437" y="1866"/>
                  </a:lnTo>
                  <a:lnTo>
                    <a:pt x="44132" y="1638"/>
                  </a:lnTo>
                  <a:lnTo>
                    <a:pt x="43827" y="1663"/>
                  </a:lnTo>
                  <a:lnTo>
                    <a:pt x="44335" y="2032"/>
                  </a:lnTo>
                  <a:lnTo>
                    <a:pt x="44665" y="2324"/>
                  </a:lnTo>
                  <a:lnTo>
                    <a:pt x="45021" y="2755"/>
                  </a:lnTo>
                  <a:close/>
                </a:path>
                <a:path w="53340" h="26670">
                  <a:moveTo>
                    <a:pt x="45974" y="11379"/>
                  </a:moveTo>
                  <a:lnTo>
                    <a:pt x="44665" y="10134"/>
                  </a:lnTo>
                  <a:lnTo>
                    <a:pt x="43243" y="9512"/>
                  </a:lnTo>
                  <a:lnTo>
                    <a:pt x="43103" y="9448"/>
                  </a:lnTo>
                  <a:lnTo>
                    <a:pt x="40513" y="9321"/>
                  </a:lnTo>
                  <a:lnTo>
                    <a:pt x="39547" y="9474"/>
                  </a:lnTo>
                  <a:lnTo>
                    <a:pt x="38582" y="9855"/>
                  </a:lnTo>
                  <a:lnTo>
                    <a:pt x="38315" y="10172"/>
                  </a:lnTo>
                  <a:lnTo>
                    <a:pt x="39357" y="9715"/>
                  </a:lnTo>
                  <a:lnTo>
                    <a:pt x="40424" y="9512"/>
                  </a:lnTo>
                  <a:lnTo>
                    <a:pt x="43040" y="9639"/>
                  </a:lnTo>
                  <a:lnTo>
                    <a:pt x="44564" y="10312"/>
                  </a:lnTo>
                  <a:lnTo>
                    <a:pt x="45897" y="11595"/>
                  </a:lnTo>
                  <a:lnTo>
                    <a:pt x="45974" y="11379"/>
                  </a:lnTo>
                  <a:close/>
                </a:path>
                <a:path w="53340" h="26670">
                  <a:moveTo>
                    <a:pt x="47193" y="10312"/>
                  </a:moveTo>
                  <a:lnTo>
                    <a:pt x="47040" y="10134"/>
                  </a:lnTo>
                  <a:lnTo>
                    <a:pt x="45783" y="8851"/>
                  </a:lnTo>
                  <a:lnTo>
                    <a:pt x="44297" y="8178"/>
                  </a:lnTo>
                  <a:lnTo>
                    <a:pt x="44132" y="8102"/>
                  </a:lnTo>
                  <a:lnTo>
                    <a:pt x="41541" y="7975"/>
                  </a:lnTo>
                  <a:lnTo>
                    <a:pt x="40589" y="8128"/>
                  </a:lnTo>
                  <a:lnTo>
                    <a:pt x="39725" y="8432"/>
                  </a:lnTo>
                  <a:lnTo>
                    <a:pt x="39471" y="8750"/>
                  </a:lnTo>
                  <a:lnTo>
                    <a:pt x="40462" y="8343"/>
                  </a:lnTo>
                  <a:lnTo>
                    <a:pt x="41452" y="8178"/>
                  </a:lnTo>
                  <a:lnTo>
                    <a:pt x="44081" y="8305"/>
                  </a:lnTo>
                  <a:lnTo>
                    <a:pt x="45669" y="9029"/>
                  </a:lnTo>
                  <a:lnTo>
                    <a:pt x="47053" y="10439"/>
                  </a:lnTo>
                  <a:lnTo>
                    <a:pt x="47193" y="10312"/>
                  </a:lnTo>
                  <a:close/>
                </a:path>
                <a:path w="53340" h="26670">
                  <a:moveTo>
                    <a:pt x="48310" y="9296"/>
                  </a:moveTo>
                  <a:lnTo>
                    <a:pt x="46837" y="7683"/>
                  </a:lnTo>
                  <a:lnTo>
                    <a:pt x="45262" y="6921"/>
                  </a:lnTo>
                  <a:lnTo>
                    <a:pt x="45110" y="6845"/>
                  </a:lnTo>
                  <a:lnTo>
                    <a:pt x="42519" y="6718"/>
                  </a:lnTo>
                  <a:lnTo>
                    <a:pt x="41719" y="6819"/>
                  </a:lnTo>
                  <a:lnTo>
                    <a:pt x="40919" y="7061"/>
                  </a:lnTo>
                  <a:lnTo>
                    <a:pt x="40652" y="7366"/>
                  </a:lnTo>
                  <a:lnTo>
                    <a:pt x="41529" y="7061"/>
                  </a:lnTo>
                  <a:lnTo>
                    <a:pt x="42418" y="6921"/>
                  </a:lnTo>
                  <a:lnTo>
                    <a:pt x="45072" y="7061"/>
                  </a:lnTo>
                  <a:lnTo>
                    <a:pt x="46736" y="7861"/>
                  </a:lnTo>
                  <a:lnTo>
                    <a:pt x="48158" y="9436"/>
                  </a:lnTo>
                  <a:lnTo>
                    <a:pt x="48310" y="9296"/>
                  </a:lnTo>
                  <a:close/>
                </a:path>
                <a:path w="53340" h="26670">
                  <a:moveTo>
                    <a:pt x="49555" y="7861"/>
                  </a:moveTo>
                  <a:lnTo>
                    <a:pt x="48209" y="6438"/>
                  </a:lnTo>
                  <a:lnTo>
                    <a:pt x="46647" y="5689"/>
                  </a:lnTo>
                  <a:lnTo>
                    <a:pt x="46507" y="5626"/>
                  </a:lnTo>
                  <a:lnTo>
                    <a:pt x="43802" y="5499"/>
                  </a:lnTo>
                  <a:lnTo>
                    <a:pt x="42849" y="5651"/>
                  </a:lnTo>
                  <a:lnTo>
                    <a:pt x="41897" y="6007"/>
                  </a:lnTo>
                  <a:lnTo>
                    <a:pt x="41579" y="6350"/>
                  </a:lnTo>
                  <a:lnTo>
                    <a:pt x="42621" y="5892"/>
                  </a:lnTo>
                  <a:lnTo>
                    <a:pt x="43688" y="5689"/>
                  </a:lnTo>
                  <a:lnTo>
                    <a:pt x="46443" y="5816"/>
                  </a:lnTo>
                  <a:lnTo>
                    <a:pt x="48107" y="6604"/>
                  </a:lnTo>
                  <a:lnTo>
                    <a:pt x="49517" y="8128"/>
                  </a:lnTo>
                  <a:lnTo>
                    <a:pt x="49555" y="7861"/>
                  </a:lnTo>
                  <a:close/>
                </a:path>
                <a:path w="53340" h="26670">
                  <a:moveTo>
                    <a:pt x="50736" y="6819"/>
                  </a:moveTo>
                  <a:lnTo>
                    <a:pt x="44970" y="4356"/>
                  </a:lnTo>
                  <a:lnTo>
                    <a:pt x="44005" y="4508"/>
                  </a:lnTo>
                  <a:lnTo>
                    <a:pt x="43040" y="4889"/>
                  </a:lnTo>
                  <a:lnTo>
                    <a:pt x="42621" y="5270"/>
                  </a:lnTo>
                  <a:lnTo>
                    <a:pt x="43726" y="4775"/>
                  </a:lnTo>
                  <a:lnTo>
                    <a:pt x="44831" y="4546"/>
                  </a:lnTo>
                  <a:lnTo>
                    <a:pt x="47612" y="4673"/>
                  </a:lnTo>
                  <a:lnTo>
                    <a:pt x="49250" y="5448"/>
                  </a:lnTo>
                  <a:lnTo>
                    <a:pt x="50647" y="6921"/>
                  </a:lnTo>
                  <a:close/>
                </a:path>
                <a:path w="53340" h="26670">
                  <a:moveTo>
                    <a:pt x="51638" y="5816"/>
                  </a:moveTo>
                  <a:lnTo>
                    <a:pt x="45974" y="3314"/>
                  </a:lnTo>
                  <a:lnTo>
                    <a:pt x="45085" y="3441"/>
                  </a:lnTo>
                  <a:lnTo>
                    <a:pt x="44297" y="3708"/>
                  </a:lnTo>
                  <a:lnTo>
                    <a:pt x="43929" y="4051"/>
                  </a:lnTo>
                  <a:lnTo>
                    <a:pt x="44881" y="3670"/>
                  </a:lnTo>
                  <a:lnTo>
                    <a:pt x="45834" y="3517"/>
                  </a:lnTo>
                  <a:lnTo>
                    <a:pt x="48488" y="3644"/>
                  </a:lnTo>
                  <a:lnTo>
                    <a:pt x="50139" y="4419"/>
                  </a:lnTo>
                  <a:lnTo>
                    <a:pt x="51549" y="5918"/>
                  </a:lnTo>
                  <a:close/>
                </a:path>
                <a:path w="53340" h="26670">
                  <a:moveTo>
                    <a:pt x="52324" y="5067"/>
                  </a:moveTo>
                  <a:lnTo>
                    <a:pt x="46736" y="2476"/>
                  </a:lnTo>
                  <a:lnTo>
                    <a:pt x="45872" y="2603"/>
                  </a:lnTo>
                  <a:lnTo>
                    <a:pt x="45008" y="2882"/>
                  </a:lnTo>
                  <a:lnTo>
                    <a:pt x="44754" y="3187"/>
                  </a:lnTo>
                  <a:lnTo>
                    <a:pt x="45694" y="2832"/>
                  </a:lnTo>
                  <a:lnTo>
                    <a:pt x="46634" y="2667"/>
                  </a:lnTo>
                  <a:lnTo>
                    <a:pt x="49276" y="2806"/>
                  </a:lnTo>
                  <a:lnTo>
                    <a:pt x="50914" y="3581"/>
                  </a:lnTo>
                  <a:lnTo>
                    <a:pt x="52324" y="5067"/>
                  </a:lnTo>
                  <a:close/>
                </a:path>
                <a:path w="53340" h="26670">
                  <a:moveTo>
                    <a:pt x="53124" y="3962"/>
                  </a:moveTo>
                  <a:lnTo>
                    <a:pt x="53022" y="3581"/>
                  </a:lnTo>
                  <a:lnTo>
                    <a:pt x="51828" y="2400"/>
                  </a:lnTo>
                  <a:lnTo>
                    <a:pt x="50355" y="1739"/>
                  </a:lnTo>
                  <a:lnTo>
                    <a:pt x="50215" y="1676"/>
                  </a:lnTo>
                  <a:lnTo>
                    <a:pt x="47599" y="1549"/>
                  </a:lnTo>
                  <a:lnTo>
                    <a:pt x="46634" y="1701"/>
                  </a:lnTo>
                  <a:lnTo>
                    <a:pt x="45681" y="2070"/>
                  </a:lnTo>
                  <a:lnTo>
                    <a:pt x="45415" y="2400"/>
                  </a:lnTo>
                  <a:lnTo>
                    <a:pt x="46456" y="1955"/>
                  </a:lnTo>
                  <a:lnTo>
                    <a:pt x="47510" y="1739"/>
                  </a:lnTo>
                  <a:lnTo>
                    <a:pt x="50177" y="1879"/>
                  </a:lnTo>
                  <a:lnTo>
                    <a:pt x="51752" y="2590"/>
                  </a:lnTo>
                  <a:lnTo>
                    <a:pt x="53124" y="3962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8" name="object 48"/>
            <p:cNvSpPr/>
            <p:nvPr/>
          </p:nvSpPr>
          <p:spPr>
            <a:xfrm>
              <a:off x="6990637" y="3229372"/>
              <a:ext cx="111125" cy="121920"/>
            </a:xfrm>
            <a:custGeom>
              <a:avLst/>
              <a:gdLst/>
              <a:ahLst/>
              <a:cxnLst/>
              <a:rect l="l" t="t" r="r" b="b"/>
              <a:pathLst>
                <a:path w="111125" h="121920">
                  <a:moveTo>
                    <a:pt x="44130" y="113918"/>
                  </a:moveTo>
                  <a:lnTo>
                    <a:pt x="40487" y="113918"/>
                  </a:lnTo>
                  <a:lnTo>
                    <a:pt x="41287" y="116712"/>
                  </a:lnTo>
                  <a:lnTo>
                    <a:pt x="41249" y="117093"/>
                  </a:lnTo>
                  <a:lnTo>
                    <a:pt x="42557" y="120776"/>
                  </a:lnTo>
                  <a:lnTo>
                    <a:pt x="48501" y="121792"/>
                  </a:lnTo>
                  <a:lnTo>
                    <a:pt x="49669" y="116966"/>
                  </a:lnTo>
                  <a:lnTo>
                    <a:pt x="44373" y="114553"/>
                  </a:lnTo>
                  <a:lnTo>
                    <a:pt x="44130" y="113918"/>
                  </a:lnTo>
                  <a:close/>
                </a:path>
                <a:path w="111125" h="121920">
                  <a:moveTo>
                    <a:pt x="88619" y="66420"/>
                  </a:moveTo>
                  <a:lnTo>
                    <a:pt x="22263" y="66420"/>
                  </a:lnTo>
                  <a:lnTo>
                    <a:pt x="21183" y="68325"/>
                  </a:lnTo>
                  <a:lnTo>
                    <a:pt x="20607" y="70357"/>
                  </a:lnTo>
                  <a:lnTo>
                    <a:pt x="20507" y="78279"/>
                  </a:lnTo>
                  <a:lnTo>
                    <a:pt x="20637" y="78358"/>
                  </a:lnTo>
                  <a:lnTo>
                    <a:pt x="20901" y="81132"/>
                  </a:lnTo>
                  <a:lnTo>
                    <a:pt x="25768" y="85470"/>
                  </a:lnTo>
                  <a:lnTo>
                    <a:pt x="25725" y="91693"/>
                  </a:lnTo>
                  <a:lnTo>
                    <a:pt x="24371" y="95376"/>
                  </a:lnTo>
                  <a:lnTo>
                    <a:pt x="21577" y="97535"/>
                  </a:lnTo>
                  <a:lnTo>
                    <a:pt x="20652" y="98678"/>
                  </a:lnTo>
                  <a:lnTo>
                    <a:pt x="20596" y="99186"/>
                  </a:lnTo>
                  <a:lnTo>
                    <a:pt x="20799" y="99832"/>
                  </a:lnTo>
                  <a:lnTo>
                    <a:pt x="21590" y="101853"/>
                  </a:lnTo>
                  <a:lnTo>
                    <a:pt x="23139" y="102615"/>
                  </a:lnTo>
                  <a:lnTo>
                    <a:pt x="26758" y="105282"/>
                  </a:lnTo>
                  <a:lnTo>
                    <a:pt x="32232" y="107441"/>
                  </a:lnTo>
                  <a:lnTo>
                    <a:pt x="35687" y="111886"/>
                  </a:lnTo>
                  <a:lnTo>
                    <a:pt x="38760" y="117728"/>
                  </a:lnTo>
                  <a:lnTo>
                    <a:pt x="40068" y="117093"/>
                  </a:lnTo>
                  <a:lnTo>
                    <a:pt x="40360" y="116712"/>
                  </a:lnTo>
                  <a:lnTo>
                    <a:pt x="40487" y="113918"/>
                  </a:lnTo>
                  <a:lnTo>
                    <a:pt x="44130" y="113918"/>
                  </a:lnTo>
                  <a:lnTo>
                    <a:pt x="42233" y="108965"/>
                  </a:lnTo>
                  <a:lnTo>
                    <a:pt x="40284" y="108965"/>
                  </a:lnTo>
                  <a:lnTo>
                    <a:pt x="37782" y="107187"/>
                  </a:lnTo>
                  <a:lnTo>
                    <a:pt x="36842" y="105536"/>
                  </a:lnTo>
                  <a:lnTo>
                    <a:pt x="28143" y="101599"/>
                  </a:lnTo>
                  <a:lnTo>
                    <a:pt x="30543" y="95122"/>
                  </a:lnTo>
                  <a:lnTo>
                    <a:pt x="34918" y="95122"/>
                  </a:lnTo>
                  <a:lnTo>
                    <a:pt x="38201" y="89788"/>
                  </a:lnTo>
                  <a:lnTo>
                    <a:pt x="49978" y="89788"/>
                  </a:lnTo>
                  <a:lnTo>
                    <a:pt x="50550" y="88899"/>
                  </a:lnTo>
                  <a:lnTo>
                    <a:pt x="51574" y="86994"/>
                  </a:lnTo>
                  <a:lnTo>
                    <a:pt x="52285" y="84835"/>
                  </a:lnTo>
                  <a:lnTo>
                    <a:pt x="54470" y="84835"/>
                  </a:lnTo>
                  <a:lnTo>
                    <a:pt x="57835" y="84581"/>
                  </a:lnTo>
                  <a:lnTo>
                    <a:pt x="60337" y="83946"/>
                  </a:lnTo>
                  <a:lnTo>
                    <a:pt x="63220" y="82930"/>
                  </a:lnTo>
                  <a:lnTo>
                    <a:pt x="65316" y="82168"/>
                  </a:lnTo>
                  <a:lnTo>
                    <a:pt x="75688" y="82168"/>
                  </a:lnTo>
                  <a:lnTo>
                    <a:pt x="77330" y="81787"/>
                  </a:lnTo>
                  <a:lnTo>
                    <a:pt x="82613" y="80009"/>
                  </a:lnTo>
                  <a:lnTo>
                    <a:pt x="83705" y="79247"/>
                  </a:lnTo>
                  <a:lnTo>
                    <a:pt x="93792" y="79247"/>
                  </a:lnTo>
                  <a:lnTo>
                    <a:pt x="90728" y="72770"/>
                  </a:lnTo>
                  <a:lnTo>
                    <a:pt x="88619" y="66420"/>
                  </a:lnTo>
                  <a:close/>
                </a:path>
                <a:path w="111125" h="121920">
                  <a:moveTo>
                    <a:pt x="20964" y="81787"/>
                  </a:moveTo>
                  <a:lnTo>
                    <a:pt x="6997" y="81787"/>
                  </a:lnTo>
                  <a:lnTo>
                    <a:pt x="0" y="90931"/>
                  </a:lnTo>
                  <a:lnTo>
                    <a:pt x="2133" y="94106"/>
                  </a:lnTo>
                  <a:lnTo>
                    <a:pt x="5181" y="99567"/>
                  </a:lnTo>
                  <a:lnTo>
                    <a:pt x="4549" y="100583"/>
                  </a:lnTo>
                  <a:lnTo>
                    <a:pt x="4424" y="100837"/>
                  </a:lnTo>
                  <a:lnTo>
                    <a:pt x="2552" y="106044"/>
                  </a:lnTo>
                  <a:lnTo>
                    <a:pt x="4660" y="107187"/>
                  </a:lnTo>
                  <a:lnTo>
                    <a:pt x="6261" y="110489"/>
                  </a:lnTo>
                  <a:lnTo>
                    <a:pt x="6527" y="111378"/>
                  </a:lnTo>
                  <a:lnTo>
                    <a:pt x="6819" y="112902"/>
                  </a:lnTo>
                  <a:lnTo>
                    <a:pt x="9448" y="110743"/>
                  </a:lnTo>
                  <a:lnTo>
                    <a:pt x="7518" y="105917"/>
                  </a:lnTo>
                  <a:lnTo>
                    <a:pt x="7503" y="105536"/>
                  </a:lnTo>
                  <a:lnTo>
                    <a:pt x="9245" y="102996"/>
                  </a:lnTo>
                  <a:lnTo>
                    <a:pt x="9499" y="102488"/>
                  </a:lnTo>
                  <a:lnTo>
                    <a:pt x="12382" y="102488"/>
                  </a:lnTo>
                  <a:lnTo>
                    <a:pt x="14363" y="100202"/>
                  </a:lnTo>
                  <a:lnTo>
                    <a:pt x="14863" y="99313"/>
                  </a:lnTo>
                  <a:lnTo>
                    <a:pt x="14965" y="99059"/>
                  </a:lnTo>
                  <a:lnTo>
                    <a:pt x="15176" y="98170"/>
                  </a:lnTo>
                  <a:lnTo>
                    <a:pt x="20277" y="98170"/>
                  </a:lnTo>
                  <a:lnTo>
                    <a:pt x="17729" y="90042"/>
                  </a:lnTo>
                  <a:lnTo>
                    <a:pt x="19607" y="90042"/>
                  </a:lnTo>
                  <a:lnTo>
                    <a:pt x="19875" y="88518"/>
                  </a:lnTo>
                  <a:lnTo>
                    <a:pt x="20751" y="86232"/>
                  </a:lnTo>
                  <a:lnTo>
                    <a:pt x="21136" y="83946"/>
                  </a:lnTo>
                  <a:lnTo>
                    <a:pt x="21073" y="82930"/>
                  </a:lnTo>
                  <a:lnTo>
                    <a:pt x="20964" y="81787"/>
                  </a:lnTo>
                  <a:close/>
                </a:path>
                <a:path w="111125" h="121920">
                  <a:moveTo>
                    <a:pt x="41795" y="107822"/>
                  </a:moveTo>
                  <a:lnTo>
                    <a:pt x="40284" y="108965"/>
                  </a:lnTo>
                  <a:lnTo>
                    <a:pt x="42233" y="108965"/>
                  </a:lnTo>
                  <a:lnTo>
                    <a:pt x="41795" y="107822"/>
                  </a:lnTo>
                  <a:close/>
                </a:path>
                <a:path w="111125" h="121920">
                  <a:moveTo>
                    <a:pt x="109481" y="105917"/>
                  </a:moveTo>
                  <a:lnTo>
                    <a:pt x="101866" y="105917"/>
                  </a:lnTo>
                  <a:lnTo>
                    <a:pt x="109423" y="108203"/>
                  </a:lnTo>
                  <a:lnTo>
                    <a:pt x="110642" y="108457"/>
                  </a:lnTo>
                  <a:lnTo>
                    <a:pt x="109481" y="105917"/>
                  </a:lnTo>
                  <a:close/>
                </a:path>
                <a:path w="111125" h="121920">
                  <a:moveTo>
                    <a:pt x="107622" y="101980"/>
                  </a:moveTo>
                  <a:lnTo>
                    <a:pt x="101066" y="101980"/>
                  </a:lnTo>
                  <a:lnTo>
                    <a:pt x="100711" y="106806"/>
                  </a:lnTo>
                  <a:lnTo>
                    <a:pt x="101866" y="105917"/>
                  </a:lnTo>
                  <a:lnTo>
                    <a:pt x="109481" y="105917"/>
                  </a:lnTo>
                  <a:lnTo>
                    <a:pt x="108726" y="104266"/>
                  </a:lnTo>
                  <a:lnTo>
                    <a:pt x="108750" y="103504"/>
                  </a:lnTo>
                  <a:lnTo>
                    <a:pt x="107622" y="101980"/>
                  </a:lnTo>
                  <a:close/>
                </a:path>
                <a:path w="111125" h="121920">
                  <a:moveTo>
                    <a:pt x="12382" y="102488"/>
                  </a:moveTo>
                  <a:lnTo>
                    <a:pt x="9499" y="102488"/>
                  </a:lnTo>
                  <a:lnTo>
                    <a:pt x="10121" y="104520"/>
                  </a:lnTo>
                  <a:lnTo>
                    <a:pt x="11201" y="105663"/>
                  </a:lnTo>
                  <a:lnTo>
                    <a:pt x="12839" y="106171"/>
                  </a:lnTo>
                  <a:lnTo>
                    <a:pt x="13423" y="105790"/>
                  </a:lnTo>
                  <a:lnTo>
                    <a:pt x="12382" y="102488"/>
                  </a:lnTo>
                  <a:close/>
                </a:path>
                <a:path w="111125" h="121920">
                  <a:moveTo>
                    <a:pt x="37160" y="92963"/>
                  </a:moveTo>
                  <a:lnTo>
                    <a:pt x="33083" y="98043"/>
                  </a:lnTo>
                  <a:lnTo>
                    <a:pt x="32931" y="98551"/>
                  </a:lnTo>
                  <a:lnTo>
                    <a:pt x="32829" y="99313"/>
                  </a:lnTo>
                  <a:lnTo>
                    <a:pt x="33451" y="100202"/>
                  </a:lnTo>
                  <a:lnTo>
                    <a:pt x="34759" y="100583"/>
                  </a:lnTo>
                  <a:lnTo>
                    <a:pt x="37007" y="101599"/>
                  </a:lnTo>
                  <a:lnTo>
                    <a:pt x="40271" y="104393"/>
                  </a:lnTo>
                  <a:lnTo>
                    <a:pt x="41757" y="103758"/>
                  </a:lnTo>
                  <a:lnTo>
                    <a:pt x="43230" y="102996"/>
                  </a:lnTo>
                  <a:lnTo>
                    <a:pt x="44665" y="102361"/>
                  </a:lnTo>
                  <a:lnTo>
                    <a:pt x="41071" y="99313"/>
                  </a:lnTo>
                  <a:lnTo>
                    <a:pt x="38976" y="97408"/>
                  </a:lnTo>
                  <a:lnTo>
                    <a:pt x="43110" y="94741"/>
                  </a:lnTo>
                  <a:lnTo>
                    <a:pt x="37147" y="94741"/>
                  </a:lnTo>
                  <a:lnTo>
                    <a:pt x="37160" y="92963"/>
                  </a:lnTo>
                  <a:close/>
                </a:path>
                <a:path w="111125" h="121920">
                  <a:moveTo>
                    <a:pt x="99309" y="87375"/>
                  </a:moveTo>
                  <a:lnTo>
                    <a:pt x="92621" y="87375"/>
                  </a:lnTo>
                  <a:lnTo>
                    <a:pt x="93256" y="88264"/>
                  </a:lnTo>
                  <a:lnTo>
                    <a:pt x="93941" y="89026"/>
                  </a:lnTo>
                  <a:lnTo>
                    <a:pt x="95910" y="90804"/>
                  </a:lnTo>
                  <a:lnTo>
                    <a:pt x="97434" y="92963"/>
                  </a:lnTo>
                  <a:lnTo>
                    <a:pt x="98755" y="95503"/>
                  </a:lnTo>
                  <a:lnTo>
                    <a:pt x="99628" y="98043"/>
                  </a:lnTo>
                  <a:lnTo>
                    <a:pt x="99733" y="99567"/>
                  </a:lnTo>
                  <a:lnTo>
                    <a:pt x="99504" y="101345"/>
                  </a:lnTo>
                  <a:lnTo>
                    <a:pt x="99199" y="101472"/>
                  </a:lnTo>
                  <a:lnTo>
                    <a:pt x="99542" y="102742"/>
                  </a:lnTo>
                  <a:lnTo>
                    <a:pt x="100228" y="104266"/>
                  </a:lnTo>
                  <a:lnTo>
                    <a:pt x="101066" y="101980"/>
                  </a:lnTo>
                  <a:lnTo>
                    <a:pt x="107622" y="101980"/>
                  </a:lnTo>
                  <a:lnTo>
                    <a:pt x="105299" y="98870"/>
                  </a:lnTo>
                  <a:lnTo>
                    <a:pt x="105029" y="98551"/>
                  </a:lnTo>
                  <a:lnTo>
                    <a:pt x="101372" y="93598"/>
                  </a:lnTo>
                  <a:lnTo>
                    <a:pt x="99453" y="91185"/>
                  </a:lnTo>
                  <a:lnTo>
                    <a:pt x="99309" y="87375"/>
                  </a:lnTo>
                  <a:close/>
                </a:path>
                <a:path w="111125" h="121920">
                  <a:moveTo>
                    <a:pt x="20277" y="98170"/>
                  </a:moveTo>
                  <a:lnTo>
                    <a:pt x="15176" y="98170"/>
                  </a:lnTo>
                  <a:lnTo>
                    <a:pt x="15684" y="99567"/>
                  </a:lnTo>
                  <a:lnTo>
                    <a:pt x="16348" y="100329"/>
                  </a:lnTo>
                  <a:lnTo>
                    <a:pt x="16381" y="100583"/>
                  </a:lnTo>
                  <a:lnTo>
                    <a:pt x="14516" y="103631"/>
                  </a:lnTo>
                  <a:lnTo>
                    <a:pt x="20955" y="100329"/>
                  </a:lnTo>
                  <a:lnTo>
                    <a:pt x="20799" y="99832"/>
                  </a:lnTo>
                  <a:lnTo>
                    <a:pt x="20496" y="99059"/>
                  </a:lnTo>
                  <a:lnTo>
                    <a:pt x="20397" y="98551"/>
                  </a:lnTo>
                  <a:lnTo>
                    <a:pt x="20277" y="98170"/>
                  </a:lnTo>
                  <a:close/>
                </a:path>
                <a:path w="111125" h="121920">
                  <a:moveTo>
                    <a:pt x="93792" y="79247"/>
                  </a:moveTo>
                  <a:lnTo>
                    <a:pt x="83705" y="79247"/>
                  </a:lnTo>
                  <a:lnTo>
                    <a:pt x="85153" y="80263"/>
                  </a:lnTo>
                  <a:lnTo>
                    <a:pt x="86728" y="80771"/>
                  </a:lnTo>
                  <a:lnTo>
                    <a:pt x="88493" y="82168"/>
                  </a:lnTo>
                  <a:lnTo>
                    <a:pt x="88773" y="83946"/>
                  </a:lnTo>
                  <a:lnTo>
                    <a:pt x="89179" y="86232"/>
                  </a:lnTo>
                  <a:lnTo>
                    <a:pt x="89192" y="87375"/>
                  </a:lnTo>
                  <a:lnTo>
                    <a:pt x="83908" y="93598"/>
                  </a:lnTo>
                  <a:lnTo>
                    <a:pt x="84505" y="95503"/>
                  </a:lnTo>
                  <a:lnTo>
                    <a:pt x="84328" y="96011"/>
                  </a:lnTo>
                  <a:lnTo>
                    <a:pt x="83870" y="96138"/>
                  </a:lnTo>
                  <a:lnTo>
                    <a:pt x="83210" y="96138"/>
                  </a:lnTo>
                  <a:lnTo>
                    <a:pt x="82740" y="96265"/>
                  </a:lnTo>
                  <a:lnTo>
                    <a:pt x="81513" y="98551"/>
                  </a:lnTo>
                  <a:lnTo>
                    <a:pt x="81412" y="98870"/>
                  </a:lnTo>
                  <a:lnTo>
                    <a:pt x="81076" y="100837"/>
                  </a:lnTo>
                  <a:lnTo>
                    <a:pt x="82181" y="103250"/>
                  </a:lnTo>
                  <a:lnTo>
                    <a:pt x="87185" y="100710"/>
                  </a:lnTo>
                  <a:lnTo>
                    <a:pt x="88290" y="98551"/>
                  </a:lnTo>
                  <a:lnTo>
                    <a:pt x="88760" y="97535"/>
                  </a:lnTo>
                  <a:lnTo>
                    <a:pt x="90271" y="96138"/>
                  </a:lnTo>
                  <a:lnTo>
                    <a:pt x="91198" y="95884"/>
                  </a:lnTo>
                  <a:lnTo>
                    <a:pt x="93052" y="93852"/>
                  </a:lnTo>
                  <a:lnTo>
                    <a:pt x="92932" y="90804"/>
                  </a:lnTo>
                  <a:lnTo>
                    <a:pt x="92621" y="87375"/>
                  </a:lnTo>
                  <a:lnTo>
                    <a:pt x="99309" y="87375"/>
                  </a:lnTo>
                  <a:lnTo>
                    <a:pt x="99174" y="83819"/>
                  </a:lnTo>
                  <a:lnTo>
                    <a:pt x="97142" y="81660"/>
                  </a:lnTo>
                  <a:lnTo>
                    <a:pt x="93853" y="79374"/>
                  </a:lnTo>
                  <a:close/>
                </a:path>
                <a:path w="111125" h="121920">
                  <a:moveTo>
                    <a:pt x="34918" y="95122"/>
                  </a:moveTo>
                  <a:lnTo>
                    <a:pt x="30543" y="95122"/>
                  </a:lnTo>
                  <a:lnTo>
                    <a:pt x="34683" y="95503"/>
                  </a:lnTo>
                  <a:lnTo>
                    <a:pt x="34918" y="95122"/>
                  </a:lnTo>
                  <a:close/>
                </a:path>
                <a:path w="111125" h="121920">
                  <a:moveTo>
                    <a:pt x="49978" y="89788"/>
                  </a:moveTo>
                  <a:lnTo>
                    <a:pt x="38201" y="89788"/>
                  </a:lnTo>
                  <a:lnTo>
                    <a:pt x="37147" y="94741"/>
                  </a:lnTo>
                  <a:lnTo>
                    <a:pt x="43110" y="94741"/>
                  </a:lnTo>
                  <a:lnTo>
                    <a:pt x="44488" y="93852"/>
                  </a:lnTo>
                  <a:lnTo>
                    <a:pt x="47891" y="91947"/>
                  </a:lnTo>
                  <a:lnTo>
                    <a:pt x="49390" y="90677"/>
                  </a:lnTo>
                  <a:lnTo>
                    <a:pt x="49978" y="89788"/>
                  </a:lnTo>
                  <a:close/>
                </a:path>
                <a:path w="111125" h="121920">
                  <a:moveTo>
                    <a:pt x="19607" y="90042"/>
                  </a:moveTo>
                  <a:lnTo>
                    <a:pt x="17729" y="90042"/>
                  </a:lnTo>
                  <a:lnTo>
                    <a:pt x="19227" y="92201"/>
                  </a:lnTo>
                  <a:lnTo>
                    <a:pt x="19607" y="90042"/>
                  </a:lnTo>
                  <a:close/>
                </a:path>
                <a:path w="111125" h="121920">
                  <a:moveTo>
                    <a:pt x="75688" y="82168"/>
                  </a:moveTo>
                  <a:lnTo>
                    <a:pt x="65316" y="82168"/>
                  </a:lnTo>
                  <a:lnTo>
                    <a:pt x="66001" y="82930"/>
                  </a:lnTo>
                  <a:lnTo>
                    <a:pt x="66954" y="83438"/>
                  </a:lnTo>
                  <a:lnTo>
                    <a:pt x="68681" y="83438"/>
                  </a:lnTo>
                  <a:lnTo>
                    <a:pt x="69113" y="83311"/>
                  </a:lnTo>
                  <a:lnTo>
                    <a:pt x="70332" y="83311"/>
                  </a:lnTo>
                  <a:lnTo>
                    <a:pt x="71856" y="83057"/>
                  </a:lnTo>
                  <a:lnTo>
                    <a:pt x="75688" y="82168"/>
                  </a:lnTo>
                  <a:close/>
                </a:path>
                <a:path w="111125" h="121920">
                  <a:moveTo>
                    <a:pt x="15989" y="60832"/>
                  </a:moveTo>
                  <a:lnTo>
                    <a:pt x="5003" y="64769"/>
                  </a:lnTo>
                  <a:lnTo>
                    <a:pt x="2146" y="70357"/>
                  </a:lnTo>
                  <a:lnTo>
                    <a:pt x="5181" y="82930"/>
                  </a:lnTo>
                  <a:lnTo>
                    <a:pt x="6997" y="81787"/>
                  </a:lnTo>
                  <a:lnTo>
                    <a:pt x="20964" y="81787"/>
                  </a:lnTo>
                  <a:lnTo>
                    <a:pt x="20901" y="81132"/>
                  </a:lnTo>
                  <a:lnTo>
                    <a:pt x="20497" y="80771"/>
                  </a:lnTo>
                  <a:lnTo>
                    <a:pt x="20507" y="78279"/>
                  </a:lnTo>
                  <a:lnTo>
                    <a:pt x="18770" y="77215"/>
                  </a:lnTo>
                  <a:lnTo>
                    <a:pt x="13233" y="69087"/>
                  </a:lnTo>
                  <a:lnTo>
                    <a:pt x="19126" y="66674"/>
                  </a:lnTo>
                  <a:lnTo>
                    <a:pt x="22263" y="66420"/>
                  </a:lnTo>
                  <a:lnTo>
                    <a:pt x="88619" y="66420"/>
                  </a:lnTo>
                  <a:lnTo>
                    <a:pt x="88239" y="65277"/>
                  </a:lnTo>
                  <a:lnTo>
                    <a:pt x="87590" y="63626"/>
                  </a:lnTo>
                  <a:lnTo>
                    <a:pt x="24396" y="63626"/>
                  </a:lnTo>
                  <a:lnTo>
                    <a:pt x="20358" y="61213"/>
                  </a:lnTo>
                  <a:lnTo>
                    <a:pt x="15989" y="60832"/>
                  </a:lnTo>
                  <a:close/>
                </a:path>
                <a:path w="111125" h="121920">
                  <a:moveTo>
                    <a:pt x="90144" y="49275"/>
                  </a:moveTo>
                  <a:lnTo>
                    <a:pt x="18275" y="49275"/>
                  </a:lnTo>
                  <a:lnTo>
                    <a:pt x="25146" y="55498"/>
                  </a:lnTo>
                  <a:lnTo>
                    <a:pt x="24828" y="55752"/>
                  </a:lnTo>
                  <a:lnTo>
                    <a:pt x="30111" y="56895"/>
                  </a:lnTo>
                  <a:lnTo>
                    <a:pt x="31026" y="58800"/>
                  </a:lnTo>
                  <a:lnTo>
                    <a:pt x="31343" y="59562"/>
                  </a:lnTo>
                  <a:lnTo>
                    <a:pt x="28727" y="60324"/>
                  </a:lnTo>
                  <a:lnTo>
                    <a:pt x="26301" y="61721"/>
                  </a:lnTo>
                  <a:lnTo>
                    <a:pt x="24396" y="63626"/>
                  </a:lnTo>
                  <a:lnTo>
                    <a:pt x="87590" y="63626"/>
                  </a:lnTo>
                  <a:lnTo>
                    <a:pt x="87287" y="62483"/>
                  </a:lnTo>
                  <a:lnTo>
                    <a:pt x="85483" y="57784"/>
                  </a:lnTo>
                  <a:lnTo>
                    <a:pt x="84861" y="57657"/>
                  </a:lnTo>
                  <a:lnTo>
                    <a:pt x="84721" y="54101"/>
                  </a:lnTo>
                  <a:lnTo>
                    <a:pt x="85356" y="54101"/>
                  </a:lnTo>
                  <a:lnTo>
                    <a:pt x="86017" y="53847"/>
                  </a:lnTo>
                  <a:lnTo>
                    <a:pt x="88519" y="53085"/>
                  </a:lnTo>
                  <a:lnTo>
                    <a:pt x="89890" y="49529"/>
                  </a:lnTo>
                  <a:lnTo>
                    <a:pt x="90093" y="49529"/>
                  </a:lnTo>
                  <a:lnTo>
                    <a:pt x="90144" y="49275"/>
                  </a:lnTo>
                  <a:close/>
                </a:path>
                <a:path w="111125" h="121920">
                  <a:moveTo>
                    <a:pt x="19989" y="38353"/>
                  </a:moveTo>
                  <a:lnTo>
                    <a:pt x="18923" y="40385"/>
                  </a:lnTo>
                  <a:lnTo>
                    <a:pt x="20459" y="44957"/>
                  </a:lnTo>
                  <a:lnTo>
                    <a:pt x="26250" y="45846"/>
                  </a:lnTo>
                  <a:lnTo>
                    <a:pt x="25171" y="46481"/>
                  </a:lnTo>
                  <a:lnTo>
                    <a:pt x="23863" y="46862"/>
                  </a:lnTo>
                  <a:lnTo>
                    <a:pt x="17818" y="46862"/>
                  </a:lnTo>
                  <a:lnTo>
                    <a:pt x="13728" y="48386"/>
                  </a:lnTo>
                  <a:lnTo>
                    <a:pt x="11036" y="52831"/>
                  </a:lnTo>
                  <a:lnTo>
                    <a:pt x="10592" y="53847"/>
                  </a:lnTo>
                  <a:lnTo>
                    <a:pt x="10528" y="54609"/>
                  </a:lnTo>
                  <a:lnTo>
                    <a:pt x="10782" y="54736"/>
                  </a:lnTo>
                  <a:lnTo>
                    <a:pt x="18275" y="49275"/>
                  </a:lnTo>
                  <a:lnTo>
                    <a:pt x="90144" y="49275"/>
                  </a:lnTo>
                  <a:lnTo>
                    <a:pt x="90170" y="49021"/>
                  </a:lnTo>
                  <a:lnTo>
                    <a:pt x="91135" y="46989"/>
                  </a:lnTo>
                  <a:lnTo>
                    <a:pt x="93141" y="44068"/>
                  </a:lnTo>
                  <a:lnTo>
                    <a:pt x="95656" y="41274"/>
                  </a:lnTo>
                  <a:lnTo>
                    <a:pt x="25984" y="41274"/>
                  </a:lnTo>
                  <a:lnTo>
                    <a:pt x="22567" y="40766"/>
                  </a:lnTo>
                  <a:lnTo>
                    <a:pt x="19989" y="38353"/>
                  </a:lnTo>
                  <a:close/>
                </a:path>
                <a:path w="111125" h="121920">
                  <a:moveTo>
                    <a:pt x="52590" y="0"/>
                  </a:moveTo>
                  <a:lnTo>
                    <a:pt x="49999" y="507"/>
                  </a:lnTo>
                  <a:lnTo>
                    <a:pt x="47193" y="1269"/>
                  </a:lnTo>
                  <a:lnTo>
                    <a:pt x="46342" y="4317"/>
                  </a:lnTo>
                  <a:lnTo>
                    <a:pt x="44361" y="7619"/>
                  </a:lnTo>
                  <a:lnTo>
                    <a:pt x="36766" y="14731"/>
                  </a:lnTo>
                  <a:lnTo>
                    <a:pt x="36652" y="15239"/>
                  </a:lnTo>
                  <a:lnTo>
                    <a:pt x="35826" y="16255"/>
                  </a:lnTo>
                  <a:lnTo>
                    <a:pt x="35610" y="16636"/>
                  </a:lnTo>
                  <a:lnTo>
                    <a:pt x="33134" y="18414"/>
                  </a:lnTo>
                  <a:lnTo>
                    <a:pt x="31064" y="20700"/>
                  </a:lnTo>
                  <a:lnTo>
                    <a:pt x="27894" y="27431"/>
                  </a:lnTo>
                  <a:lnTo>
                    <a:pt x="27834" y="27939"/>
                  </a:lnTo>
                  <a:lnTo>
                    <a:pt x="29023" y="33019"/>
                  </a:lnTo>
                  <a:lnTo>
                    <a:pt x="29145" y="34289"/>
                  </a:lnTo>
                  <a:lnTo>
                    <a:pt x="25984" y="41274"/>
                  </a:lnTo>
                  <a:lnTo>
                    <a:pt x="95656" y="41274"/>
                  </a:lnTo>
                  <a:lnTo>
                    <a:pt x="96456" y="40385"/>
                  </a:lnTo>
                  <a:lnTo>
                    <a:pt x="96189" y="40258"/>
                  </a:lnTo>
                  <a:lnTo>
                    <a:pt x="96558" y="39115"/>
                  </a:lnTo>
                  <a:lnTo>
                    <a:pt x="97897" y="39115"/>
                  </a:lnTo>
                  <a:lnTo>
                    <a:pt x="98082" y="38861"/>
                  </a:lnTo>
                  <a:lnTo>
                    <a:pt x="98615" y="37972"/>
                  </a:lnTo>
                  <a:lnTo>
                    <a:pt x="98640" y="36067"/>
                  </a:lnTo>
                  <a:lnTo>
                    <a:pt x="100016" y="36067"/>
                  </a:lnTo>
                  <a:lnTo>
                    <a:pt x="99987" y="35559"/>
                  </a:lnTo>
                  <a:lnTo>
                    <a:pt x="66814" y="35559"/>
                  </a:lnTo>
                  <a:lnTo>
                    <a:pt x="67297" y="34924"/>
                  </a:lnTo>
                  <a:lnTo>
                    <a:pt x="67219" y="33527"/>
                  </a:lnTo>
                  <a:lnTo>
                    <a:pt x="67157" y="33273"/>
                  </a:lnTo>
                  <a:lnTo>
                    <a:pt x="68491" y="33273"/>
                  </a:lnTo>
                  <a:lnTo>
                    <a:pt x="70205" y="33019"/>
                  </a:lnTo>
                  <a:lnTo>
                    <a:pt x="100434" y="33019"/>
                  </a:lnTo>
                  <a:lnTo>
                    <a:pt x="67043" y="32892"/>
                  </a:lnTo>
                  <a:lnTo>
                    <a:pt x="66776" y="32130"/>
                  </a:lnTo>
                  <a:lnTo>
                    <a:pt x="66268" y="31368"/>
                  </a:lnTo>
                  <a:lnTo>
                    <a:pt x="65646" y="30606"/>
                  </a:lnTo>
                  <a:lnTo>
                    <a:pt x="65582" y="29336"/>
                  </a:lnTo>
                  <a:lnTo>
                    <a:pt x="65176" y="28320"/>
                  </a:lnTo>
                  <a:lnTo>
                    <a:pt x="64503" y="27431"/>
                  </a:lnTo>
                  <a:lnTo>
                    <a:pt x="64592" y="26669"/>
                  </a:lnTo>
                  <a:lnTo>
                    <a:pt x="64211" y="26034"/>
                  </a:lnTo>
                  <a:lnTo>
                    <a:pt x="63931" y="25272"/>
                  </a:lnTo>
                  <a:lnTo>
                    <a:pt x="64122" y="25145"/>
                  </a:lnTo>
                  <a:lnTo>
                    <a:pt x="64947" y="25018"/>
                  </a:lnTo>
                  <a:lnTo>
                    <a:pt x="65278" y="24637"/>
                  </a:lnTo>
                  <a:lnTo>
                    <a:pt x="67221" y="24637"/>
                  </a:lnTo>
                  <a:lnTo>
                    <a:pt x="68414" y="23113"/>
                  </a:lnTo>
                  <a:lnTo>
                    <a:pt x="68630" y="22986"/>
                  </a:lnTo>
                  <a:lnTo>
                    <a:pt x="69545" y="22986"/>
                  </a:lnTo>
                  <a:lnTo>
                    <a:pt x="70307" y="22732"/>
                  </a:lnTo>
                  <a:lnTo>
                    <a:pt x="70675" y="22478"/>
                  </a:lnTo>
                  <a:lnTo>
                    <a:pt x="71259" y="22351"/>
                  </a:lnTo>
                  <a:lnTo>
                    <a:pt x="72466" y="21589"/>
                  </a:lnTo>
                  <a:lnTo>
                    <a:pt x="72796" y="19938"/>
                  </a:lnTo>
                  <a:lnTo>
                    <a:pt x="72829" y="19049"/>
                  </a:lnTo>
                  <a:lnTo>
                    <a:pt x="55194" y="19049"/>
                  </a:lnTo>
                  <a:lnTo>
                    <a:pt x="52133" y="15366"/>
                  </a:lnTo>
                  <a:lnTo>
                    <a:pt x="48443" y="13842"/>
                  </a:lnTo>
                  <a:lnTo>
                    <a:pt x="43472" y="13842"/>
                  </a:lnTo>
                  <a:lnTo>
                    <a:pt x="43751" y="13080"/>
                  </a:lnTo>
                  <a:lnTo>
                    <a:pt x="44792" y="11175"/>
                  </a:lnTo>
                  <a:lnTo>
                    <a:pt x="45821" y="9778"/>
                  </a:lnTo>
                  <a:lnTo>
                    <a:pt x="47383" y="8508"/>
                  </a:lnTo>
                  <a:lnTo>
                    <a:pt x="47548" y="8508"/>
                  </a:lnTo>
                  <a:lnTo>
                    <a:pt x="48475" y="8000"/>
                  </a:lnTo>
                  <a:lnTo>
                    <a:pt x="48933" y="7619"/>
                  </a:lnTo>
                  <a:lnTo>
                    <a:pt x="49657" y="6730"/>
                  </a:lnTo>
                  <a:lnTo>
                    <a:pt x="50292" y="6095"/>
                  </a:lnTo>
                  <a:lnTo>
                    <a:pt x="52279" y="6095"/>
                  </a:lnTo>
                  <a:lnTo>
                    <a:pt x="52273" y="5841"/>
                  </a:lnTo>
                  <a:lnTo>
                    <a:pt x="52552" y="4825"/>
                  </a:lnTo>
                  <a:lnTo>
                    <a:pt x="52768" y="4571"/>
                  </a:lnTo>
                  <a:lnTo>
                    <a:pt x="52844" y="4317"/>
                  </a:lnTo>
                  <a:lnTo>
                    <a:pt x="52895" y="3301"/>
                  </a:lnTo>
                  <a:lnTo>
                    <a:pt x="53035" y="3174"/>
                  </a:lnTo>
                  <a:lnTo>
                    <a:pt x="53073" y="2158"/>
                  </a:lnTo>
                  <a:lnTo>
                    <a:pt x="53314" y="2158"/>
                  </a:lnTo>
                  <a:lnTo>
                    <a:pt x="52590" y="0"/>
                  </a:lnTo>
                  <a:close/>
                </a:path>
                <a:path w="111125" h="121920">
                  <a:moveTo>
                    <a:pt x="97897" y="39115"/>
                  </a:moveTo>
                  <a:lnTo>
                    <a:pt x="96558" y="39115"/>
                  </a:lnTo>
                  <a:lnTo>
                    <a:pt x="96532" y="40131"/>
                  </a:lnTo>
                  <a:lnTo>
                    <a:pt x="96977" y="40385"/>
                  </a:lnTo>
                  <a:lnTo>
                    <a:pt x="97897" y="39115"/>
                  </a:lnTo>
                  <a:close/>
                </a:path>
                <a:path w="111125" h="121920">
                  <a:moveTo>
                    <a:pt x="100016" y="36067"/>
                  </a:moveTo>
                  <a:lnTo>
                    <a:pt x="98640" y="36067"/>
                  </a:lnTo>
                  <a:lnTo>
                    <a:pt x="99555" y="37337"/>
                  </a:lnTo>
                  <a:lnTo>
                    <a:pt x="99227" y="37972"/>
                  </a:lnTo>
                  <a:lnTo>
                    <a:pt x="99174" y="38353"/>
                  </a:lnTo>
                  <a:lnTo>
                    <a:pt x="100126" y="37972"/>
                  </a:lnTo>
                  <a:lnTo>
                    <a:pt x="100016" y="36067"/>
                  </a:lnTo>
                  <a:close/>
                </a:path>
                <a:path w="111125" h="121920">
                  <a:moveTo>
                    <a:pt x="100434" y="33019"/>
                  </a:moveTo>
                  <a:lnTo>
                    <a:pt x="70205" y="33019"/>
                  </a:lnTo>
                  <a:lnTo>
                    <a:pt x="69380" y="33527"/>
                  </a:lnTo>
                  <a:lnTo>
                    <a:pt x="67881" y="34670"/>
                  </a:lnTo>
                  <a:lnTo>
                    <a:pt x="66814" y="35559"/>
                  </a:lnTo>
                  <a:lnTo>
                    <a:pt x="99987" y="35559"/>
                  </a:lnTo>
                  <a:lnTo>
                    <a:pt x="99555" y="34543"/>
                  </a:lnTo>
                  <a:lnTo>
                    <a:pt x="99377" y="34289"/>
                  </a:lnTo>
                  <a:lnTo>
                    <a:pt x="99263" y="34035"/>
                  </a:lnTo>
                  <a:lnTo>
                    <a:pt x="100330" y="33146"/>
                  </a:lnTo>
                  <a:close/>
                </a:path>
                <a:path w="111125" h="121920">
                  <a:moveTo>
                    <a:pt x="80645" y="22351"/>
                  </a:moveTo>
                  <a:lnTo>
                    <a:pt x="77431" y="24129"/>
                  </a:lnTo>
                  <a:lnTo>
                    <a:pt x="75387" y="26923"/>
                  </a:lnTo>
                  <a:lnTo>
                    <a:pt x="69519" y="27939"/>
                  </a:lnTo>
                  <a:lnTo>
                    <a:pt x="72783" y="31241"/>
                  </a:lnTo>
                  <a:lnTo>
                    <a:pt x="67043" y="32892"/>
                  </a:lnTo>
                  <a:lnTo>
                    <a:pt x="100538" y="32892"/>
                  </a:lnTo>
                  <a:lnTo>
                    <a:pt x="101790" y="31368"/>
                  </a:lnTo>
                  <a:lnTo>
                    <a:pt x="103197" y="30225"/>
                  </a:lnTo>
                  <a:lnTo>
                    <a:pt x="99898" y="30225"/>
                  </a:lnTo>
                  <a:lnTo>
                    <a:pt x="99898" y="28828"/>
                  </a:lnTo>
                  <a:lnTo>
                    <a:pt x="99123" y="27431"/>
                  </a:lnTo>
                  <a:lnTo>
                    <a:pt x="97320" y="26796"/>
                  </a:lnTo>
                  <a:lnTo>
                    <a:pt x="97967" y="25780"/>
                  </a:lnTo>
                  <a:lnTo>
                    <a:pt x="96545" y="25780"/>
                  </a:lnTo>
                  <a:lnTo>
                    <a:pt x="96494" y="25653"/>
                  </a:lnTo>
                  <a:lnTo>
                    <a:pt x="94639" y="23748"/>
                  </a:lnTo>
                  <a:lnTo>
                    <a:pt x="84582" y="23748"/>
                  </a:lnTo>
                  <a:lnTo>
                    <a:pt x="80645" y="22351"/>
                  </a:lnTo>
                  <a:close/>
                </a:path>
                <a:path w="111125" h="121920">
                  <a:moveTo>
                    <a:pt x="103505" y="29336"/>
                  </a:moveTo>
                  <a:lnTo>
                    <a:pt x="101422" y="29971"/>
                  </a:lnTo>
                  <a:lnTo>
                    <a:pt x="101257" y="30098"/>
                  </a:lnTo>
                  <a:lnTo>
                    <a:pt x="99898" y="30225"/>
                  </a:lnTo>
                  <a:lnTo>
                    <a:pt x="103197" y="30225"/>
                  </a:lnTo>
                  <a:lnTo>
                    <a:pt x="103822" y="29717"/>
                  </a:lnTo>
                  <a:lnTo>
                    <a:pt x="103505" y="29336"/>
                  </a:lnTo>
                  <a:close/>
                </a:path>
                <a:path w="111125" h="121920">
                  <a:moveTo>
                    <a:pt x="97878" y="25018"/>
                  </a:moveTo>
                  <a:lnTo>
                    <a:pt x="96799" y="25780"/>
                  </a:lnTo>
                  <a:lnTo>
                    <a:pt x="97967" y="25780"/>
                  </a:lnTo>
                  <a:lnTo>
                    <a:pt x="97878" y="25018"/>
                  </a:lnTo>
                  <a:close/>
                </a:path>
                <a:path w="111125" h="121920">
                  <a:moveTo>
                    <a:pt x="64947" y="25018"/>
                  </a:moveTo>
                  <a:lnTo>
                    <a:pt x="64185" y="25018"/>
                  </a:lnTo>
                  <a:lnTo>
                    <a:pt x="64643" y="25272"/>
                  </a:lnTo>
                  <a:lnTo>
                    <a:pt x="64922" y="25145"/>
                  </a:lnTo>
                  <a:close/>
                </a:path>
                <a:path w="111125" h="121920">
                  <a:moveTo>
                    <a:pt x="67221" y="24637"/>
                  </a:moveTo>
                  <a:lnTo>
                    <a:pt x="65836" y="24637"/>
                  </a:lnTo>
                  <a:lnTo>
                    <a:pt x="65925" y="25145"/>
                  </a:lnTo>
                  <a:lnTo>
                    <a:pt x="66332" y="25272"/>
                  </a:lnTo>
                  <a:lnTo>
                    <a:pt x="66954" y="25018"/>
                  </a:lnTo>
                  <a:lnTo>
                    <a:pt x="67221" y="24637"/>
                  </a:lnTo>
                  <a:close/>
                </a:path>
                <a:path w="111125" h="121920">
                  <a:moveTo>
                    <a:pt x="82854" y="20954"/>
                  </a:moveTo>
                  <a:lnTo>
                    <a:pt x="82829" y="21208"/>
                  </a:lnTo>
                  <a:lnTo>
                    <a:pt x="82448" y="21716"/>
                  </a:lnTo>
                  <a:lnTo>
                    <a:pt x="83705" y="23113"/>
                  </a:lnTo>
                  <a:lnTo>
                    <a:pt x="84124" y="23494"/>
                  </a:lnTo>
                  <a:lnTo>
                    <a:pt x="84582" y="23748"/>
                  </a:lnTo>
                  <a:lnTo>
                    <a:pt x="94639" y="23748"/>
                  </a:lnTo>
                  <a:lnTo>
                    <a:pt x="93897" y="22986"/>
                  </a:lnTo>
                  <a:lnTo>
                    <a:pt x="86461" y="22986"/>
                  </a:lnTo>
                  <a:lnTo>
                    <a:pt x="82854" y="20954"/>
                  </a:lnTo>
                  <a:close/>
                </a:path>
                <a:path w="111125" h="121920">
                  <a:moveTo>
                    <a:pt x="91795" y="20827"/>
                  </a:moveTo>
                  <a:lnTo>
                    <a:pt x="86461" y="22986"/>
                  </a:lnTo>
                  <a:lnTo>
                    <a:pt x="93897" y="22986"/>
                  </a:lnTo>
                  <a:lnTo>
                    <a:pt x="91795" y="20827"/>
                  </a:lnTo>
                  <a:close/>
                </a:path>
                <a:path w="111125" h="121920">
                  <a:moveTo>
                    <a:pt x="72904" y="16382"/>
                  </a:moveTo>
                  <a:lnTo>
                    <a:pt x="57251" y="16382"/>
                  </a:lnTo>
                  <a:lnTo>
                    <a:pt x="56311" y="17271"/>
                  </a:lnTo>
                  <a:lnTo>
                    <a:pt x="55537" y="18287"/>
                  </a:lnTo>
                  <a:lnTo>
                    <a:pt x="55194" y="19049"/>
                  </a:lnTo>
                  <a:lnTo>
                    <a:pt x="72829" y="19049"/>
                  </a:lnTo>
                  <a:lnTo>
                    <a:pt x="72904" y="16382"/>
                  </a:lnTo>
                  <a:close/>
                </a:path>
                <a:path w="111125" h="121920">
                  <a:moveTo>
                    <a:pt x="58889" y="12445"/>
                  </a:moveTo>
                  <a:lnTo>
                    <a:pt x="59232" y="13334"/>
                  </a:lnTo>
                  <a:lnTo>
                    <a:pt x="59791" y="13715"/>
                  </a:lnTo>
                  <a:lnTo>
                    <a:pt x="57391" y="13715"/>
                  </a:lnTo>
                  <a:lnTo>
                    <a:pt x="56654" y="14985"/>
                  </a:lnTo>
                  <a:lnTo>
                    <a:pt x="55651" y="16509"/>
                  </a:lnTo>
                  <a:lnTo>
                    <a:pt x="56642" y="16382"/>
                  </a:lnTo>
                  <a:lnTo>
                    <a:pt x="72904" y="16382"/>
                  </a:lnTo>
                  <a:lnTo>
                    <a:pt x="72923" y="15493"/>
                  </a:lnTo>
                  <a:lnTo>
                    <a:pt x="71869" y="14985"/>
                  </a:lnTo>
                  <a:lnTo>
                    <a:pt x="69932" y="13334"/>
                  </a:lnTo>
                  <a:lnTo>
                    <a:pt x="60477" y="13334"/>
                  </a:lnTo>
                  <a:lnTo>
                    <a:pt x="58889" y="12445"/>
                  </a:lnTo>
                  <a:close/>
                </a:path>
                <a:path w="111125" h="121920">
                  <a:moveTo>
                    <a:pt x="47828" y="13588"/>
                  </a:moveTo>
                  <a:lnTo>
                    <a:pt x="43472" y="13842"/>
                  </a:lnTo>
                  <a:lnTo>
                    <a:pt x="48443" y="13842"/>
                  </a:lnTo>
                  <a:lnTo>
                    <a:pt x="47828" y="13588"/>
                  </a:lnTo>
                  <a:close/>
                </a:path>
                <a:path w="111125" h="121920">
                  <a:moveTo>
                    <a:pt x="67995" y="11683"/>
                  </a:moveTo>
                  <a:lnTo>
                    <a:pt x="66433" y="11810"/>
                  </a:lnTo>
                  <a:lnTo>
                    <a:pt x="60477" y="13334"/>
                  </a:lnTo>
                  <a:lnTo>
                    <a:pt x="69932" y="13334"/>
                  </a:lnTo>
                  <a:lnTo>
                    <a:pt x="67995" y="11683"/>
                  </a:lnTo>
                  <a:close/>
                </a:path>
                <a:path w="111125" h="121920">
                  <a:moveTo>
                    <a:pt x="52279" y="6095"/>
                  </a:moveTo>
                  <a:lnTo>
                    <a:pt x="50850" y="6095"/>
                  </a:lnTo>
                  <a:lnTo>
                    <a:pt x="50876" y="6476"/>
                  </a:lnTo>
                  <a:lnTo>
                    <a:pt x="51257" y="6730"/>
                  </a:lnTo>
                  <a:lnTo>
                    <a:pt x="51638" y="6730"/>
                  </a:lnTo>
                  <a:lnTo>
                    <a:pt x="52285" y="6349"/>
                  </a:lnTo>
                  <a:lnTo>
                    <a:pt x="52279" y="6095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9" name="object 49"/>
            <p:cNvSpPr/>
            <p:nvPr/>
          </p:nvSpPr>
          <p:spPr>
            <a:xfrm>
              <a:off x="7027918" y="3280884"/>
              <a:ext cx="15240" cy="12065"/>
            </a:xfrm>
            <a:custGeom>
              <a:avLst/>
              <a:gdLst/>
              <a:ahLst/>
              <a:cxnLst/>
              <a:rect l="l" t="t" r="r" b="b"/>
              <a:pathLst>
                <a:path w="15240" h="12064">
                  <a:moveTo>
                    <a:pt x="13919" y="10896"/>
                  </a:moveTo>
                  <a:lnTo>
                    <a:pt x="13919" y="11785"/>
                  </a:lnTo>
                  <a:lnTo>
                    <a:pt x="14528" y="11785"/>
                  </a:lnTo>
                  <a:lnTo>
                    <a:pt x="14833" y="11760"/>
                  </a:lnTo>
                  <a:lnTo>
                    <a:pt x="14516" y="11493"/>
                  </a:lnTo>
                  <a:lnTo>
                    <a:pt x="13919" y="10896"/>
                  </a:lnTo>
                  <a:close/>
                </a:path>
                <a:path w="15240" h="12064">
                  <a:moveTo>
                    <a:pt x="2641" y="0"/>
                  </a:moveTo>
                  <a:lnTo>
                    <a:pt x="1295" y="342"/>
                  </a:lnTo>
                  <a:lnTo>
                    <a:pt x="0" y="2349"/>
                  </a:lnTo>
                  <a:lnTo>
                    <a:pt x="152" y="4102"/>
                  </a:lnTo>
                  <a:lnTo>
                    <a:pt x="13385" y="11772"/>
                  </a:lnTo>
                  <a:lnTo>
                    <a:pt x="11341" y="9474"/>
                  </a:lnTo>
                  <a:lnTo>
                    <a:pt x="9309" y="9169"/>
                  </a:lnTo>
                  <a:lnTo>
                    <a:pt x="7391" y="7594"/>
                  </a:lnTo>
                  <a:lnTo>
                    <a:pt x="4991" y="4940"/>
                  </a:lnTo>
                  <a:lnTo>
                    <a:pt x="4191" y="3403"/>
                  </a:lnTo>
                  <a:lnTo>
                    <a:pt x="4711" y="863"/>
                  </a:lnTo>
                  <a:lnTo>
                    <a:pt x="2641" y="0"/>
                  </a:lnTo>
                  <a:close/>
                </a:path>
              </a:pathLst>
            </a:custGeom>
            <a:solidFill>
              <a:srgbClr val="E20613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0" name="object 50"/>
            <p:cNvSpPr/>
            <p:nvPr/>
          </p:nvSpPr>
          <p:spPr>
            <a:xfrm>
              <a:off x="7002132" y="3243338"/>
              <a:ext cx="55880" cy="45720"/>
            </a:xfrm>
            <a:custGeom>
              <a:avLst/>
              <a:gdLst/>
              <a:ahLst/>
              <a:cxnLst/>
              <a:rect l="l" t="t" r="r" b="b"/>
              <a:pathLst>
                <a:path w="55879" h="45720">
                  <a:moveTo>
                    <a:pt x="10490" y="37680"/>
                  </a:moveTo>
                  <a:lnTo>
                    <a:pt x="10083" y="37642"/>
                  </a:lnTo>
                  <a:lnTo>
                    <a:pt x="10490" y="37680"/>
                  </a:lnTo>
                  <a:close/>
                </a:path>
                <a:path w="55879" h="45720">
                  <a:moveTo>
                    <a:pt x="27178" y="6400"/>
                  </a:moveTo>
                  <a:lnTo>
                    <a:pt x="26606" y="6045"/>
                  </a:lnTo>
                  <a:lnTo>
                    <a:pt x="26060" y="5638"/>
                  </a:lnTo>
                  <a:lnTo>
                    <a:pt x="25539" y="5194"/>
                  </a:lnTo>
                  <a:lnTo>
                    <a:pt x="24091" y="4318"/>
                  </a:lnTo>
                  <a:lnTo>
                    <a:pt x="23799" y="3835"/>
                  </a:lnTo>
                  <a:lnTo>
                    <a:pt x="23850" y="3327"/>
                  </a:lnTo>
                  <a:lnTo>
                    <a:pt x="20523" y="5867"/>
                  </a:lnTo>
                  <a:lnTo>
                    <a:pt x="17983" y="9436"/>
                  </a:lnTo>
                  <a:lnTo>
                    <a:pt x="17729" y="13423"/>
                  </a:lnTo>
                  <a:lnTo>
                    <a:pt x="17640" y="17653"/>
                  </a:lnTo>
                  <a:lnTo>
                    <a:pt x="18161" y="21170"/>
                  </a:lnTo>
                  <a:lnTo>
                    <a:pt x="15570" y="26924"/>
                  </a:lnTo>
                  <a:lnTo>
                    <a:pt x="10401" y="28257"/>
                  </a:lnTo>
                  <a:lnTo>
                    <a:pt x="8775" y="25450"/>
                  </a:lnTo>
                  <a:lnTo>
                    <a:pt x="8966" y="28905"/>
                  </a:lnTo>
                  <a:lnTo>
                    <a:pt x="12166" y="30708"/>
                  </a:lnTo>
                  <a:lnTo>
                    <a:pt x="15582" y="31318"/>
                  </a:lnTo>
                  <a:lnTo>
                    <a:pt x="18008" y="29464"/>
                  </a:lnTo>
                  <a:lnTo>
                    <a:pt x="18376" y="28257"/>
                  </a:lnTo>
                  <a:lnTo>
                    <a:pt x="19037" y="26098"/>
                  </a:lnTo>
                  <a:lnTo>
                    <a:pt x="20358" y="17424"/>
                  </a:lnTo>
                  <a:lnTo>
                    <a:pt x="22110" y="8902"/>
                  </a:lnTo>
                  <a:lnTo>
                    <a:pt x="27178" y="6400"/>
                  </a:lnTo>
                  <a:close/>
                </a:path>
                <a:path w="55879" h="45720">
                  <a:moveTo>
                    <a:pt x="36677" y="723"/>
                  </a:moveTo>
                  <a:lnTo>
                    <a:pt x="36461" y="647"/>
                  </a:lnTo>
                  <a:lnTo>
                    <a:pt x="33934" y="0"/>
                  </a:lnTo>
                  <a:lnTo>
                    <a:pt x="31864" y="152"/>
                  </a:lnTo>
                  <a:lnTo>
                    <a:pt x="31610" y="787"/>
                  </a:lnTo>
                  <a:lnTo>
                    <a:pt x="33020" y="736"/>
                  </a:lnTo>
                  <a:lnTo>
                    <a:pt x="36677" y="723"/>
                  </a:lnTo>
                  <a:close/>
                </a:path>
                <a:path w="55879" h="45720">
                  <a:moveTo>
                    <a:pt x="36931" y="25374"/>
                  </a:moveTo>
                  <a:lnTo>
                    <a:pt x="35420" y="21170"/>
                  </a:lnTo>
                  <a:lnTo>
                    <a:pt x="34531" y="18478"/>
                  </a:lnTo>
                  <a:lnTo>
                    <a:pt x="34213" y="16738"/>
                  </a:lnTo>
                  <a:lnTo>
                    <a:pt x="34582" y="15671"/>
                  </a:lnTo>
                  <a:lnTo>
                    <a:pt x="33655" y="15595"/>
                  </a:lnTo>
                  <a:lnTo>
                    <a:pt x="32905" y="14808"/>
                  </a:lnTo>
                  <a:lnTo>
                    <a:pt x="33007" y="14160"/>
                  </a:lnTo>
                  <a:lnTo>
                    <a:pt x="32677" y="14097"/>
                  </a:lnTo>
                  <a:lnTo>
                    <a:pt x="32334" y="13931"/>
                  </a:lnTo>
                  <a:lnTo>
                    <a:pt x="31610" y="13423"/>
                  </a:lnTo>
                  <a:lnTo>
                    <a:pt x="31343" y="12496"/>
                  </a:lnTo>
                  <a:lnTo>
                    <a:pt x="31419" y="12039"/>
                  </a:lnTo>
                  <a:lnTo>
                    <a:pt x="30670" y="11811"/>
                  </a:lnTo>
                  <a:lnTo>
                    <a:pt x="30149" y="11214"/>
                  </a:lnTo>
                  <a:lnTo>
                    <a:pt x="29959" y="10706"/>
                  </a:lnTo>
                  <a:lnTo>
                    <a:pt x="28409" y="14808"/>
                  </a:lnTo>
                  <a:lnTo>
                    <a:pt x="28460" y="19964"/>
                  </a:lnTo>
                  <a:lnTo>
                    <a:pt x="27228" y="25374"/>
                  </a:lnTo>
                  <a:lnTo>
                    <a:pt x="27012" y="25603"/>
                  </a:lnTo>
                  <a:lnTo>
                    <a:pt x="27012" y="34023"/>
                  </a:lnTo>
                  <a:lnTo>
                    <a:pt x="25209" y="37858"/>
                  </a:lnTo>
                  <a:lnTo>
                    <a:pt x="22529" y="42926"/>
                  </a:lnTo>
                  <a:lnTo>
                    <a:pt x="17741" y="42392"/>
                  </a:lnTo>
                  <a:lnTo>
                    <a:pt x="22733" y="41402"/>
                  </a:lnTo>
                  <a:lnTo>
                    <a:pt x="23901" y="38138"/>
                  </a:lnTo>
                  <a:lnTo>
                    <a:pt x="23990" y="37858"/>
                  </a:lnTo>
                  <a:lnTo>
                    <a:pt x="27012" y="34023"/>
                  </a:lnTo>
                  <a:lnTo>
                    <a:pt x="27012" y="25603"/>
                  </a:lnTo>
                  <a:lnTo>
                    <a:pt x="23482" y="29146"/>
                  </a:lnTo>
                  <a:lnTo>
                    <a:pt x="23317" y="29387"/>
                  </a:lnTo>
                  <a:lnTo>
                    <a:pt x="22834" y="29806"/>
                  </a:lnTo>
                  <a:lnTo>
                    <a:pt x="23482" y="29146"/>
                  </a:lnTo>
                  <a:lnTo>
                    <a:pt x="27165" y="23609"/>
                  </a:lnTo>
                  <a:lnTo>
                    <a:pt x="27889" y="18478"/>
                  </a:lnTo>
                  <a:lnTo>
                    <a:pt x="28016" y="13817"/>
                  </a:lnTo>
                  <a:lnTo>
                    <a:pt x="29933" y="10718"/>
                  </a:lnTo>
                  <a:lnTo>
                    <a:pt x="29210" y="9918"/>
                  </a:lnTo>
                  <a:lnTo>
                    <a:pt x="28676" y="8674"/>
                  </a:lnTo>
                  <a:lnTo>
                    <a:pt x="28892" y="7353"/>
                  </a:lnTo>
                  <a:lnTo>
                    <a:pt x="28333" y="7086"/>
                  </a:lnTo>
                  <a:lnTo>
                    <a:pt x="27787" y="6794"/>
                  </a:lnTo>
                  <a:lnTo>
                    <a:pt x="27279" y="6477"/>
                  </a:lnTo>
                  <a:lnTo>
                    <a:pt x="22783" y="9169"/>
                  </a:lnTo>
                  <a:lnTo>
                    <a:pt x="22783" y="29857"/>
                  </a:lnTo>
                  <a:lnTo>
                    <a:pt x="21551" y="31089"/>
                  </a:lnTo>
                  <a:lnTo>
                    <a:pt x="21424" y="31178"/>
                  </a:lnTo>
                  <a:lnTo>
                    <a:pt x="21005" y="31280"/>
                  </a:lnTo>
                  <a:lnTo>
                    <a:pt x="21247" y="31089"/>
                  </a:lnTo>
                  <a:lnTo>
                    <a:pt x="21463" y="30962"/>
                  </a:lnTo>
                  <a:lnTo>
                    <a:pt x="22783" y="29857"/>
                  </a:lnTo>
                  <a:lnTo>
                    <a:pt x="22783" y="9169"/>
                  </a:lnTo>
                  <a:lnTo>
                    <a:pt x="22326" y="9436"/>
                  </a:lnTo>
                  <a:lnTo>
                    <a:pt x="20764" y="17653"/>
                  </a:lnTo>
                  <a:lnTo>
                    <a:pt x="19304" y="28359"/>
                  </a:lnTo>
                  <a:lnTo>
                    <a:pt x="17221" y="33439"/>
                  </a:lnTo>
                  <a:lnTo>
                    <a:pt x="6578" y="33540"/>
                  </a:lnTo>
                  <a:lnTo>
                    <a:pt x="2667" y="34886"/>
                  </a:lnTo>
                  <a:lnTo>
                    <a:pt x="0" y="39243"/>
                  </a:lnTo>
                  <a:lnTo>
                    <a:pt x="2768" y="37719"/>
                  </a:lnTo>
                  <a:lnTo>
                    <a:pt x="8407" y="35750"/>
                  </a:lnTo>
                  <a:lnTo>
                    <a:pt x="10426" y="37630"/>
                  </a:lnTo>
                  <a:lnTo>
                    <a:pt x="15582" y="37338"/>
                  </a:lnTo>
                  <a:lnTo>
                    <a:pt x="22034" y="36766"/>
                  </a:lnTo>
                  <a:lnTo>
                    <a:pt x="22885" y="35750"/>
                  </a:lnTo>
                  <a:lnTo>
                    <a:pt x="25857" y="32156"/>
                  </a:lnTo>
                  <a:lnTo>
                    <a:pt x="23850" y="37414"/>
                  </a:lnTo>
                  <a:lnTo>
                    <a:pt x="14795" y="38138"/>
                  </a:lnTo>
                  <a:lnTo>
                    <a:pt x="10490" y="37680"/>
                  </a:lnTo>
                  <a:lnTo>
                    <a:pt x="13919" y="40881"/>
                  </a:lnTo>
                  <a:lnTo>
                    <a:pt x="13462" y="41351"/>
                  </a:lnTo>
                  <a:lnTo>
                    <a:pt x="18732" y="42646"/>
                  </a:lnTo>
                  <a:lnTo>
                    <a:pt x="19799" y="43967"/>
                  </a:lnTo>
                  <a:lnTo>
                    <a:pt x="20294" y="45389"/>
                  </a:lnTo>
                  <a:lnTo>
                    <a:pt x="22263" y="44831"/>
                  </a:lnTo>
                  <a:lnTo>
                    <a:pt x="24320" y="44564"/>
                  </a:lnTo>
                  <a:lnTo>
                    <a:pt x="26327" y="44602"/>
                  </a:lnTo>
                  <a:lnTo>
                    <a:pt x="25095" y="42926"/>
                  </a:lnTo>
                  <a:lnTo>
                    <a:pt x="24917" y="42684"/>
                  </a:lnTo>
                  <a:lnTo>
                    <a:pt x="24117" y="40373"/>
                  </a:lnTo>
                  <a:lnTo>
                    <a:pt x="26073" y="37414"/>
                  </a:lnTo>
                  <a:lnTo>
                    <a:pt x="27851" y="36842"/>
                  </a:lnTo>
                  <a:lnTo>
                    <a:pt x="30632" y="37782"/>
                  </a:lnTo>
                  <a:lnTo>
                    <a:pt x="30924" y="36842"/>
                  </a:lnTo>
                  <a:lnTo>
                    <a:pt x="31965" y="34023"/>
                  </a:lnTo>
                  <a:lnTo>
                    <a:pt x="32042" y="33794"/>
                  </a:lnTo>
                  <a:lnTo>
                    <a:pt x="32410" y="32156"/>
                  </a:lnTo>
                  <a:lnTo>
                    <a:pt x="32512" y="31686"/>
                  </a:lnTo>
                  <a:lnTo>
                    <a:pt x="32867" y="31280"/>
                  </a:lnTo>
                  <a:lnTo>
                    <a:pt x="34099" y="29857"/>
                  </a:lnTo>
                  <a:lnTo>
                    <a:pt x="34023" y="28778"/>
                  </a:lnTo>
                  <a:lnTo>
                    <a:pt x="35598" y="27178"/>
                  </a:lnTo>
                  <a:lnTo>
                    <a:pt x="36931" y="25450"/>
                  </a:lnTo>
                  <a:close/>
                </a:path>
                <a:path w="55879" h="45720">
                  <a:moveTo>
                    <a:pt x="37134" y="889"/>
                  </a:moveTo>
                  <a:lnTo>
                    <a:pt x="36880" y="723"/>
                  </a:lnTo>
                  <a:lnTo>
                    <a:pt x="36677" y="723"/>
                  </a:lnTo>
                  <a:lnTo>
                    <a:pt x="37134" y="889"/>
                  </a:lnTo>
                  <a:close/>
                </a:path>
                <a:path w="55879" h="45720">
                  <a:moveTo>
                    <a:pt x="44234" y="7696"/>
                  </a:moveTo>
                  <a:lnTo>
                    <a:pt x="44145" y="7556"/>
                  </a:lnTo>
                  <a:lnTo>
                    <a:pt x="43929" y="7162"/>
                  </a:lnTo>
                  <a:lnTo>
                    <a:pt x="43891" y="6108"/>
                  </a:lnTo>
                  <a:lnTo>
                    <a:pt x="43980" y="5702"/>
                  </a:lnTo>
                  <a:lnTo>
                    <a:pt x="43535" y="5499"/>
                  </a:lnTo>
                  <a:lnTo>
                    <a:pt x="43675" y="5080"/>
                  </a:lnTo>
                  <a:lnTo>
                    <a:pt x="41338" y="2971"/>
                  </a:lnTo>
                  <a:lnTo>
                    <a:pt x="39776" y="1841"/>
                  </a:lnTo>
                  <a:lnTo>
                    <a:pt x="37134" y="889"/>
                  </a:lnTo>
                  <a:lnTo>
                    <a:pt x="39268" y="2298"/>
                  </a:lnTo>
                  <a:lnTo>
                    <a:pt x="40665" y="6108"/>
                  </a:lnTo>
                  <a:lnTo>
                    <a:pt x="38696" y="3403"/>
                  </a:lnTo>
                  <a:lnTo>
                    <a:pt x="38785" y="2971"/>
                  </a:lnTo>
                  <a:lnTo>
                    <a:pt x="38862" y="2286"/>
                  </a:lnTo>
                  <a:lnTo>
                    <a:pt x="34531" y="1409"/>
                  </a:lnTo>
                  <a:lnTo>
                    <a:pt x="36588" y="2032"/>
                  </a:lnTo>
                  <a:lnTo>
                    <a:pt x="38404" y="3581"/>
                  </a:lnTo>
                  <a:lnTo>
                    <a:pt x="39027" y="8153"/>
                  </a:lnTo>
                  <a:lnTo>
                    <a:pt x="41224" y="8153"/>
                  </a:lnTo>
                  <a:lnTo>
                    <a:pt x="43167" y="8470"/>
                  </a:lnTo>
                  <a:lnTo>
                    <a:pt x="43307" y="7988"/>
                  </a:lnTo>
                  <a:lnTo>
                    <a:pt x="43738" y="7556"/>
                  </a:lnTo>
                  <a:lnTo>
                    <a:pt x="44234" y="7696"/>
                  </a:lnTo>
                  <a:close/>
                </a:path>
                <a:path w="55879" h="45720">
                  <a:moveTo>
                    <a:pt x="55333" y="20789"/>
                  </a:moveTo>
                  <a:lnTo>
                    <a:pt x="55245" y="19177"/>
                  </a:lnTo>
                  <a:lnTo>
                    <a:pt x="55130" y="18910"/>
                  </a:lnTo>
                  <a:lnTo>
                    <a:pt x="54800" y="17932"/>
                  </a:lnTo>
                  <a:lnTo>
                    <a:pt x="54152" y="16637"/>
                  </a:lnTo>
                  <a:lnTo>
                    <a:pt x="54267" y="17500"/>
                  </a:lnTo>
                  <a:lnTo>
                    <a:pt x="54305" y="17665"/>
                  </a:lnTo>
                  <a:lnTo>
                    <a:pt x="54038" y="17818"/>
                  </a:lnTo>
                  <a:lnTo>
                    <a:pt x="53860" y="18326"/>
                  </a:lnTo>
                  <a:lnTo>
                    <a:pt x="51079" y="20789"/>
                  </a:lnTo>
                  <a:lnTo>
                    <a:pt x="46634" y="16268"/>
                  </a:lnTo>
                  <a:lnTo>
                    <a:pt x="45491" y="15100"/>
                  </a:lnTo>
                  <a:lnTo>
                    <a:pt x="45427" y="13322"/>
                  </a:lnTo>
                  <a:lnTo>
                    <a:pt x="46342" y="15036"/>
                  </a:lnTo>
                  <a:lnTo>
                    <a:pt x="51142" y="19342"/>
                  </a:lnTo>
                  <a:lnTo>
                    <a:pt x="54038" y="17818"/>
                  </a:lnTo>
                  <a:lnTo>
                    <a:pt x="54114" y="16916"/>
                  </a:lnTo>
                  <a:lnTo>
                    <a:pt x="53644" y="15100"/>
                  </a:lnTo>
                  <a:lnTo>
                    <a:pt x="53403" y="14503"/>
                  </a:lnTo>
                  <a:lnTo>
                    <a:pt x="52768" y="14859"/>
                  </a:lnTo>
                  <a:lnTo>
                    <a:pt x="52616" y="15709"/>
                  </a:lnTo>
                  <a:lnTo>
                    <a:pt x="49326" y="16916"/>
                  </a:lnTo>
                  <a:lnTo>
                    <a:pt x="46697" y="13322"/>
                  </a:lnTo>
                  <a:lnTo>
                    <a:pt x="45034" y="11049"/>
                  </a:lnTo>
                  <a:lnTo>
                    <a:pt x="44767" y="10718"/>
                  </a:lnTo>
                  <a:lnTo>
                    <a:pt x="44907" y="10502"/>
                  </a:lnTo>
                  <a:lnTo>
                    <a:pt x="45643" y="11468"/>
                  </a:lnTo>
                  <a:lnTo>
                    <a:pt x="47777" y="13335"/>
                  </a:lnTo>
                  <a:lnTo>
                    <a:pt x="51282" y="15659"/>
                  </a:lnTo>
                  <a:lnTo>
                    <a:pt x="52768" y="14859"/>
                  </a:lnTo>
                  <a:lnTo>
                    <a:pt x="52984" y="13550"/>
                  </a:lnTo>
                  <a:lnTo>
                    <a:pt x="53403" y="14503"/>
                  </a:lnTo>
                  <a:lnTo>
                    <a:pt x="53111" y="13550"/>
                  </a:lnTo>
                  <a:lnTo>
                    <a:pt x="52489" y="11925"/>
                  </a:lnTo>
                  <a:lnTo>
                    <a:pt x="52235" y="11277"/>
                  </a:lnTo>
                  <a:lnTo>
                    <a:pt x="52095" y="11277"/>
                  </a:lnTo>
                  <a:lnTo>
                    <a:pt x="51968" y="11214"/>
                  </a:lnTo>
                  <a:lnTo>
                    <a:pt x="51917" y="11061"/>
                  </a:lnTo>
                  <a:lnTo>
                    <a:pt x="51765" y="11061"/>
                  </a:lnTo>
                  <a:lnTo>
                    <a:pt x="51498" y="11049"/>
                  </a:lnTo>
                  <a:lnTo>
                    <a:pt x="50647" y="11925"/>
                  </a:lnTo>
                  <a:lnTo>
                    <a:pt x="50076" y="11747"/>
                  </a:lnTo>
                  <a:lnTo>
                    <a:pt x="49707" y="11150"/>
                  </a:lnTo>
                  <a:lnTo>
                    <a:pt x="47929" y="11747"/>
                  </a:lnTo>
                  <a:lnTo>
                    <a:pt x="46545" y="10502"/>
                  </a:lnTo>
                  <a:lnTo>
                    <a:pt x="46316" y="10299"/>
                  </a:lnTo>
                  <a:lnTo>
                    <a:pt x="45745" y="9677"/>
                  </a:lnTo>
                  <a:lnTo>
                    <a:pt x="45199" y="9080"/>
                  </a:lnTo>
                  <a:lnTo>
                    <a:pt x="45148" y="9398"/>
                  </a:lnTo>
                  <a:lnTo>
                    <a:pt x="44856" y="9639"/>
                  </a:lnTo>
                  <a:lnTo>
                    <a:pt x="43713" y="9677"/>
                  </a:lnTo>
                  <a:lnTo>
                    <a:pt x="43446" y="9550"/>
                  </a:lnTo>
                  <a:lnTo>
                    <a:pt x="43281" y="9359"/>
                  </a:lnTo>
                  <a:lnTo>
                    <a:pt x="41871" y="12534"/>
                  </a:lnTo>
                  <a:lnTo>
                    <a:pt x="42849" y="18910"/>
                  </a:lnTo>
                  <a:lnTo>
                    <a:pt x="47244" y="26479"/>
                  </a:lnTo>
                  <a:lnTo>
                    <a:pt x="49098" y="23837"/>
                  </a:lnTo>
                  <a:lnTo>
                    <a:pt x="51930" y="22885"/>
                  </a:lnTo>
                  <a:lnTo>
                    <a:pt x="51714" y="22821"/>
                  </a:lnTo>
                  <a:lnTo>
                    <a:pt x="51460" y="22745"/>
                  </a:lnTo>
                  <a:lnTo>
                    <a:pt x="51193" y="22821"/>
                  </a:lnTo>
                  <a:lnTo>
                    <a:pt x="50990" y="22618"/>
                  </a:lnTo>
                  <a:lnTo>
                    <a:pt x="48958" y="22009"/>
                  </a:lnTo>
                  <a:lnTo>
                    <a:pt x="45656" y="16522"/>
                  </a:lnTo>
                  <a:lnTo>
                    <a:pt x="46316" y="16268"/>
                  </a:lnTo>
                  <a:lnTo>
                    <a:pt x="46710" y="18161"/>
                  </a:lnTo>
                  <a:lnTo>
                    <a:pt x="50990" y="22618"/>
                  </a:lnTo>
                  <a:lnTo>
                    <a:pt x="51460" y="22745"/>
                  </a:lnTo>
                  <a:lnTo>
                    <a:pt x="54813" y="21755"/>
                  </a:lnTo>
                  <a:lnTo>
                    <a:pt x="55333" y="20853"/>
                  </a:lnTo>
                  <a:close/>
                </a:path>
              </a:pathLst>
            </a:custGeom>
            <a:solidFill>
              <a:srgbClr val="009FE2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1" name="object 51"/>
            <p:cNvSpPr/>
            <p:nvPr/>
          </p:nvSpPr>
          <p:spPr>
            <a:xfrm>
              <a:off x="6990043" y="3229773"/>
              <a:ext cx="110489" cy="120650"/>
            </a:xfrm>
            <a:custGeom>
              <a:avLst/>
              <a:gdLst/>
              <a:ahLst/>
              <a:cxnLst/>
              <a:rect l="l" t="t" r="r" b="b"/>
              <a:pathLst>
                <a:path w="110490" h="120650">
                  <a:moveTo>
                    <a:pt x="43487" y="111887"/>
                  </a:moveTo>
                  <a:lnTo>
                    <a:pt x="42938" y="111887"/>
                  </a:lnTo>
                  <a:lnTo>
                    <a:pt x="42011" y="113538"/>
                  </a:lnTo>
                  <a:lnTo>
                    <a:pt x="41963" y="114403"/>
                  </a:lnTo>
                  <a:lnTo>
                    <a:pt x="42329" y="116967"/>
                  </a:lnTo>
                  <a:lnTo>
                    <a:pt x="42786" y="118872"/>
                  </a:lnTo>
                  <a:lnTo>
                    <a:pt x="43014" y="118872"/>
                  </a:lnTo>
                  <a:lnTo>
                    <a:pt x="43675" y="119253"/>
                  </a:lnTo>
                  <a:lnTo>
                    <a:pt x="44869" y="120015"/>
                  </a:lnTo>
                  <a:lnTo>
                    <a:pt x="48602" y="120396"/>
                  </a:lnTo>
                  <a:lnTo>
                    <a:pt x="49314" y="118618"/>
                  </a:lnTo>
                  <a:lnTo>
                    <a:pt x="48516" y="117602"/>
                  </a:lnTo>
                  <a:lnTo>
                    <a:pt x="46494" y="117602"/>
                  </a:lnTo>
                  <a:lnTo>
                    <a:pt x="43408" y="117475"/>
                  </a:lnTo>
                  <a:lnTo>
                    <a:pt x="42290" y="116459"/>
                  </a:lnTo>
                  <a:lnTo>
                    <a:pt x="46862" y="116459"/>
                  </a:lnTo>
                  <a:lnTo>
                    <a:pt x="47383" y="116332"/>
                  </a:lnTo>
                  <a:lnTo>
                    <a:pt x="45910" y="114808"/>
                  </a:lnTo>
                  <a:lnTo>
                    <a:pt x="43916" y="113157"/>
                  </a:lnTo>
                  <a:lnTo>
                    <a:pt x="43487" y="111887"/>
                  </a:lnTo>
                  <a:close/>
                </a:path>
                <a:path w="110490" h="120650">
                  <a:moveTo>
                    <a:pt x="47624" y="116586"/>
                  </a:moveTo>
                  <a:lnTo>
                    <a:pt x="46494" y="117602"/>
                  </a:lnTo>
                  <a:lnTo>
                    <a:pt x="48516" y="117602"/>
                  </a:lnTo>
                  <a:lnTo>
                    <a:pt x="47624" y="116586"/>
                  </a:lnTo>
                  <a:close/>
                </a:path>
                <a:path w="110490" h="120650">
                  <a:moveTo>
                    <a:pt x="46862" y="116459"/>
                  </a:moveTo>
                  <a:lnTo>
                    <a:pt x="42290" y="116459"/>
                  </a:lnTo>
                  <a:lnTo>
                    <a:pt x="45821" y="116713"/>
                  </a:lnTo>
                  <a:lnTo>
                    <a:pt x="46862" y="116459"/>
                  </a:lnTo>
                  <a:close/>
                </a:path>
                <a:path w="110490" h="120650">
                  <a:moveTo>
                    <a:pt x="23127" y="100854"/>
                  </a:moveTo>
                  <a:lnTo>
                    <a:pt x="22181" y="100958"/>
                  </a:lnTo>
                  <a:lnTo>
                    <a:pt x="22224" y="101092"/>
                  </a:lnTo>
                  <a:lnTo>
                    <a:pt x="23215" y="101473"/>
                  </a:lnTo>
                  <a:lnTo>
                    <a:pt x="29032" y="104902"/>
                  </a:lnTo>
                  <a:lnTo>
                    <a:pt x="34645" y="107061"/>
                  </a:lnTo>
                  <a:lnTo>
                    <a:pt x="37922" y="113284"/>
                  </a:lnTo>
                  <a:lnTo>
                    <a:pt x="39065" y="116459"/>
                  </a:lnTo>
                  <a:lnTo>
                    <a:pt x="40601" y="116586"/>
                  </a:lnTo>
                  <a:lnTo>
                    <a:pt x="40517" y="115189"/>
                  </a:lnTo>
                  <a:lnTo>
                    <a:pt x="40451" y="114808"/>
                  </a:lnTo>
                  <a:lnTo>
                    <a:pt x="40424" y="114403"/>
                  </a:lnTo>
                  <a:lnTo>
                    <a:pt x="37134" y="110490"/>
                  </a:lnTo>
                  <a:lnTo>
                    <a:pt x="43015" y="110490"/>
                  </a:lnTo>
                  <a:lnTo>
                    <a:pt x="42458" y="108839"/>
                  </a:lnTo>
                  <a:lnTo>
                    <a:pt x="39649" y="108839"/>
                  </a:lnTo>
                  <a:lnTo>
                    <a:pt x="38099" y="106934"/>
                  </a:lnTo>
                  <a:lnTo>
                    <a:pt x="35610" y="104775"/>
                  </a:lnTo>
                  <a:lnTo>
                    <a:pt x="31330" y="104775"/>
                  </a:lnTo>
                  <a:lnTo>
                    <a:pt x="29273" y="104013"/>
                  </a:lnTo>
                  <a:lnTo>
                    <a:pt x="27558" y="102870"/>
                  </a:lnTo>
                  <a:lnTo>
                    <a:pt x="24975" y="101092"/>
                  </a:lnTo>
                  <a:lnTo>
                    <a:pt x="23190" y="101092"/>
                  </a:lnTo>
                  <a:lnTo>
                    <a:pt x="23127" y="100854"/>
                  </a:lnTo>
                  <a:close/>
                </a:path>
                <a:path w="110490" h="120650">
                  <a:moveTo>
                    <a:pt x="41859" y="113538"/>
                  </a:moveTo>
                  <a:lnTo>
                    <a:pt x="40424" y="114403"/>
                  </a:lnTo>
                  <a:lnTo>
                    <a:pt x="41084" y="115189"/>
                  </a:lnTo>
                  <a:lnTo>
                    <a:pt x="41886" y="113761"/>
                  </a:lnTo>
                  <a:lnTo>
                    <a:pt x="41859" y="113538"/>
                  </a:lnTo>
                  <a:close/>
                </a:path>
                <a:path w="110490" h="120650">
                  <a:moveTo>
                    <a:pt x="43015" y="110490"/>
                  </a:moveTo>
                  <a:lnTo>
                    <a:pt x="37134" y="110490"/>
                  </a:lnTo>
                  <a:lnTo>
                    <a:pt x="40728" y="112649"/>
                  </a:lnTo>
                  <a:lnTo>
                    <a:pt x="40144" y="113538"/>
                  </a:lnTo>
                  <a:lnTo>
                    <a:pt x="42938" y="111887"/>
                  </a:lnTo>
                  <a:lnTo>
                    <a:pt x="43487" y="111887"/>
                  </a:lnTo>
                  <a:lnTo>
                    <a:pt x="43015" y="110490"/>
                  </a:lnTo>
                  <a:close/>
                </a:path>
                <a:path w="110490" h="120650">
                  <a:moveTo>
                    <a:pt x="11339" y="81534"/>
                  </a:moveTo>
                  <a:lnTo>
                    <a:pt x="8343" y="81534"/>
                  </a:lnTo>
                  <a:lnTo>
                    <a:pt x="0" y="92329"/>
                  </a:lnTo>
                  <a:lnTo>
                    <a:pt x="6337" y="96393"/>
                  </a:lnTo>
                  <a:lnTo>
                    <a:pt x="5283" y="102235"/>
                  </a:lnTo>
                  <a:lnTo>
                    <a:pt x="3695" y="102997"/>
                  </a:lnTo>
                  <a:lnTo>
                    <a:pt x="5346" y="106807"/>
                  </a:lnTo>
                  <a:lnTo>
                    <a:pt x="6095" y="107950"/>
                  </a:lnTo>
                  <a:lnTo>
                    <a:pt x="7353" y="110236"/>
                  </a:lnTo>
                  <a:lnTo>
                    <a:pt x="7835" y="111379"/>
                  </a:lnTo>
                  <a:lnTo>
                    <a:pt x="7518" y="112141"/>
                  </a:lnTo>
                  <a:lnTo>
                    <a:pt x="9524" y="109982"/>
                  </a:lnTo>
                  <a:lnTo>
                    <a:pt x="7277" y="105537"/>
                  </a:lnTo>
                  <a:lnTo>
                    <a:pt x="10874" y="100152"/>
                  </a:lnTo>
                  <a:lnTo>
                    <a:pt x="10774" y="99187"/>
                  </a:lnTo>
                  <a:lnTo>
                    <a:pt x="9956" y="98552"/>
                  </a:lnTo>
                  <a:lnTo>
                    <a:pt x="7531" y="89281"/>
                  </a:lnTo>
                  <a:lnTo>
                    <a:pt x="9986" y="89281"/>
                  </a:lnTo>
                  <a:lnTo>
                    <a:pt x="11882" y="83947"/>
                  </a:lnTo>
                  <a:lnTo>
                    <a:pt x="11756" y="82378"/>
                  </a:lnTo>
                  <a:lnTo>
                    <a:pt x="11339" y="81534"/>
                  </a:lnTo>
                  <a:close/>
                </a:path>
                <a:path w="110490" h="120650">
                  <a:moveTo>
                    <a:pt x="41986" y="107442"/>
                  </a:moveTo>
                  <a:lnTo>
                    <a:pt x="39649" y="108839"/>
                  </a:lnTo>
                  <a:lnTo>
                    <a:pt x="42458" y="108839"/>
                  </a:lnTo>
                  <a:lnTo>
                    <a:pt x="41986" y="107442"/>
                  </a:lnTo>
                  <a:close/>
                </a:path>
                <a:path w="110490" h="120650">
                  <a:moveTo>
                    <a:pt x="102311" y="102235"/>
                  </a:moveTo>
                  <a:lnTo>
                    <a:pt x="102412" y="104775"/>
                  </a:lnTo>
                  <a:lnTo>
                    <a:pt x="103187" y="105791"/>
                  </a:lnTo>
                  <a:lnTo>
                    <a:pt x="110134" y="107188"/>
                  </a:lnTo>
                  <a:lnTo>
                    <a:pt x="108577" y="103886"/>
                  </a:lnTo>
                  <a:lnTo>
                    <a:pt x="106438" y="103886"/>
                  </a:lnTo>
                  <a:lnTo>
                    <a:pt x="103962" y="103759"/>
                  </a:lnTo>
                  <a:lnTo>
                    <a:pt x="102311" y="102235"/>
                  </a:lnTo>
                  <a:close/>
                </a:path>
                <a:path w="110490" h="120650">
                  <a:moveTo>
                    <a:pt x="8280" y="89789"/>
                  </a:moveTo>
                  <a:lnTo>
                    <a:pt x="10755" y="98552"/>
                  </a:lnTo>
                  <a:lnTo>
                    <a:pt x="10876" y="99187"/>
                  </a:lnTo>
                  <a:lnTo>
                    <a:pt x="10989" y="99354"/>
                  </a:lnTo>
                  <a:lnTo>
                    <a:pt x="11180" y="99695"/>
                  </a:lnTo>
                  <a:lnTo>
                    <a:pt x="10925" y="100076"/>
                  </a:lnTo>
                  <a:lnTo>
                    <a:pt x="10664" y="100711"/>
                  </a:lnTo>
                  <a:lnTo>
                    <a:pt x="10547" y="101981"/>
                  </a:lnTo>
                  <a:lnTo>
                    <a:pt x="10667" y="102616"/>
                  </a:lnTo>
                  <a:lnTo>
                    <a:pt x="11963" y="104394"/>
                  </a:lnTo>
                  <a:lnTo>
                    <a:pt x="12915" y="104775"/>
                  </a:lnTo>
                  <a:lnTo>
                    <a:pt x="12572" y="103632"/>
                  </a:lnTo>
                  <a:lnTo>
                    <a:pt x="12496" y="101727"/>
                  </a:lnTo>
                  <a:lnTo>
                    <a:pt x="15889" y="97536"/>
                  </a:lnTo>
                  <a:lnTo>
                    <a:pt x="16003" y="96393"/>
                  </a:lnTo>
                  <a:lnTo>
                    <a:pt x="16280" y="94468"/>
                  </a:lnTo>
                  <a:lnTo>
                    <a:pt x="11531" y="92964"/>
                  </a:lnTo>
                  <a:lnTo>
                    <a:pt x="12848" y="90424"/>
                  </a:lnTo>
                  <a:lnTo>
                    <a:pt x="9880" y="90424"/>
                  </a:lnTo>
                  <a:lnTo>
                    <a:pt x="8280" y="89789"/>
                  </a:lnTo>
                  <a:close/>
                </a:path>
                <a:path w="110490" h="120650">
                  <a:moveTo>
                    <a:pt x="28608" y="99949"/>
                  </a:moveTo>
                  <a:lnTo>
                    <a:pt x="24206" y="99949"/>
                  </a:lnTo>
                  <a:lnTo>
                    <a:pt x="27609" y="102108"/>
                  </a:lnTo>
                  <a:lnTo>
                    <a:pt x="30111" y="103759"/>
                  </a:lnTo>
                  <a:lnTo>
                    <a:pt x="31330" y="104775"/>
                  </a:lnTo>
                  <a:lnTo>
                    <a:pt x="35610" y="104775"/>
                  </a:lnTo>
                  <a:lnTo>
                    <a:pt x="28168" y="101219"/>
                  </a:lnTo>
                  <a:lnTo>
                    <a:pt x="28608" y="99949"/>
                  </a:lnTo>
                  <a:close/>
                </a:path>
                <a:path w="110490" h="120650">
                  <a:moveTo>
                    <a:pt x="108457" y="103632"/>
                  </a:moveTo>
                  <a:lnTo>
                    <a:pt x="106438" y="103886"/>
                  </a:lnTo>
                  <a:lnTo>
                    <a:pt x="108577" y="103886"/>
                  </a:lnTo>
                  <a:lnTo>
                    <a:pt x="108457" y="103632"/>
                  </a:lnTo>
                  <a:close/>
                </a:path>
                <a:path w="110490" h="120650">
                  <a:moveTo>
                    <a:pt x="34255" y="98867"/>
                  </a:moveTo>
                  <a:lnTo>
                    <a:pt x="34289" y="99441"/>
                  </a:lnTo>
                  <a:lnTo>
                    <a:pt x="35153" y="99822"/>
                  </a:lnTo>
                  <a:lnTo>
                    <a:pt x="36207" y="99822"/>
                  </a:lnTo>
                  <a:lnTo>
                    <a:pt x="37907" y="100965"/>
                  </a:lnTo>
                  <a:lnTo>
                    <a:pt x="41490" y="103759"/>
                  </a:lnTo>
                  <a:lnTo>
                    <a:pt x="43624" y="102743"/>
                  </a:lnTo>
                  <a:lnTo>
                    <a:pt x="44792" y="102235"/>
                  </a:lnTo>
                  <a:lnTo>
                    <a:pt x="41910" y="99695"/>
                  </a:lnTo>
                  <a:lnTo>
                    <a:pt x="38620" y="99695"/>
                  </a:lnTo>
                  <a:lnTo>
                    <a:pt x="38442" y="99441"/>
                  </a:lnTo>
                  <a:lnTo>
                    <a:pt x="37896" y="99187"/>
                  </a:lnTo>
                  <a:lnTo>
                    <a:pt x="34255" y="98867"/>
                  </a:lnTo>
                  <a:close/>
                </a:path>
                <a:path w="110490" h="120650">
                  <a:moveTo>
                    <a:pt x="106016" y="99695"/>
                  </a:moveTo>
                  <a:lnTo>
                    <a:pt x="102196" y="99695"/>
                  </a:lnTo>
                  <a:lnTo>
                    <a:pt x="102311" y="102108"/>
                  </a:lnTo>
                  <a:lnTo>
                    <a:pt x="104457" y="103251"/>
                  </a:lnTo>
                  <a:lnTo>
                    <a:pt x="105549" y="102997"/>
                  </a:lnTo>
                  <a:lnTo>
                    <a:pt x="108216" y="102870"/>
                  </a:lnTo>
                  <a:lnTo>
                    <a:pt x="106944" y="100820"/>
                  </a:lnTo>
                  <a:lnTo>
                    <a:pt x="106016" y="99695"/>
                  </a:lnTo>
                  <a:close/>
                </a:path>
                <a:path w="110490" h="120650">
                  <a:moveTo>
                    <a:pt x="91952" y="75093"/>
                  </a:moveTo>
                  <a:lnTo>
                    <a:pt x="92108" y="75692"/>
                  </a:lnTo>
                  <a:lnTo>
                    <a:pt x="92221" y="77089"/>
                  </a:lnTo>
                  <a:lnTo>
                    <a:pt x="92103" y="78105"/>
                  </a:lnTo>
                  <a:lnTo>
                    <a:pt x="92574" y="81915"/>
                  </a:lnTo>
                  <a:lnTo>
                    <a:pt x="92811" y="83566"/>
                  </a:lnTo>
                  <a:lnTo>
                    <a:pt x="93038" y="85598"/>
                  </a:lnTo>
                  <a:lnTo>
                    <a:pt x="93137" y="85852"/>
                  </a:lnTo>
                  <a:lnTo>
                    <a:pt x="93814" y="86868"/>
                  </a:lnTo>
                  <a:lnTo>
                    <a:pt x="94665" y="87884"/>
                  </a:lnTo>
                  <a:lnTo>
                    <a:pt x="97751" y="90678"/>
                  </a:lnTo>
                  <a:lnTo>
                    <a:pt x="101128" y="97282"/>
                  </a:lnTo>
                  <a:lnTo>
                    <a:pt x="101080" y="98298"/>
                  </a:lnTo>
                  <a:lnTo>
                    <a:pt x="100723" y="101092"/>
                  </a:lnTo>
                  <a:lnTo>
                    <a:pt x="100431" y="101092"/>
                  </a:lnTo>
                  <a:lnTo>
                    <a:pt x="100749" y="102235"/>
                  </a:lnTo>
                  <a:lnTo>
                    <a:pt x="101561" y="100076"/>
                  </a:lnTo>
                  <a:lnTo>
                    <a:pt x="102196" y="99695"/>
                  </a:lnTo>
                  <a:lnTo>
                    <a:pt x="106016" y="99695"/>
                  </a:lnTo>
                  <a:lnTo>
                    <a:pt x="104918" y="98298"/>
                  </a:lnTo>
                  <a:lnTo>
                    <a:pt x="101255" y="93218"/>
                  </a:lnTo>
                  <a:lnTo>
                    <a:pt x="99520" y="91061"/>
                  </a:lnTo>
                  <a:lnTo>
                    <a:pt x="99396" y="90424"/>
                  </a:lnTo>
                  <a:lnTo>
                    <a:pt x="99242" y="86360"/>
                  </a:lnTo>
                  <a:lnTo>
                    <a:pt x="97332" y="86360"/>
                  </a:lnTo>
                  <a:lnTo>
                    <a:pt x="96672" y="85217"/>
                  </a:lnTo>
                  <a:lnTo>
                    <a:pt x="96443" y="83947"/>
                  </a:lnTo>
                  <a:lnTo>
                    <a:pt x="99150" y="83947"/>
                  </a:lnTo>
                  <a:lnTo>
                    <a:pt x="99136" y="83566"/>
                  </a:lnTo>
                  <a:lnTo>
                    <a:pt x="97205" y="81661"/>
                  </a:lnTo>
                  <a:lnTo>
                    <a:pt x="94335" y="79629"/>
                  </a:lnTo>
                  <a:lnTo>
                    <a:pt x="93141" y="77597"/>
                  </a:lnTo>
                  <a:lnTo>
                    <a:pt x="91952" y="75093"/>
                  </a:lnTo>
                  <a:close/>
                </a:path>
                <a:path w="110490" h="120650">
                  <a:moveTo>
                    <a:pt x="86931" y="95377"/>
                  </a:moveTo>
                  <a:lnTo>
                    <a:pt x="86207" y="95758"/>
                  </a:lnTo>
                  <a:lnTo>
                    <a:pt x="83578" y="96520"/>
                  </a:lnTo>
                  <a:lnTo>
                    <a:pt x="82664" y="98298"/>
                  </a:lnTo>
                  <a:lnTo>
                    <a:pt x="82516" y="100711"/>
                  </a:lnTo>
                  <a:lnTo>
                    <a:pt x="83070" y="101981"/>
                  </a:lnTo>
                  <a:lnTo>
                    <a:pt x="83578" y="101727"/>
                  </a:lnTo>
                  <a:lnTo>
                    <a:pt x="86067" y="100330"/>
                  </a:lnTo>
                  <a:lnTo>
                    <a:pt x="85606" y="99695"/>
                  </a:lnTo>
                  <a:lnTo>
                    <a:pt x="85343" y="99441"/>
                  </a:lnTo>
                  <a:lnTo>
                    <a:pt x="85259" y="99187"/>
                  </a:lnTo>
                  <a:lnTo>
                    <a:pt x="84989" y="98806"/>
                  </a:lnTo>
                  <a:lnTo>
                    <a:pt x="85105" y="98298"/>
                  </a:lnTo>
                  <a:lnTo>
                    <a:pt x="85928" y="96774"/>
                  </a:lnTo>
                  <a:lnTo>
                    <a:pt x="86931" y="95377"/>
                  </a:lnTo>
                  <a:close/>
                </a:path>
                <a:path w="110490" h="120650">
                  <a:moveTo>
                    <a:pt x="16810" y="85344"/>
                  </a:moveTo>
                  <a:lnTo>
                    <a:pt x="14693" y="85344"/>
                  </a:lnTo>
                  <a:lnTo>
                    <a:pt x="15682" y="86233"/>
                  </a:lnTo>
                  <a:lnTo>
                    <a:pt x="15721" y="86487"/>
                  </a:lnTo>
                  <a:lnTo>
                    <a:pt x="14185" y="88392"/>
                  </a:lnTo>
                  <a:lnTo>
                    <a:pt x="13220" y="92202"/>
                  </a:lnTo>
                  <a:lnTo>
                    <a:pt x="16332" y="94107"/>
                  </a:lnTo>
                  <a:lnTo>
                    <a:pt x="16341" y="94488"/>
                  </a:lnTo>
                  <a:lnTo>
                    <a:pt x="17945" y="94996"/>
                  </a:lnTo>
                  <a:lnTo>
                    <a:pt x="16094" y="97282"/>
                  </a:lnTo>
                  <a:lnTo>
                    <a:pt x="16051" y="97663"/>
                  </a:lnTo>
                  <a:lnTo>
                    <a:pt x="16522" y="98679"/>
                  </a:lnTo>
                  <a:lnTo>
                    <a:pt x="17141" y="99441"/>
                  </a:lnTo>
                  <a:lnTo>
                    <a:pt x="17221" y="100076"/>
                  </a:lnTo>
                  <a:lnTo>
                    <a:pt x="16840" y="101219"/>
                  </a:lnTo>
                  <a:lnTo>
                    <a:pt x="18453" y="100203"/>
                  </a:lnTo>
                  <a:lnTo>
                    <a:pt x="20154" y="97917"/>
                  </a:lnTo>
                  <a:lnTo>
                    <a:pt x="18804" y="92964"/>
                  </a:lnTo>
                  <a:lnTo>
                    <a:pt x="16128" y="92964"/>
                  </a:lnTo>
                  <a:lnTo>
                    <a:pt x="16810" y="85344"/>
                  </a:lnTo>
                  <a:close/>
                </a:path>
                <a:path w="110490" h="120650">
                  <a:moveTo>
                    <a:pt x="24422" y="100711"/>
                  </a:moveTo>
                  <a:lnTo>
                    <a:pt x="23431" y="100820"/>
                  </a:lnTo>
                  <a:lnTo>
                    <a:pt x="23190" y="101092"/>
                  </a:lnTo>
                  <a:lnTo>
                    <a:pt x="24975" y="101092"/>
                  </a:lnTo>
                  <a:lnTo>
                    <a:pt x="24422" y="100711"/>
                  </a:lnTo>
                  <a:close/>
                </a:path>
                <a:path w="110490" h="120650">
                  <a:moveTo>
                    <a:pt x="38734" y="58674"/>
                  </a:moveTo>
                  <a:lnTo>
                    <a:pt x="32423" y="59309"/>
                  </a:lnTo>
                  <a:lnTo>
                    <a:pt x="25971" y="61976"/>
                  </a:lnTo>
                  <a:lnTo>
                    <a:pt x="21166" y="72517"/>
                  </a:lnTo>
                  <a:lnTo>
                    <a:pt x="21081" y="73152"/>
                  </a:lnTo>
                  <a:lnTo>
                    <a:pt x="22814" y="78105"/>
                  </a:lnTo>
                  <a:lnTo>
                    <a:pt x="27461" y="88265"/>
                  </a:lnTo>
                  <a:lnTo>
                    <a:pt x="27546" y="88900"/>
                  </a:lnTo>
                  <a:lnTo>
                    <a:pt x="25475" y="94107"/>
                  </a:lnTo>
                  <a:lnTo>
                    <a:pt x="25399" y="95504"/>
                  </a:lnTo>
                  <a:lnTo>
                    <a:pt x="22161" y="97790"/>
                  </a:lnTo>
                  <a:lnTo>
                    <a:pt x="21657" y="98679"/>
                  </a:lnTo>
                  <a:lnTo>
                    <a:pt x="21597" y="99187"/>
                  </a:lnTo>
                  <a:lnTo>
                    <a:pt x="22148" y="100860"/>
                  </a:lnTo>
                  <a:lnTo>
                    <a:pt x="22618" y="98933"/>
                  </a:lnTo>
                  <a:lnTo>
                    <a:pt x="28959" y="98933"/>
                  </a:lnTo>
                  <a:lnTo>
                    <a:pt x="30322" y="94996"/>
                  </a:lnTo>
                  <a:lnTo>
                    <a:pt x="25958" y="94996"/>
                  </a:lnTo>
                  <a:lnTo>
                    <a:pt x="27317" y="93218"/>
                  </a:lnTo>
                  <a:lnTo>
                    <a:pt x="29248" y="90170"/>
                  </a:lnTo>
                  <a:lnTo>
                    <a:pt x="28320" y="86614"/>
                  </a:lnTo>
                  <a:lnTo>
                    <a:pt x="28854" y="86487"/>
                  </a:lnTo>
                  <a:lnTo>
                    <a:pt x="27698" y="85852"/>
                  </a:lnTo>
                  <a:lnTo>
                    <a:pt x="26365" y="84201"/>
                  </a:lnTo>
                  <a:lnTo>
                    <a:pt x="25844" y="82931"/>
                  </a:lnTo>
                  <a:lnTo>
                    <a:pt x="40792" y="82931"/>
                  </a:lnTo>
                  <a:lnTo>
                    <a:pt x="40812" y="82042"/>
                  </a:lnTo>
                  <a:lnTo>
                    <a:pt x="39052" y="82042"/>
                  </a:lnTo>
                  <a:lnTo>
                    <a:pt x="37033" y="81915"/>
                  </a:lnTo>
                  <a:lnTo>
                    <a:pt x="35852" y="81153"/>
                  </a:lnTo>
                  <a:lnTo>
                    <a:pt x="37401" y="80010"/>
                  </a:lnTo>
                  <a:lnTo>
                    <a:pt x="37717" y="79917"/>
                  </a:lnTo>
                  <a:lnTo>
                    <a:pt x="37621" y="79502"/>
                  </a:lnTo>
                  <a:lnTo>
                    <a:pt x="37455" y="79204"/>
                  </a:lnTo>
                  <a:lnTo>
                    <a:pt x="37566" y="78740"/>
                  </a:lnTo>
                  <a:lnTo>
                    <a:pt x="37909" y="78359"/>
                  </a:lnTo>
                  <a:lnTo>
                    <a:pt x="38404" y="78359"/>
                  </a:lnTo>
                  <a:lnTo>
                    <a:pt x="38093" y="76073"/>
                  </a:lnTo>
                  <a:lnTo>
                    <a:pt x="37966" y="74930"/>
                  </a:lnTo>
                  <a:lnTo>
                    <a:pt x="37843" y="74126"/>
                  </a:lnTo>
                  <a:lnTo>
                    <a:pt x="37370" y="72574"/>
                  </a:lnTo>
                  <a:lnTo>
                    <a:pt x="36879" y="66421"/>
                  </a:lnTo>
                  <a:lnTo>
                    <a:pt x="36754" y="64135"/>
                  </a:lnTo>
                  <a:lnTo>
                    <a:pt x="36872" y="63373"/>
                  </a:lnTo>
                  <a:lnTo>
                    <a:pt x="37693" y="60198"/>
                  </a:lnTo>
                  <a:lnTo>
                    <a:pt x="39014" y="58928"/>
                  </a:lnTo>
                  <a:lnTo>
                    <a:pt x="38734" y="58674"/>
                  </a:lnTo>
                  <a:close/>
                </a:path>
                <a:path w="110490" h="120650">
                  <a:moveTo>
                    <a:pt x="28959" y="98933"/>
                  </a:moveTo>
                  <a:lnTo>
                    <a:pt x="22618" y="98933"/>
                  </a:lnTo>
                  <a:lnTo>
                    <a:pt x="23127" y="100854"/>
                  </a:lnTo>
                  <a:lnTo>
                    <a:pt x="23431" y="100820"/>
                  </a:lnTo>
                  <a:lnTo>
                    <a:pt x="24206" y="99949"/>
                  </a:lnTo>
                  <a:lnTo>
                    <a:pt x="28608" y="99949"/>
                  </a:lnTo>
                  <a:lnTo>
                    <a:pt x="28959" y="98933"/>
                  </a:lnTo>
                  <a:close/>
                </a:path>
                <a:path w="110490" h="120650">
                  <a:moveTo>
                    <a:pt x="89616" y="94234"/>
                  </a:moveTo>
                  <a:lnTo>
                    <a:pt x="88912" y="94234"/>
                  </a:lnTo>
                  <a:lnTo>
                    <a:pt x="86944" y="95377"/>
                  </a:lnTo>
                  <a:lnTo>
                    <a:pt x="85564" y="98867"/>
                  </a:lnTo>
                  <a:lnTo>
                    <a:pt x="85438" y="99441"/>
                  </a:lnTo>
                  <a:lnTo>
                    <a:pt x="85618" y="99695"/>
                  </a:lnTo>
                  <a:lnTo>
                    <a:pt x="86131" y="100203"/>
                  </a:lnTo>
                  <a:lnTo>
                    <a:pt x="86944" y="99695"/>
                  </a:lnTo>
                  <a:lnTo>
                    <a:pt x="87557" y="99354"/>
                  </a:lnTo>
                  <a:lnTo>
                    <a:pt x="89988" y="94742"/>
                  </a:lnTo>
                  <a:lnTo>
                    <a:pt x="89616" y="94234"/>
                  </a:lnTo>
                  <a:close/>
                </a:path>
                <a:path w="110490" h="120650">
                  <a:moveTo>
                    <a:pt x="35298" y="97825"/>
                  </a:moveTo>
                  <a:lnTo>
                    <a:pt x="38011" y="98933"/>
                  </a:lnTo>
                  <a:lnTo>
                    <a:pt x="38544" y="99441"/>
                  </a:lnTo>
                  <a:lnTo>
                    <a:pt x="38620" y="99695"/>
                  </a:lnTo>
                  <a:lnTo>
                    <a:pt x="41910" y="99695"/>
                  </a:lnTo>
                  <a:lnTo>
                    <a:pt x="41046" y="98933"/>
                  </a:lnTo>
                  <a:lnTo>
                    <a:pt x="40703" y="98552"/>
                  </a:lnTo>
                  <a:lnTo>
                    <a:pt x="37249" y="98552"/>
                  </a:lnTo>
                  <a:lnTo>
                    <a:pt x="35298" y="97825"/>
                  </a:lnTo>
                  <a:close/>
                </a:path>
                <a:path w="110490" h="120650">
                  <a:moveTo>
                    <a:pt x="34278" y="98398"/>
                  </a:moveTo>
                  <a:lnTo>
                    <a:pt x="33553" y="98806"/>
                  </a:lnTo>
                  <a:lnTo>
                    <a:pt x="34255" y="98867"/>
                  </a:lnTo>
                  <a:lnTo>
                    <a:pt x="34278" y="98398"/>
                  </a:lnTo>
                  <a:close/>
                </a:path>
                <a:path w="110490" h="120650">
                  <a:moveTo>
                    <a:pt x="41749" y="95758"/>
                  </a:moveTo>
                  <a:lnTo>
                    <a:pt x="38315" y="95758"/>
                  </a:lnTo>
                  <a:lnTo>
                    <a:pt x="37249" y="98552"/>
                  </a:lnTo>
                  <a:lnTo>
                    <a:pt x="40703" y="98552"/>
                  </a:lnTo>
                  <a:lnTo>
                    <a:pt x="40464" y="97663"/>
                  </a:lnTo>
                  <a:lnTo>
                    <a:pt x="40554" y="97409"/>
                  </a:lnTo>
                  <a:lnTo>
                    <a:pt x="41749" y="95758"/>
                  </a:lnTo>
                  <a:close/>
                </a:path>
                <a:path w="110490" h="120650">
                  <a:moveTo>
                    <a:pt x="40664" y="88830"/>
                  </a:moveTo>
                  <a:lnTo>
                    <a:pt x="40563" y="93472"/>
                  </a:lnTo>
                  <a:lnTo>
                    <a:pt x="38680" y="93472"/>
                  </a:lnTo>
                  <a:lnTo>
                    <a:pt x="37490" y="94996"/>
                  </a:lnTo>
                  <a:lnTo>
                    <a:pt x="34315" y="97663"/>
                  </a:lnTo>
                  <a:lnTo>
                    <a:pt x="34278" y="98398"/>
                  </a:lnTo>
                  <a:lnTo>
                    <a:pt x="35284" y="97833"/>
                  </a:lnTo>
                  <a:lnTo>
                    <a:pt x="34861" y="97663"/>
                  </a:lnTo>
                  <a:lnTo>
                    <a:pt x="35587" y="97663"/>
                  </a:lnTo>
                  <a:lnTo>
                    <a:pt x="36944" y="96901"/>
                  </a:lnTo>
                  <a:lnTo>
                    <a:pt x="38315" y="95758"/>
                  </a:lnTo>
                  <a:lnTo>
                    <a:pt x="41749" y="95758"/>
                  </a:lnTo>
                  <a:lnTo>
                    <a:pt x="43404" y="93472"/>
                  </a:lnTo>
                  <a:lnTo>
                    <a:pt x="40563" y="93472"/>
                  </a:lnTo>
                  <a:lnTo>
                    <a:pt x="38755" y="93375"/>
                  </a:lnTo>
                  <a:lnTo>
                    <a:pt x="43474" y="93375"/>
                  </a:lnTo>
                  <a:lnTo>
                    <a:pt x="44988" y="91284"/>
                  </a:lnTo>
                  <a:lnTo>
                    <a:pt x="44094" y="90805"/>
                  </a:lnTo>
                  <a:lnTo>
                    <a:pt x="40664" y="88830"/>
                  </a:lnTo>
                  <a:close/>
                </a:path>
                <a:path w="110490" h="120650">
                  <a:moveTo>
                    <a:pt x="35587" y="97663"/>
                  </a:moveTo>
                  <a:lnTo>
                    <a:pt x="34861" y="97663"/>
                  </a:lnTo>
                  <a:lnTo>
                    <a:pt x="35298" y="97825"/>
                  </a:lnTo>
                  <a:lnTo>
                    <a:pt x="35587" y="97663"/>
                  </a:lnTo>
                  <a:close/>
                </a:path>
                <a:path w="110490" h="120650">
                  <a:moveTo>
                    <a:pt x="93150" y="93726"/>
                  </a:moveTo>
                  <a:lnTo>
                    <a:pt x="90512" y="93726"/>
                  </a:lnTo>
                  <a:lnTo>
                    <a:pt x="93344" y="96139"/>
                  </a:lnTo>
                  <a:lnTo>
                    <a:pt x="93150" y="93726"/>
                  </a:lnTo>
                  <a:close/>
                </a:path>
                <a:path w="110490" h="120650">
                  <a:moveTo>
                    <a:pt x="84848" y="95059"/>
                  </a:moveTo>
                  <a:close/>
                </a:path>
                <a:path w="110490" h="120650">
                  <a:moveTo>
                    <a:pt x="84861" y="94996"/>
                  </a:moveTo>
                  <a:close/>
                </a:path>
                <a:path w="110490" h="120650">
                  <a:moveTo>
                    <a:pt x="28790" y="86614"/>
                  </a:moveTo>
                  <a:lnTo>
                    <a:pt x="29629" y="90170"/>
                  </a:lnTo>
                  <a:lnTo>
                    <a:pt x="27711" y="93472"/>
                  </a:lnTo>
                  <a:lnTo>
                    <a:pt x="25958" y="94996"/>
                  </a:lnTo>
                  <a:lnTo>
                    <a:pt x="30322" y="94996"/>
                  </a:lnTo>
                  <a:lnTo>
                    <a:pt x="31026" y="92964"/>
                  </a:lnTo>
                  <a:lnTo>
                    <a:pt x="39077" y="92964"/>
                  </a:lnTo>
                  <a:lnTo>
                    <a:pt x="39573" y="92329"/>
                  </a:lnTo>
                  <a:lnTo>
                    <a:pt x="39446" y="88646"/>
                  </a:lnTo>
                  <a:lnTo>
                    <a:pt x="39496" y="88138"/>
                  </a:lnTo>
                  <a:lnTo>
                    <a:pt x="39750" y="87630"/>
                  </a:lnTo>
                  <a:lnTo>
                    <a:pt x="29870" y="87630"/>
                  </a:lnTo>
                  <a:lnTo>
                    <a:pt x="28790" y="86614"/>
                  </a:lnTo>
                  <a:close/>
                </a:path>
                <a:path w="110490" h="120650">
                  <a:moveTo>
                    <a:pt x="86804" y="90805"/>
                  </a:moveTo>
                  <a:lnTo>
                    <a:pt x="85305" y="94742"/>
                  </a:lnTo>
                  <a:lnTo>
                    <a:pt x="86486" y="94234"/>
                  </a:lnTo>
                  <a:lnTo>
                    <a:pt x="89616" y="94234"/>
                  </a:lnTo>
                  <a:lnTo>
                    <a:pt x="86804" y="90805"/>
                  </a:lnTo>
                  <a:close/>
                </a:path>
                <a:path w="110490" h="120650">
                  <a:moveTo>
                    <a:pt x="89992" y="93629"/>
                  </a:moveTo>
                  <a:lnTo>
                    <a:pt x="89928" y="94615"/>
                  </a:lnTo>
                  <a:lnTo>
                    <a:pt x="90129" y="94468"/>
                  </a:lnTo>
                  <a:lnTo>
                    <a:pt x="90025" y="93726"/>
                  </a:lnTo>
                  <a:close/>
                </a:path>
                <a:path w="110490" h="120650">
                  <a:moveTo>
                    <a:pt x="90443" y="93860"/>
                  </a:moveTo>
                  <a:lnTo>
                    <a:pt x="90316" y="94107"/>
                  </a:lnTo>
                  <a:lnTo>
                    <a:pt x="90284" y="94488"/>
                  </a:lnTo>
                  <a:lnTo>
                    <a:pt x="91236" y="94615"/>
                  </a:lnTo>
                  <a:lnTo>
                    <a:pt x="90855" y="94361"/>
                  </a:lnTo>
                  <a:lnTo>
                    <a:pt x="90443" y="93860"/>
                  </a:lnTo>
                  <a:close/>
                </a:path>
                <a:path w="110490" h="120650">
                  <a:moveTo>
                    <a:pt x="92526" y="86106"/>
                  </a:moveTo>
                  <a:lnTo>
                    <a:pt x="90703" y="86106"/>
                  </a:lnTo>
                  <a:lnTo>
                    <a:pt x="91732" y="90551"/>
                  </a:lnTo>
                  <a:lnTo>
                    <a:pt x="90208" y="91821"/>
                  </a:lnTo>
                  <a:lnTo>
                    <a:pt x="90169" y="92964"/>
                  </a:lnTo>
                  <a:lnTo>
                    <a:pt x="90443" y="93860"/>
                  </a:lnTo>
                  <a:lnTo>
                    <a:pt x="90512" y="93726"/>
                  </a:lnTo>
                  <a:lnTo>
                    <a:pt x="93150" y="93726"/>
                  </a:lnTo>
                  <a:lnTo>
                    <a:pt x="92526" y="86106"/>
                  </a:lnTo>
                  <a:close/>
                </a:path>
                <a:path w="110490" h="120650">
                  <a:moveTo>
                    <a:pt x="89976" y="92318"/>
                  </a:moveTo>
                  <a:lnTo>
                    <a:pt x="89906" y="93375"/>
                  </a:lnTo>
                  <a:lnTo>
                    <a:pt x="89992" y="93629"/>
                  </a:lnTo>
                  <a:lnTo>
                    <a:pt x="89976" y="92318"/>
                  </a:lnTo>
                  <a:close/>
                </a:path>
                <a:path w="110490" h="120650">
                  <a:moveTo>
                    <a:pt x="39077" y="92964"/>
                  </a:moveTo>
                  <a:lnTo>
                    <a:pt x="31026" y="92964"/>
                  </a:lnTo>
                  <a:lnTo>
                    <a:pt x="38755" y="93375"/>
                  </a:lnTo>
                  <a:lnTo>
                    <a:pt x="39077" y="92964"/>
                  </a:lnTo>
                  <a:close/>
                </a:path>
                <a:path w="110490" h="120650">
                  <a:moveTo>
                    <a:pt x="18985" y="90966"/>
                  </a:moveTo>
                  <a:lnTo>
                    <a:pt x="18857" y="91061"/>
                  </a:lnTo>
                  <a:lnTo>
                    <a:pt x="18326" y="91821"/>
                  </a:lnTo>
                  <a:lnTo>
                    <a:pt x="17348" y="92710"/>
                  </a:lnTo>
                  <a:lnTo>
                    <a:pt x="16217" y="92964"/>
                  </a:lnTo>
                  <a:lnTo>
                    <a:pt x="18804" y="92964"/>
                  </a:lnTo>
                  <a:lnTo>
                    <a:pt x="18700" y="92583"/>
                  </a:lnTo>
                  <a:lnTo>
                    <a:pt x="18739" y="91472"/>
                  </a:lnTo>
                  <a:lnTo>
                    <a:pt x="18985" y="90966"/>
                  </a:lnTo>
                  <a:close/>
                </a:path>
                <a:path w="110490" h="120650">
                  <a:moveTo>
                    <a:pt x="21374" y="80772"/>
                  </a:moveTo>
                  <a:lnTo>
                    <a:pt x="19888" y="80772"/>
                  </a:lnTo>
                  <a:lnTo>
                    <a:pt x="16814" y="92583"/>
                  </a:lnTo>
                  <a:lnTo>
                    <a:pt x="18857" y="91061"/>
                  </a:lnTo>
                  <a:lnTo>
                    <a:pt x="19126" y="90678"/>
                  </a:lnTo>
                  <a:lnTo>
                    <a:pt x="19254" y="90678"/>
                  </a:lnTo>
                  <a:lnTo>
                    <a:pt x="20648" y="87249"/>
                  </a:lnTo>
                  <a:lnTo>
                    <a:pt x="20764" y="86868"/>
                  </a:lnTo>
                  <a:lnTo>
                    <a:pt x="21374" y="80772"/>
                  </a:lnTo>
                  <a:close/>
                </a:path>
                <a:path w="110490" h="120650">
                  <a:moveTo>
                    <a:pt x="90167" y="90925"/>
                  </a:moveTo>
                  <a:lnTo>
                    <a:pt x="90023" y="91974"/>
                  </a:lnTo>
                  <a:lnTo>
                    <a:pt x="90149" y="91203"/>
                  </a:lnTo>
                  <a:lnTo>
                    <a:pt x="90167" y="90925"/>
                  </a:lnTo>
                  <a:close/>
                </a:path>
                <a:path w="110490" h="120650">
                  <a:moveTo>
                    <a:pt x="46584" y="91203"/>
                  </a:moveTo>
                  <a:lnTo>
                    <a:pt x="45795" y="91472"/>
                  </a:lnTo>
                  <a:lnTo>
                    <a:pt x="46545" y="91948"/>
                  </a:lnTo>
                  <a:lnTo>
                    <a:pt x="46584" y="91203"/>
                  </a:lnTo>
                  <a:close/>
                </a:path>
                <a:path w="110490" h="120650">
                  <a:moveTo>
                    <a:pt x="45344" y="91186"/>
                  </a:moveTo>
                  <a:lnTo>
                    <a:pt x="45059" y="91186"/>
                  </a:lnTo>
                  <a:lnTo>
                    <a:pt x="45516" y="91567"/>
                  </a:lnTo>
                  <a:lnTo>
                    <a:pt x="45795" y="91472"/>
                  </a:lnTo>
                  <a:lnTo>
                    <a:pt x="45344" y="91186"/>
                  </a:lnTo>
                  <a:close/>
                </a:path>
                <a:path w="110490" h="120650">
                  <a:moveTo>
                    <a:pt x="46634" y="91186"/>
                  </a:moveTo>
                  <a:close/>
                </a:path>
                <a:path w="110490" h="120650">
                  <a:moveTo>
                    <a:pt x="45558" y="77985"/>
                  </a:moveTo>
                  <a:lnTo>
                    <a:pt x="45211" y="78105"/>
                  </a:lnTo>
                  <a:lnTo>
                    <a:pt x="45284" y="80137"/>
                  </a:lnTo>
                  <a:lnTo>
                    <a:pt x="44792" y="82169"/>
                  </a:lnTo>
                  <a:lnTo>
                    <a:pt x="43281" y="83058"/>
                  </a:lnTo>
                  <a:lnTo>
                    <a:pt x="43175" y="85217"/>
                  </a:lnTo>
                  <a:lnTo>
                    <a:pt x="43104" y="85598"/>
                  </a:lnTo>
                  <a:lnTo>
                    <a:pt x="43024" y="87884"/>
                  </a:lnTo>
                  <a:lnTo>
                    <a:pt x="43141" y="89789"/>
                  </a:lnTo>
                  <a:lnTo>
                    <a:pt x="45344" y="91186"/>
                  </a:lnTo>
                  <a:lnTo>
                    <a:pt x="46585" y="91186"/>
                  </a:lnTo>
                  <a:lnTo>
                    <a:pt x="46621" y="89281"/>
                  </a:lnTo>
                  <a:lnTo>
                    <a:pt x="46154" y="88773"/>
                  </a:lnTo>
                  <a:lnTo>
                    <a:pt x="45199" y="88773"/>
                  </a:lnTo>
                  <a:lnTo>
                    <a:pt x="44208" y="88519"/>
                  </a:lnTo>
                  <a:lnTo>
                    <a:pt x="45631" y="88138"/>
                  </a:lnTo>
                  <a:lnTo>
                    <a:pt x="46732" y="88138"/>
                  </a:lnTo>
                  <a:lnTo>
                    <a:pt x="46829" y="84700"/>
                  </a:lnTo>
                  <a:lnTo>
                    <a:pt x="47610" y="83185"/>
                  </a:lnTo>
                  <a:lnTo>
                    <a:pt x="47487" y="82789"/>
                  </a:lnTo>
                  <a:lnTo>
                    <a:pt x="47231" y="82423"/>
                  </a:lnTo>
                  <a:lnTo>
                    <a:pt x="46710" y="82423"/>
                  </a:lnTo>
                  <a:lnTo>
                    <a:pt x="45719" y="81915"/>
                  </a:lnTo>
                  <a:lnTo>
                    <a:pt x="47472" y="81915"/>
                  </a:lnTo>
                  <a:lnTo>
                    <a:pt x="46774" y="81407"/>
                  </a:lnTo>
                  <a:lnTo>
                    <a:pt x="48740" y="81407"/>
                  </a:lnTo>
                  <a:lnTo>
                    <a:pt x="48907" y="81153"/>
                  </a:lnTo>
                  <a:lnTo>
                    <a:pt x="49606" y="80391"/>
                  </a:lnTo>
                  <a:lnTo>
                    <a:pt x="50950" y="79248"/>
                  </a:lnTo>
                  <a:lnTo>
                    <a:pt x="46266" y="79248"/>
                  </a:lnTo>
                  <a:lnTo>
                    <a:pt x="46037" y="78994"/>
                  </a:lnTo>
                  <a:lnTo>
                    <a:pt x="45558" y="77985"/>
                  </a:lnTo>
                  <a:close/>
                </a:path>
                <a:path w="110490" h="120650">
                  <a:moveTo>
                    <a:pt x="47815" y="83820"/>
                  </a:moveTo>
                  <a:lnTo>
                    <a:pt x="46958" y="86106"/>
                  </a:lnTo>
                  <a:lnTo>
                    <a:pt x="46900" y="86487"/>
                  </a:lnTo>
                  <a:lnTo>
                    <a:pt x="47424" y="88265"/>
                  </a:lnTo>
                  <a:lnTo>
                    <a:pt x="47524" y="89154"/>
                  </a:lnTo>
                  <a:lnTo>
                    <a:pt x="46951" y="90805"/>
                  </a:lnTo>
                  <a:lnTo>
                    <a:pt x="46634" y="91186"/>
                  </a:lnTo>
                  <a:lnTo>
                    <a:pt x="51130" y="91186"/>
                  </a:lnTo>
                  <a:lnTo>
                    <a:pt x="52412" y="84328"/>
                  </a:lnTo>
                  <a:lnTo>
                    <a:pt x="50965" y="84328"/>
                  </a:lnTo>
                  <a:lnTo>
                    <a:pt x="47815" y="83820"/>
                  </a:lnTo>
                  <a:close/>
                </a:path>
                <a:path w="110490" h="120650">
                  <a:moveTo>
                    <a:pt x="19254" y="90678"/>
                  </a:moveTo>
                  <a:lnTo>
                    <a:pt x="19126" y="90678"/>
                  </a:lnTo>
                  <a:lnTo>
                    <a:pt x="18985" y="90966"/>
                  </a:lnTo>
                  <a:lnTo>
                    <a:pt x="19202" y="90805"/>
                  </a:lnTo>
                  <a:close/>
                </a:path>
                <a:path w="110490" h="120650">
                  <a:moveTo>
                    <a:pt x="88070" y="77724"/>
                  </a:moveTo>
                  <a:lnTo>
                    <a:pt x="86842" y="77724"/>
                  </a:lnTo>
                  <a:lnTo>
                    <a:pt x="87553" y="78105"/>
                  </a:lnTo>
                  <a:lnTo>
                    <a:pt x="89636" y="80264"/>
                  </a:lnTo>
                  <a:lnTo>
                    <a:pt x="90283" y="84201"/>
                  </a:lnTo>
                  <a:lnTo>
                    <a:pt x="90405" y="87249"/>
                  </a:lnTo>
                  <a:lnTo>
                    <a:pt x="90167" y="90925"/>
                  </a:lnTo>
                  <a:lnTo>
                    <a:pt x="90411" y="89154"/>
                  </a:lnTo>
                  <a:lnTo>
                    <a:pt x="90922" y="89154"/>
                  </a:lnTo>
                  <a:lnTo>
                    <a:pt x="90703" y="86106"/>
                  </a:lnTo>
                  <a:lnTo>
                    <a:pt x="92526" y="86106"/>
                  </a:lnTo>
                  <a:lnTo>
                    <a:pt x="92017" y="82550"/>
                  </a:lnTo>
                  <a:lnTo>
                    <a:pt x="90411" y="82550"/>
                  </a:lnTo>
                  <a:lnTo>
                    <a:pt x="89573" y="78232"/>
                  </a:lnTo>
                  <a:lnTo>
                    <a:pt x="88070" y="77724"/>
                  </a:lnTo>
                  <a:close/>
                </a:path>
                <a:path w="110490" h="120650">
                  <a:moveTo>
                    <a:pt x="11569" y="68199"/>
                  </a:moveTo>
                  <a:lnTo>
                    <a:pt x="10170" y="72136"/>
                  </a:lnTo>
                  <a:lnTo>
                    <a:pt x="10076" y="72771"/>
                  </a:lnTo>
                  <a:lnTo>
                    <a:pt x="10945" y="78105"/>
                  </a:lnTo>
                  <a:lnTo>
                    <a:pt x="11778" y="82423"/>
                  </a:lnTo>
                  <a:lnTo>
                    <a:pt x="12028" y="82931"/>
                  </a:lnTo>
                  <a:lnTo>
                    <a:pt x="12108" y="83312"/>
                  </a:lnTo>
                  <a:lnTo>
                    <a:pt x="12002" y="84201"/>
                  </a:lnTo>
                  <a:lnTo>
                    <a:pt x="11137" y="88519"/>
                  </a:lnTo>
                  <a:lnTo>
                    <a:pt x="11024" y="88773"/>
                  </a:lnTo>
                  <a:lnTo>
                    <a:pt x="9880" y="90424"/>
                  </a:lnTo>
                  <a:lnTo>
                    <a:pt x="12848" y="90424"/>
                  </a:lnTo>
                  <a:lnTo>
                    <a:pt x="14297" y="87630"/>
                  </a:lnTo>
                  <a:lnTo>
                    <a:pt x="14409" y="87249"/>
                  </a:lnTo>
                  <a:lnTo>
                    <a:pt x="14523" y="86614"/>
                  </a:lnTo>
                  <a:lnTo>
                    <a:pt x="14693" y="85344"/>
                  </a:lnTo>
                  <a:lnTo>
                    <a:pt x="16810" y="85344"/>
                  </a:lnTo>
                  <a:lnTo>
                    <a:pt x="15175" y="81407"/>
                  </a:lnTo>
                  <a:lnTo>
                    <a:pt x="14909" y="81407"/>
                  </a:lnTo>
                  <a:lnTo>
                    <a:pt x="13915" y="78857"/>
                  </a:lnTo>
                  <a:lnTo>
                    <a:pt x="11899" y="75438"/>
                  </a:lnTo>
                  <a:lnTo>
                    <a:pt x="11210" y="70612"/>
                  </a:lnTo>
                  <a:lnTo>
                    <a:pt x="11270" y="69469"/>
                  </a:lnTo>
                  <a:lnTo>
                    <a:pt x="11569" y="68199"/>
                  </a:lnTo>
                  <a:close/>
                </a:path>
                <a:path w="110490" h="120650">
                  <a:moveTo>
                    <a:pt x="90922" y="89154"/>
                  </a:moveTo>
                  <a:lnTo>
                    <a:pt x="90411" y="89154"/>
                  </a:lnTo>
                  <a:lnTo>
                    <a:pt x="90995" y="90170"/>
                  </a:lnTo>
                  <a:lnTo>
                    <a:pt x="90922" y="89154"/>
                  </a:lnTo>
                  <a:close/>
                </a:path>
                <a:path w="110490" h="120650">
                  <a:moveTo>
                    <a:pt x="9986" y="89281"/>
                  </a:moveTo>
                  <a:lnTo>
                    <a:pt x="7531" y="89281"/>
                  </a:lnTo>
                  <a:lnTo>
                    <a:pt x="9715" y="90043"/>
                  </a:lnTo>
                  <a:lnTo>
                    <a:pt x="9986" y="89281"/>
                  </a:lnTo>
                  <a:close/>
                </a:path>
                <a:path w="110490" h="120650">
                  <a:moveTo>
                    <a:pt x="46732" y="88138"/>
                  </a:moveTo>
                  <a:lnTo>
                    <a:pt x="45631" y="88138"/>
                  </a:lnTo>
                  <a:lnTo>
                    <a:pt x="46570" y="88773"/>
                  </a:lnTo>
                  <a:lnTo>
                    <a:pt x="46685" y="89154"/>
                  </a:lnTo>
                  <a:lnTo>
                    <a:pt x="46732" y="88138"/>
                  </a:lnTo>
                  <a:close/>
                </a:path>
                <a:path w="110490" h="120650">
                  <a:moveTo>
                    <a:pt x="40697" y="87341"/>
                  </a:moveTo>
                  <a:lnTo>
                    <a:pt x="39903" y="88392"/>
                  </a:lnTo>
                  <a:lnTo>
                    <a:pt x="40664" y="88830"/>
                  </a:lnTo>
                  <a:lnTo>
                    <a:pt x="40697" y="87341"/>
                  </a:lnTo>
                  <a:close/>
                </a:path>
                <a:path w="110490" h="120650">
                  <a:moveTo>
                    <a:pt x="46037" y="88646"/>
                  </a:moveTo>
                  <a:lnTo>
                    <a:pt x="45199" y="88773"/>
                  </a:lnTo>
                  <a:lnTo>
                    <a:pt x="46154" y="88773"/>
                  </a:lnTo>
                  <a:close/>
                </a:path>
                <a:path w="110490" h="120650">
                  <a:moveTo>
                    <a:pt x="40792" y="82931"/>
                  </a:moveTo>
                  <a:lnTo>
                    <a:pt x="25844" y="82931"/>
                  </a:lnTo>
                  <a:lnTo>
                    <a:pt x="26674" y="84584"/>
                  </a:lnTo>
                  <a:lnTo>
                    <a:pt x="31546" y="86868"/>
                  </a:lnTo>
                  <a:lnTo>
                    <a:pt x="29870" y="87630"/>
                  </a:lnTo>
                  <a:lnTo>
                    <a:pt x="39750" y="87630"/>
                  </a:lnTo>
                  <a:lnTo>
                    <a:pt x="40258" y="86614"/>
                  </a:lnTo>
                  <a:lnTo>
                    <a:pt x="40637" y="85598"/>
                  </a:lnTo>
                  <a:lnTo>
                    <a:pt x="40762" y="84328"/>
                  </a:lnTo>
                  <a:lnTo>
                    <a:pt x="40792" y="82931"/>
                  </a:lnTo>
                  <a:close/>
                </a:path>
                <a:path w="110490" h="120650">
                  <a:moveTo>
                    <a:pt x="41198" y="83058"/>
                  </a:moveTo>
                  <a:lnTo>
                    <a:pt x="40906" y="84836"/>
                  </a:lnTo>
                  <a:lnTo>
                    <a:pt x="40771" y="85217"/>
                  </a:lnTo>
                  <a:lnTo>
                    <a:pt x="40697" y="87341"/>
                  </a:lnTo>
                  <a:lnTo>
                    <a:pt x="42588" y="84836"/>
                  </a:lnTo>
                  <a:lnTo>
                    <a:pt x="42580" y="84572"/>
                  </a:lnTo>
                  <a:lnTo>
                    <a:pt x="41719" y="83439"/>
                  </a:lnTo>
                  <a:lnTo>
                    <a:pt x="41452" y="83439"/>
                  </a:lnTo>
                  <a:lnTo>
                    <a:pt x="41287" y="83312"/>
                  </a:lnTo>
                  <a:lnTo>
                    <a:pt x="41198" y="83058"/>
                  </a:lnTo>
                  <a:close/>
                </a:path>
                <a:path w="110490" h="120650">
                  <a:moveTo>
                    <a:pt x="42755" y="84700"/>
                  </a:moveTo>
                  <a:lnTo>
                    <a:pt x="42572" y="85598"/>
                  </a:lnTo>
                  <a:lnTo>
                    <a:pt x="42468" y="86995"/>
                  </a:lnTo>
                  <a:lnTo>
                    <a:pt x="42755" y="84700"/>
                  </a:lnTo>
                  <a:close/>
                </a:path>
                <a:path w="110490" h="120650">
                  <a:moveTo>
                    <a:pt x="28941" y="86487"/>
                  </a:moveTo>
                  <a:lnTo>
                    <a:pt x="29438" y="86741"/>
                  </a:lnTo>
                  <a:lnTo>
                    <a:pt x="28941" y="86487"/>
                  </a:lnTo>
                  <a:close/>
                </a:path>
                <a:path w="110490" h="120650">
                  <a:moveTo>
                    <a:pt x="99150" y="83947"/>
                  </a:moveTo>
                  <a:lnTo>
                    <a:pt x="96443" y="83947"/>
                  </a:lnTo>
                  <a:lnTo>
                    <a:pt x="96773" y="84201"/>
                  </a:lnTo>
                  <a:lnTo>
                    <a:pt x="97154" y="85598"/>
                  </a:lnTo>
                  <a:lnTo>
                    <a:pt x="98831" y="85852"/>
                  </a:lnTo>
                  <a:lnTo>
                    <a:pt x="97332" y="86360"/>
                  </a:lnTo>
                  <a:lnTo>
                    <a:pt x="99242" y="86360"/>
                  </a:lnTo>
                  <a:lnTo>
                    <a:pt x="99150" y="83947"/>
                  </a:lnTo>
                  <a:close/>
                </a:path>
                <a:path w="110490" h="120650">
                  <a:moveTo>
                    <a:pt x="43090" y="83058"/>
                  </a:moveTo>
                  <a:lnTo>
                    <a:pt x="42960" y="83058"/>
                  </a:lnTo>
                  <a:lnTo>
                    <a:pt x="42755" y="84700"/>
                  </a:lnTo>
                  <a:lnTo>
                    <a:pt x="43090" y="83058"/>
                  </a:lnTo>
                  <a:close/>
                </a:path>
                <a:path w="110490" h="120650">
                  <a:moveTo>
                    <a:pt x="57950" y="76073"/>
                  </a:moveTo>
                  <a:lnTo>
                    <a:pt x="50279" y="80899"/>
                  </a:lnTo>
                  <a:lnTo>
                    <a:pt x="48971" y="81280"/>
                  </a:lnTo>
                  <a:lnTo>
                    <a:pt x="48031" y="83312"/>
                  </a:lnTo>
                  <a:lnTo>
                    <a:pt x="55194" y="83439"/>
                  </a:lnTo>
                  <a:lnTo>
                    <a:pt x="57124" y="83185"/>
                  </a:lnTo>
                  <a:lnTo>
                    <a:pt x="62102" y="82296"/>
                  </a:lnTo>
                  <a:lnTo>
                    <a:pt x="61353" y="81921"/>
                  </a:lnTo>
                  <a:lnTo>
                    <a:pt x="61218" y="81853"/>
                  </a:lnTo>
                  <a:lnTo>
                    <a:pt x="60070" y="81280"/>
                  </a:lnTo>
                  <a:lnTo>
                    <a:pt x="58622" y="78359"/>
                  </a:lnTo>
                  <a:lnTo>
                    <a:pt x="58523" y="78105"/>
                  </a:lnTo>
                  <a:lnTo>
                    <a:pt x="57950" y="76073"/>
                  </a:lnTo>
                  <a:close/>
                </a:path>
                <a:path w="110490" h="120650">
                  <a:moveTo>
                    <a:pt x="42994" y="82789"/>
                  </a:moveTo>
                  <a:lnTo>
                    <a:pt x="42960" y="83058"/>
                  </a:lnTo>
                  <a:lnTo>
                    <a:pt x="42994" y="82789"/>
                  </a:lnTo>
                  <a:close/>
                </a:path>
                <a:path w="110490" h="120650">
                  <a:moveTo>
                    <a:pt x="43638" y="82423"/>
                  </a:moveTo>
                  <a:lnTo>
                    <a:pt x="43040" y="82423"/>
                  </a:lnTo>
                  <a:lnTo>
                    <a:pt x="43093" y="83040"/>
                  </a:lnTo>
                  <a:lnTo>
                    <a:pt x="43638" y="82423"/>
                  </a:lnTo>
                  <a:close/>
                </a:path>
                <a:path w="110490" h="120650">
                  <a:moveTo>
                    <a:pt x="42986" y="82434"/>
                  </a:moveTo>
                  <a:lnTo>
                    <a:pt x="41884" y="82677"/>
                  </a:lnTo>
                  <a:lnTo>
                    <a:pt x="42994" y="82789"/>
                  </a:lnTo>
                  <a:lnTo>
                    <a:pt x="42986" y="82434"/>
                  </a:lnTo>
                  <a:close/>
                </a:path>
                <a:path w="110490" h="120650">
                  <a:moveTo>
                    <a:pt x="42049" y="79629"/>
                  </a:moveTo>
                  <a:lnTo>
                    <a:pt x="41611" y="80010"/>
                  </a:lnTo>
                  <a:lnTo>
                    <a:pt x="41506" y="80391"/>
                  </a:lnTo>
                  <a:lnTo>
                    <a:pt x="41871" y="82677"/>
                  </a:lnTo>
                  <a:lnTo>
                    <a:pt x="42049" y="79629"/>
                  </a:lnTo>
                  <a:close/>
                </a:path>
                <a:path w="110490" h="120650">
                  <a:moveTo>
                    <a:pt x="47713" y="81788"/>
                  </a:moveTo>
                  <a:lnTo>
                    <a:pt x="47472" y="81915"/>
                  </a:lnTo>
                  <a:lnTo>
                    <a:pt x="46367" y="81915"/>
                  </a:lnTo>
                  <a:lnTo>
                    <a:pt x="47624" y="82042"/>
                  </a:lnTo>
                  <a:lnTo>
                    <a:pt x="47840" y="82677"/>
                  </a:lnTo>
                  <a:lnTo>
                    <a:pt x="48183" y="82169"/>
                  </a:lnTo>
                  <a:lnTo>
                    <a:pt x="47713" y="81788"/>
                  </a:lnTo>
                  <a:close/>
                </a:path>
                <a:path w="110490" h="120650">
                  <a:moveTo>
                    <a:pt x="70611" y="73914"/>
                  </a:moveTo>
                  <a:lnTo>
                    <a:pt x="69672" y="74295"/>
                  </a:lnTo>
                  <a:lnTo>
                    <a:pt x="68249" y="74803"/>
                  </a:lnTo>
                  <a:lnTo>
                    <a:pt x="66141" y="74930"/>
                  </a:lnTo>
                  <a:lnTo>
                    <a:pt x="64033" y="75184"/>
                  </a:lnTo>
                  <a:lnTo>
                    <a:pt x="64977" y="77216"/>
                  </a:lnTo>
                  <a:lnTo>
                    <a:pt x="65060" y="77470"/>
                  </a:lnTo>
                  <a:lnTo>
                    <a:pt x="66001" y="82550"/>
                  </a:lnTo>
                  <a:lnTo>
                    <a:pt x="76288" y="81661"/>
                  </a:lnTo>
                  <a:lnTo>
                    <a:pt x="76428" y="80899"/>
                  </a:lnTo>
                  <a:lnTo>
                    <a:pt x="76789" y="80772"/>
                  </a:lnTo>
                  <a:lnTo>
                    <a:pt x="72110" y="80772"/>
                  </a:lnTo>
                  <a:lnTo>
                    <a:pt x="73744" y="79883"/>
                  </a:lnTo>
                  <a:lnTo>
                    <a:pt x="73596" y="79883"/>
                  </a:lnTo>
                  <a:lnTo>
                    <a:pt x="75145" y="79121"/>
                  </a:lnTo>
                  <a:lnTo>
                    <a:pt x="75335" y="79121"/>
                  </a:lnTo>
                  <a:lnTo>
                    <a:pt x="76784" y="78486"/>
                  </a:lnTo>
                  <a:lnTo>
                    <a:pt x="83283" y="78486"/>
                  </a:lnTo>
                  <a:lnTo>
                    <a:pt x="84366" y="78105"/>
                  </a:lnTo>
                  <a:lnTo>
                    <a:pt x="85229" y="77724"/>
                  </a:lnTo>
                  <a:lnTo>
                    <a:pt x="88070" y="77724"/>
                  </a:lnTo>
                  <a:lnTo>
                    <a:pt x="86193" y="77089"/>
                  </a:lnTo>
                  <a:lnTo>
                    <a:pt x="82702" y="77089"/>
                  </a:lnTo>
                  <a:lnTo>
                    <a:pt x="84386" y="76073"/>
                  </a:lnTo>
                  <a:lnTo>
                    <a:pt x="71348" y="76073"/>
                  </a:lnTo>
                  <a:lnTo>
                    <a:pt x="71259" y="74549"/>
                  </a:lnTo>
                  <a:lnTo>
                    <a:pt x="71403" y="74295"/>
                  </a:lnTo>
                  <a:lnTo>
                    <a:pt x="71043" y="74295"/>
                  </a:lnTo>
                  <a:lnTo>
                    <a:pt x="70611" y="73914"/>
                  </a:lnTo>
                  <a:close/>
                </a:path>
                <a:path w="110490" h="120650">
                  <a:moveTo>
                    <a:pt x="92029" y="74803"/>
                  </a:moveTo>
                  <a:lnTo>
                    <a:pt x="88874" y="74803"/>
                  </a:lnTo>
                  <a:lnTo>
                    <a:pt x="86718" y="75601"/>
                  </a:lnTo>
                  <a:lnTo>
                    <a:pt x="85750" y="76708"/>
                  </a:lnTo>
                  <a:lnTo>
                    <a:pt x="90220" y="77851"/>
                  </a:lnTo>
                  <a:lnTo>
                    <a:pt x="90284" y="81661"/>
                  </a:lnTo>
                  <a:lnTo>
                    <a:pt x="90411" y="82550"/>
                  </a:lnTo>
                  <a:lnTo>
                    <a:pt x="92017" y="82550"/>
                  </a:lnTo>
                  <a:lnTo>
                    <a:pt x="91443" y="77978"/>
                  </a:lnTo>
                  <a:lnTo>
                    <a:pt x="91563" y="76581"/>
                  </a:lnTo>
                  <a:lnTo>
                    <a:pt x="92029" y="74803"/>
                  </a:lnTo>
                  <a:close/>
                </a:path>
                <a:path w="110490" h="120650">
                  <a:moveTo>
                    <a:pt x="45148" y="78105"/>
                  </a:moveTo>
                  <a:lnTo>
                    <a:pt x="44297" y="78359"/>
                  </a:lnTo>
                  <a:lnTo>
                    <a:pt x="42254" y="78857"/>
                  </a:lnTo>
                  <a:lnTo>
                    <a:pt x="42036" y="79121"/>
                  </a:lnTo>
                  <a:lnTo>
                    <a:pt x="41811" y="79204"/>
                  </a:lnTo>
                  <a:lnTo>
                    <a:pt x="42760" y="80899"/>
                  </a:lnTo>
                  <a:lnTo>
                    <a:pt x="42986" y="82434"/>
                  </a:lnTo>
                  <a:lnTo>
                    <a:pt x="43638" y="82423"/>
                  </a:lnTo>
                  <a:lnTo>
                    <a:pt x="44310" y="81661"/>
                  </a:lnTo>
                  <a:lnTo>
                    <a:pt x="44869" y="79883"/>
                  </a:lnTo>
                  <a:lnTo>
                    <a:pt x="45148" y="78105"/>
                  </a:lnTo>
                  <a:close/>
                </a:path>
                <a:path w="110490" h="120650">
                  <a:moveTo>
                    <a:pt x="14884" y="60833"/>
                  </a:moveTo>
                  <a:lnTo>
                    <a:pt x="5333" y="66167"/>
                  </a:lnTo>
                  <a:lnTo>
                    <a:pt x="3862" y="70231"/>
                  </a:lnTo>
                  <a:lnTo>
                    <a:pt x="3741" y="71299"/>
                  </a:lnTo>
                  <a:lnTo>
                    <a:pt x="6540" y="82423"/>
                  </a:lnTo>
                  <a:lnTo>
                    <a:pt x="8343" y="81534"/>
                  </a:lnTo>
                  <a:lnTo>
                    <a:pt x="11339" y="81534"/>
                  </a:lnTo>
                  <a:lnTo>
                    <a:pt x="8584" y="75946"/>
                  </a:lnTo>
                  <a:lnTo>
                    <a:pt x="8710" y="74930"/>
                  </a:lnTo>
                  <a:lnTo>
                    <a:pt x="10756" y="65278"/>
                  </a:lnTo>
                  <a:lnTo>
                    <a:pt x="18973" y="62992"/>
                  </a:lnTo>
                  <a:lnTo>
                    <a:pt x="22511" y="62992"/>
                  </a:lnTo>
                  <a:lnTo>
                    <a:pt x="19837" y="61722"/>
                  </a:lnTo>
                  <a:lnTo>
                    <a:pt x="14884" y="60833"/>
                  </a:lnTo>
                  <a:close/>
                </a:path>
                <a:path w="110490" h="120650">
                  <a:moveTo>
                    <a:pt x="40881" y="78867"/>
                  </a:moveTo>
                  <a:lnTo>
                    <a:pt x="39598" y="79121"/>
                  </a:lnTo>
                  <a:lnTo>
                    <a:pt x="39217" y="79121"/>
                  </a:lnTo>
                  <a:lnTo>
                    <a:pt x="39154" y="79502"/>
                  </a:lnTo>
                  <a:lnTo>
                    <a:pt x="38696" y="80010"/>
                  </a:lnTo>
                  <a:lnTo>
                    <a:pt x="38353" y="80010"/>
                  </a:lnTo>
                  <a:lnTo>
                    <a:pt x="39052" y="82042"/>
                  </a:lnTo>
                  <a:lnTo>
                    <a:pt x="40812" y="82042"/>
                  </a:lnTo>
                  <a:lnTo>
                    <a:pt x="40881" y="78867"/>
                  </a:lnTo>
                  <a:close/>
                </a:path>
                <a:path w="110490" h="120650">
                  <a:moveTo>
                    <a:pt x="48740" y="81407"/>
                  </a:moveTo>
                  <a:lnTo>
                    <a:pt x="47269" y="81407"/>
                  </a:lnTo>
                  <a:lnTo>
                    <a:pt x="48196" y="81534"/>
                  </a:lnTo>
                  <a:lnTo>
                    <a:pt x="48323" y="82042"/>
                  </a:lnTo>
                  <a:lnTo>
                    <a:pt x="48740" y="81407"/>
                  </a:lnTo>
                  <a:close/>
                </a:path>
                <a:path w="110490" h="120650">
                  <a:moveTo>
                    <a:pt x="59397" y="75819"/>
                  </a:moveTo>
                  <a:lnTo>
                    <a:pt x="58597" y="75946"/>
                  </a:lnTo>
                  <a:lnTo>
                    <a:pt x="59259" y="78232"/>
                  </a:lnTo>
                  <a:lnTo>
                    <a:pt x="61218" y="81853"/>
                  </a:lnTo>
                  <a:lnTo>
                    <a:pt x="61353" y="81921"/>
                  </a:lnTo>
                  <a:lnTo>
                    <a:pt x="63334" y="82042"/>
                  </a:lnTo>
                  <a:lnTo>
                    <a:pt x="63939" y="81921"/>
                  </a:lnTo>
                  <a:lnTo>
                    <a:pt x="63752" y="81788"/>
                  </a:lnTo>
                  <a:lnTo>
                    <a:pt x="62014" y="80772"/>
                  </a:lnTo>
                  <a:lnTo>
                    <a:pt x="60185" y="78232"/>
                  </a:lnTo>
                  <a:lnTo>
                    <a:pt x="59397" y="75819"/>
                  </a:lnTo>
                  <a:close/>
                </a:path>
                <a:path w="110490" h="120650">
                  <a:moveTo>
                    <a:pt x="62903" y="75311"/>
                  </a:moveTo>
                  <a:lnTo>
                    <a:pt x="59994" y="75692"/>
                  </a:lnTo>
                  <a:lnTo>
                    <a:pt x="61031" y="78740"/>
                  </a:lnTo>
                  <a:lnTo>
                    <a:pt x="61130" y="78922"/>
                  </a:lnTo>
                  <a:lnTo>
                    <a:pt x="63017" y="80772"/>
                  </a:lnTo>
                  <a:lnTo>
                    <a:pt x="64757" y="81788"/>
                  </a:lnTo>
                  <a:lnTo>
                    <a:pt x="65773" y="81661"/>
                  </a:lnTo>
                  <a:lnTo>
                    <a:pt x="65417" y="81153"/>
                  </a:lnTo>
                  <a:lnTo>
                    <a:pt x="65053" y="80391"/>
                  </a:lnTo>
                  <a:lnTo>
                    <a:pt x="64942" y="79883"/>
                  </a:lnTo>
                  <a:lnTo>
                    <a:pt x="64187" y="78486"/>
                  </a:lnTo>
                  <a:lnTo>
                    <a:pt x="63309" y="76454"/>
                  </a:lnTo>
                  <a:lnTo>
                    <a:pt x="62903" y="75311"/>
                  </a:lnTo>
                  <a:close/>
                </a:path>
                <a:path w="110490" h="120650">
                  <a:moveTo>
                    <a:pt x="15162" y="81374"/>
                  </a:moveTo>
                  <a:lnTo>
                    <a:pt x="14909" y="81407"/>
                  </a:lnTo>
                  <a:lnTo>
                    <a:pt x="15175" y="81407"/>
                  </a:lnTo>
                  <a:close/>
                </a:path>
                <a:path w="110490" h="120650">
                  <a:moveTo>
                    <a:pt x="18046" y="64135"/>
                  </a:moveTo>
                  <a:lnTo>
                    <a:pt x="12826" y="65532"/>
                  </a:lnTo>
                  <a:lnTo>
                    <a:pt x="11788" y="70358"/>
                  </a:lnTo>
                  <a:lnTo>
                    <a:pt x="11662" y="72376"/>
                  </a:lnTo>
                  <a:lnTo>
                    <a:pt x="11783" y="73279"/>
                  </a:lnTo>
                  <a:lnTo>
                    <a:pt x="13884" y="78740"/>
                  </a:lnTo>
                  <a:lnTo>
                    <a:pt x="13996" y="78994"/>
                  </a:lnTo>
                  <a:lnTo>
                    <a:pt x="14540" y="79917"/>
                  </a:lnTo>
                  <a:lnTo>
                    <a:pt x="15162" y="81374"/>
                  </a:lnTo>
                  <a:lnTo>
                    <a:pt x="19888" y="80772"/>
                  </a:lnTo>
                  <a:lnTo>
                    <a:pt x="21374" y="80772"/>
                  </a:lnTo>
                  <a:lnTo>
                    <a:pt x="21496" y="79548"/>
                  </a:lnTo>
                  <a:lnTo>
                    <a:pt x="21433" y="79204"/>
                  </a:lnTo>
                  <a:lnTo>
                    <a:pt x="19367" y="78232"/>
                  </a:lnTo>
                  <a:lnTo>
                    <a:pt x="13055" y="68453"/>
                  </a:lnTo>
                  <a:lnTo>
                    <a:pt x="19405" y="65532"/>
                  </a:lnTo>
                  <a:lnTo>
                    <a:pt x="22669" y="65405"/>
                  </a:lnTo>
                  <a:lnTo>
                    <a:pt x="18046" y="64135"/>
                  </a:lnTo>
                  <a:close/>
                </a:path>
                <a:path w="110490" h="120650">
                  <a:moveTo>
                    <a:pt x="85978" y="77724"/>
                  </a:moveTo>
                  <a:lnTo>
                    <a:pt x="84721" y="78359"/>
                  </a:lnTo>
                  <a:lnTo>
                    <a:pt x="86207" y="79375"/>
                  </a:lnTo>
                  <a:lnTo>
                    <a:pt x="87706" y="80137"/>
                  </a:lnTo>
                  <a:lnTo>
                    <a:pt x="88912" y="80899"/>
                  </a:lnTo>
                  <a:lnTo>
                    <a:pt x="88679" y="80010"/>
                  </a:lnTo>
                  <a:lnTo>
                    <a:pt x="88557" y="79629"/>
                  </a:lnTo>
                  <a:lnTo>
                    <a:pt x="87859" y="78857"/>
                  </a:lnTo>
                  <a:lnTo>
                    <a:pt x="86639" y="77851"/>
                  </a:lnTo>
                  <a:lnTo>
                    <a:pt x="85978" y="77724"/>
                  </a:lnTo>
                  <a:close/>
                </a:path>
                <a:path w="110490" h="120650">
                  <a:moveTo>
                    <a:pt x="74570" y="79917"/>
                  </a:moveTo>
                  <a:lnTo>
                    <a:pt x="72110" y="80772"/>
                  </a:lnTo>
                  <a:lnTo>
                    <a:pt x="76789" y="80772"/>
                  </a:lnTo>
                  <a:lnTo>
                    <a:pt x="77871" y="80391"/>
                  </a:lnTo>
                  <a:lnTo>
                    <a:pt x="73837" y="80391"/>
                  </a:lnTo>
                  <a:lnTo>
                    <a:pt x="74570" y="79917"/>
                  </a:lnTo>
                  <a:close/>
                </a:path>
                <a:path w="110490" h="120650">
                  <a:moveTo>
                    <a:pt x="80036" y="79629"/>
                  </a:moveTo>
                  <a:lnTo>
                    <a:pt x="75399" y="79629"/>
                  </a:lnTo>
                  <a:lnTo>
                    <a:pt x="73837" y="80391"/>
                  </a:lnTo>
                  <a:lnTo>
                    <a:pt x="77871" y="80391"/>
                  </a:lnTo>
                  <a:lnTo>
                    <a:pt x="80036" y="79629"/>
                  </a:lnTo>
                  <a:close/>
                </a:path>
                <a:path w="110490" h="120650">
                  <a:moveTo>
                    <a:pt x="83283" y="78486"/>
                  </a:moveTo>
                  <a:lnTo>
                    <a:pt x="76784" y="78486"/>
                  </a:lnTo>
                  <a:lnTo>
                    <a:pt x="74570" y="79917"/>
                  </a:lnTo>
                  <a:lnTo>
                    <a:pt x="75399" y="79629"/>
                  </a:lnTo>
                  <a:lnTo>
                    <a:pt x="80036" y="79629"/>
                  </a:lnTo>
                  <a:lnTo>
                    <a:pt x="83283" y="78486"/>
                  </a:lnTo>
                  <a:close/>
                </a:path>
                <a:path w="110490" h="120650">
                  <a:moveTo>
                    <a:pt x="74360" y="79548"/>
                  </a:moveTo>
                  <a:lnTo>
                    <a:pt x="73596" y="79883"/>
                  </a:lnTo>
                  <a:lnTo>
                    <a:pt x="73744" y="79883"/>
                  </a:lnTo>
                  <a:lnTo>
                    <a:pt x="74360" y="79548"/>
                  </a:lnTo>
                  <a:close/>
                </a:path>
                <a:path w="110490" h="120650">
                  <a:moveTo>
                    <a:pt x="75335" y="79121"/>
                  </a:moveTo>
                  <a:lnTo>
                    <a:pt x="75145" y="79121"/>
                  </a:lnTo>
                  <a:lnTo>
                    <a:pt x="74360" y="79548"/>
                  </a:lnTo>
                  <a:lnTo>
                    <a:pt x="75335" y="79121"/>
                  </a:lnTo>
                  <a:close/>
                </a:path>
                <a:path w="110490" h="120650">
                  <a:moveTo>
                    <a:pt x="42760" y="78359"/>
                  </a:moveTo>
                  <a:lnTo>
                    <a:pt x="41389" y="78740"/>
                  </a:lnTo>
                  <a:lnTo>
                    <a:pt x="41427" y="79375"/>
                  </a:lnTo>
                  <a:lnTo>
                    <a:pt x="41694" y="79248"/>
                  </a:lnTo>
                  <a:lnTo>
                    <a:pt x="41694" y="78994"/>
                  </a:lnTo>
                  <a:lnTo>
                    <a:pt x="42254" y="78857"/>
                  </a:lnTo>
                  <a:lnTo>
                    <a:pt x="42456" y="78613"/>
                  </a:lnTo>
                  <a:lnTo>
                    <a:pt x="42760" y="78359"/>
                  </a:lnTo>
                  <a:close/>
                </a:path>
                <a:path w="110490" h="120650">
                  <a:moveTo>
                    <a:pt x="46266" y="77597"/>
                  </a:moveTo>
                  <a:lnTo>
                    <a:pt x="46037" y="77724"/>
                  </a:lnTo>
                  <a:lnTo>
                    <a:pt x="46041" y="78359"/>
                  </a:lnTo>
                  <a:lnTo>
                    <a:pt x="46160" y="78740"/>
                  </a:lnTo>
                  <a:lnTo>
                    <a:pt x="46266" y="79248"/>
                  </a:lnTo>
                  <a:lnTo>
                    <a:pt x="50950" y="79248"/>
                  </a:lnTo>
                  <a:lnTo>
                    <a:pt x="51398" y="78867"/>
                  </a:lnTo>
                  <a:lnTo>
                    <a:pt x="46596" y="78867"/>
                  </a:lnTo>
                  <a:lnTo>
                    <a:pt x="46141" y="78232"/>
                  </a:lnTo>
                  <a:lnTo>
                    <a:pt x="46266" y="77597"/>
                  </a:lnTo>
                  <a:close/>
                </a:path>
                <a:path w="110490" h="120650">
                  <a:moveTo>
                    <a:pt x="53010" y="68529"/>
                  </a:moveTo>
                  <a:lnTo>
                    <a:pt x="52463" y="69723"/>
                  </a:lnTo>
                  <a:lnTo>
                    <a:pt x="49857" y="73914"/>
                  </a:lnTo>
                  <a:lnTo>
                    <a:pt x="48818" y="75819"/>
                  </a:lnTo>
                  <a:lnTo>
                    <a:pt x="46431" y="77470"/>
                  </a:lnTo>
                  <a:lnTo>
                    <a:pt x="46570" y="78105"/>
                  </a:lnTo>
                  <a:lnTo>
                    <a:pt x="47066" y="78359"/>
                  </a:lnTo>
                  <a:lnTo>
                    <a:pt x="47383" y="78613"/>
                  </a:lnTo>
                  <a:lnTo>
                    <a:pt x="46596" y="78867"/>
                  </a:lnTo>
                  <a:lnTo>
                    <a:pt x="51409" y="78857"/>
                  </a:lnTo>
                  <a:lnTo>
                    <a:pt x="54207" y="76454"/>
                  </a:lnTo>
                  <a:lnTo>
                    <a:pt x="55562" y="75184"/>
                  </a:lnTo>
                  <a:lnTo>
                    <a:pt x="58658" y="73660"/>
                  </a:lnTo>
                  <a:lnTo>
                    <a:pt x="54533" y="73660"/>
                  </a:lnTo>
                  <a:lnTo>
                    <a:pt x="53945" y="72574"/>
                  </a:lnTo>
                  <a:lnTo>
                    <a:pt x="53352" y="72390"/>
                  </a:lnTo>
                  <a:lnTo>
                    <a:pt x="53227" y="71247"/>
                  </a:lnTo>
                  <a:lnTo>
                    <a:pt x="52539" y="69977"/>
                  </a:lnTo>
                  <a:lnTo>
                    <a:pt x="53006" y="69088"/>
                  </a:lnTo>
                  <a:lnTo>
                    <a:pt x="53010" y="68529"/>
                  </a:lnTo>
                  <a:close/>
                </a:path>
                <a:path w="110490" h="120650">
                  <a:moveTo>
                    <a:pt x="39530" y="67564"/>
                  </a:moveTo>
                  <a:lnTo>
                    <a:pt x="38036" y="67564"/>
                  </a:lnTo>
                  <a:lnTo>
                    <a:pt x="37934" y="70993"/>
                  </a:lnTo>
                  <a:lnTo>
                    <a:pt x="38003" y="73156"/>
                  </a:lnTo>
                  <a:lnTo>
                    <a:pt x="38633" y="73787"/>
                  </a:lnTo>
                  <a:lnTo>
                    <a:pt x="38703" y="74930"/>
                  </a:lnTo>
                  <a:lnTo>
                    <a:pt x="38582" y="77089"/>
                  </a:lnTo>
                  <a:lnTo>
                    <a:pt x="38836" y="77089"/>
                  </a:lnTo>
                  <a:lnTo>
                    <a:pt x="39141" y="78486"/>
                  </a:lnTo>
                  <a:lnTo>
                    <a:pt x="41833" y="78105"/>
                  </a:lnTo>
                  <a:lnTo>
                    <a:pt x="41617" y="77597"/>
                  </a:lnTo>
                  <a:lnTo>
                    <a:pt x="45440" y="77216"/>
                  </a:lnTo>
                  <a:lnTo>
                    <a:pt x="46710" y="76581"/>
                  </a:lnTo>
                  <a:lnTo>
                    <a:pt x="41135" y="76454"/>
                  </a:lnTo>
                  <a:lnTo>
                    <a:pt x="39662" y="70612"/>
                  </a:lnTo>
                  <a:lnTo>
                    <a:pt x="39530" y="67564"/>
                  </a:lnTo>
                  <a:close/>
                </a:path>
                <a:path w="110490" h="120650">
                  <a:moveTo>
                    <a:pt x="45885" y="77724"/>
                  </a:moveTo>
                  <a:lnTo>
                    <a:pt x="45558" y="77985"/>
                  </a:lnTo>
                  <a:lnTo>
                    <a:pt x="45808" y="77851"/>
                  </a:lnTo>
                  <a:close/>
                </a:path>
                <a:path w="110490" h="120650">
                  <a:moveTo>
                    <a:pt x="84368" y="76471"/>
                  </a:moveTo>
                  <a:lnTo>
                    <a:pt x="82702" y="77089"/>
                  </a:lnTo>
                  <a:lnTo>
                    <a:pt x="86193" y="77089"/>
                  </a:lnTo>
                  <a:lnTo>
                    <a:pt x="84368" y="76471"/>
                  </a:lnTo>
                  <a:close/>
                </a:path>
                <a:path w="110490" h="120650">
                  <a:moveTo>
                    <a:pt x="86669" y="75601"/>
                  </a:moveTo>
                  <a:lnTo>
                    <a:pt x="84315" y="76454"/>
                  </a:lnTo>
                  <a:lnTo>
                    <a:pt x="86647" y="75627"/>
                  </a:lnTo>
                  <a:close/>
                </a:path>
                <a:path w="110490" h="120650">
                  <a:moveTo>
                    <a:pt x="48704" y="74295"/>
                  </a:moveTo>
                  <a:lnTo>
                    <a:pt x="46799" y="74676"/>
                  </a:lnTo>
                  <a:lnTo>
                    <a:pt x="44475" y="75057"/>
                  </a:lnTo>
                  <a:lnTo>
                    <a:pt x="41516" y="75946"/>
                  </a:lnTo>
                  <a:lnTo>
                    <a:pt x="41135" y="76454"/>
                  </a:lnTo>
                  <a:lnTo>
                    <a:pt x="46827" y="76454"/>
                  </a:lnTo>
                  <a:lnTo>
                    <a:pt x="48704" y="74295"/>
                  </a:lnTo>
                  <a:close/>
                </a:path>
                <a:path w="110490" h="120650">
                  <a:moveTo>
                    <a:pt x="66433" y="59436"/>
                  </a:moveTo>
                  <a:lnTo>
                    <a:pt x="68711" y="62865"/>
                  </a:lnTo>
                  <a:lnTo>
                    <a:pt x="68833" y="63119"/>
                  </a:lnTo>
                  <a:lnTo>
                    <a:pt x="70574" y="68961"/>
                  </a:lnTo>
                  <a:lnTo>
                    <a:pt x="71196" y="72898"/>
                  </a:lnTo>
                  <a:lnTo>
                    <a:pt x="71640" y="72898"/>
                  </a:lnTo>
                  <a:lnTo>
                    <a:pt x="71983" y="73279"/>
                  </a:lnTo>
                  <a:lnTo>
                    <a:pt x="72051" y="73533"/>
                  </a:lnTo>
                  <a:lnTo>
                    <a:pt x="71958" y="73787"/>
                  </a:lnTo>
                  <a:lnTo>
                    <a:pt x="72275" y="74041"/>
                  </a:lnTo>
                  <a:lnTo>
                    <a:pt x="73939" y="74803"/>
                  </a:lnTo>
                  <a:lnTo>
                    <a:pt x="72866" y="75601"/>
                  </a:lnTo>
                  <a:lnTo>
                    <a:pt x="72809" y="75946"/>
                  </a:lnTo>
                  <a:lnTo>
                    <a:pt x="72186" y="76073"/>
                  </a:lnTo>
                  <a:lnTo>
                    <a:pt x="84386" y="76073"/>
                  </a:lnTo>
                  <a:lnTo>
                    <a:pt x="87401" y="74254"/>
                  </a:lnTo>
                  <a:lnTo>
                    <a:pt x="83362" y="73533"/>
                  </a:lnTo>
                  <a:lnTo>
                    <a:pt x="72707" y="73533"/>
                  </a:lnTo>
                  <a:lnTo>
                    <a:pt x="72580" y="72390"/>
                  </a:lnTo>
                  <a:lnTo>
                    <a:pt x="72301" y="70866"/>
                  </a:lnTo>
                  <a:lnTo>
                    <a:pt x="71983" y="70612"/>
                  </a:lnTo>
                  <a:lnTo>
                    <a:pt x="70611" y="68834"/>
                  </a:lnTo>
                  <a:lnTo>
                    <a:pt x="79800" y="68834"/>
                  </a:lnTo>
                  <a:lnTo>
                    <a:pt x="80027" y="67944"/>
                  </a:lnTo>
                  <a:lnTo>
                    <a:pt x="80267" y="66167"/>
                  </a:lnTo>
                  <a:lnTo>
                    <a:pt x="80392" y="62992"/>
                  </a:lnTo>
                  <a:lnTo>
                    <a:pt x="80416" y="61468"/>
                  </a:lnTo>
                  <a:lnTo>
                    <a:pt x="79946" y="61341"/>
                  </a:lnTo>
                  <a:lnTo>
                    <a:pt x="79540" y="61087"/>
                  </a:lnTo>
                  <a:lnTo>
                    <a:pt x="74891" y="61087"/>
                  </a:lnTo>
                  <a:lnTo>
                    <a:pt x="69913" y="60579"/>
                  </a:lnTo>
                  <a:lnTo>
                    <a:pt x="66433" y="59436"/>
                  </a:lnTo>
                  <a:close/>
                </a:path>
                <a:path w="110490" h="120650">
                  <a:moveTo>
                    <a:pt x="66128" y="59436"/>
                  </a:moveTo>
                  <a:lnTo>
                    <a:pt x="65900" y="59690"/>
                  </a:lnTo>
                  <a:lnTo>
                    <a:pt x="65443" y="59944"/>
                  </a:lnTo>
                  <a:lnTo>
                    <a:pt x="65290" y="60071"/>
                  </a:lnTo>
                  <a:lnTo>
                    <a:pt x="65221" y="60325"/>
                  </a:lnTo>
                  <a:lnTo>
                    <a:pt x="66471" y="62230"/>
                  </a:lnTo>
                  <a:lnTo>
                    <a:pt x="66570" y="62865"/>
                  </a:lnTo>
                  <a:lnTo>
                    <a:pt x="66677" y="67310"/>
                  </a:lnTo>
                  <a:lnTo>
                    <a:pt x="66504" y="67564"/>
                  </a:lnTo>
                  <a:lnTo>
                    <a:pt x="66448" y="68072"/>
                  </a:lnTo>
                  <a:lnTo>
                    <a:pt x="66916" y="69088"/>
                  </a:lnTo>
                  <a:lnTo>
                    <a:pt x="67661" y="71247"/>
                  </a:lnTo>
                  <a:lnTo>
                    <a:pt x="67748" y="71755"/>
                  </a:lnTo>
                  <a:lnTo>
                    <a:pt x="67398" y="72771"/>
                  </a:lnTo>
                  <a:lnTo>
                    <a:pt x="61569" y="73025"/>
                  </a:lnTo>
                  <a:lnTo>
                    <a:pt x="59956" y="73406"/>
                  </a:lnTo>
                  <a:lnTo>
                    <a:pt x="59588" y="73787"/>
                  </a:lnTo>
                  <a:lnTo>
                    <a:pt x="59181" y="73914"/>
                  </a:lnTo>
                  <a:lnTo>
                    <a:pt x="56984" y="75311"/>
                  </a:lnTo>
                  <a:lnTo>
                    <a:pt x="56299" y="75819"/>
                  </a:lnTo>
                  <a:lnTo>
                    <a:pt x="60159" y="74676"/>
                  </a:lnTo>
                  <a:lnTo>
                    <a:pt x="67170" y="74549"/>
                  </a:lnTo>
                  <a:lnTo>
                    <a:pt x="70408" y="73025"/>
                  </a:lnTo>
                  <a:lnTo>
                    <a:pt x="70491" y="72898"/>
                  </a:lnTo>
                  <a:lnTo>
                    <a:pt x="70367" y="71882"/>
                  </a:lnTo>
                  <a:lnTo>
                    <a:pt x="69333" y="67437"/>
                  </a:lnTo>
                  <a:lnTo>
                    <a:pt x="68169" y="64135"/>
                  </a:lnTo>
                  <a:lnTo>
                    <a:pt x="66128" y="59436"/>
                  </a:lnTo>
                  <a:close/>
                </a:path>
                <a:path w="110490" h="120650">
                  <a:moveTo>
                    <a:pt x="90508" y="73787"/>
                  </a:moveTo>
                  <a:lnTo>
                    <a:pt x="88176" y="73787"/>
                  </a:lnTo>
                  <a:lnTo>
                    <a:pt x="86669" y="75601"/>
                  </a:lnTo>
                  <a:lnTo>
                    <a:pt x="88874" y="74803"/>
                  </a:lnTo>
                  <a:lnTo>
                    <a:pt x="92029" y="74803"/>
                  </a:lnTo>
                  <a:lnTo>
                    <a:pt x="90508" y="73787"/>
                  </a:lnTo>
                  <a:close/>
                </a:path>
                <a:path w="110490" h="120650">
                  <a:moveTo>
                    <a:pt x="41414" y="61087"/>
                  </a:moveTo>
                  <a:lnTo>
                    <a:pt x="40152" y="66040"/>
                  </a:lnTo>
                  <a:lnTo>
                    <a:pt x="40103" y="67056"/>
                  </a:lnTo>
                  <a:lnTo>
                    <a:pt x="40349" y="70104"/>
                  </a:lnTo>
                  <a:lnTo>
                    <a:pt x="41478" y="75438"/>
                  </a:lnTo>
                  <a:lnTo>
                    <a:pt x="46901" y="73914"/>
                  </a:lnTo>
                  <a:lnTo>
                    <a:pt x="49148" y="73787"/>
                  </a:lnTo>
                  <a:lnTo>
                    <a:pt x="49999" y="72644"/>
                  </a:lnTo>
                  <a:lnTo>
                    <a:pt x="50761" y="71374"/>
                  </a:lnTo>
                  <a:lnTo>
                    <a:pt x="52184" y="69469"/>
                  </a:lnTo>
                  <a:lnTo>
                    <a:pt x="52893" y="68072"/>
                  </a:lnTo>
                  <a:lnTo>
                    <a:pt x="52857" y="66802"/>
                  </a:lnTo>
                  <a:lnTo>
                    <a:pt x="53539" y="66802"/>
                  </a:lnTo>
                  <a:lnTo>
                    <a:pt x="53797" y="66294"/>
                  </a:lnTo>
                  <a:lnTo>
                    <a:pt x="56819" y="66294"/>
                  </a:lnTo>
                  <a:lnTo>
                    <a:pt x="58089" y="66040"/>
                  </a:lnTo>
                  <a:lnTo>
                    <a:pt x="56387" y="65405"/>
                  </a:lnTo>
                  <a:lnTo>
                    <a:pt x="54724" y="64516"/>
                  </a:lnTo>
                  <a:lnTo>
                    <a:pt x="54411" y="64262"/>
                  </a:lnTo>
                  <a:lnTo>
                    <a:pt x="48958" y="64262"/>
                  </a:lnTo>
                  <a:lnTo>
                    <a:pt x="44615" y="63119"/>
                  </a:lnTo>
                  <a:lnTo>
                    <a:pt x="41414" y="61087"/>
                  </a:lnTo>
                  <a:close/>
                </a:path>
                <a:path w="110490" h="120650">
                  <a:moveTo>
                    <a:pt x="91962" y="75057"/>
                  </a:moveTo>
                  <a:close/>
                </a:path>
                <a:path w="110490" h="120650">
                  <a:moveTo>
                    <a:pt x="71475" y="74168"/>
                  </a:moveTo>
                  <a:lnTo>
                    <a:pt x="71043" y="74295"/>
                  </a:lnTo>
                  <a:lnTo>
                    <a:pt x="71403" y="74295"/>
                  </a:lnTo>
                  <a:lnTo>
                    <a:pt x="71475" y="74168"/>
                  </a:lnTo>
                  <a:close/>
                </a:path>
                <a:path w="110490" h="120650">
                  <a:moveTo>
                    <a:pt x="87613" y="74126"/>
                  </a:moveTo>
                  <a:lnTo>
                    <a:pt x="87401" y="74254"/>
                  </a:lnTo>
                  <a:lnTo>
                    <a:pt x="87629" y="74295"/>
                  </a:lnTo>
                  <a:lnTo>
                    <a:pt x="87613" y="74126"/>
                  </a:lnTo>
                  <a:close/>
                </a:path>
                <a:path w="110490" h="120650">
                  <a:moveTo>
                    <a:pt x="87899" y="72294"/>
                  </a:moveTo>
                  <a:lnTo>
                    <a:pt x="87438" y="72376"/>
                  </a:lnTo>
                  <a:lnTo>
                    <a:pt x="87613" y="74126"/>
                  </a:lnTo>
                  <a:lnTo>
                    <a:pt x="88176" y="73787"/>
                  </a:lnTo>
                  <a:lnTo>
                    <a:pt x="90508" y="73787"/>
                  </a:lnTo>
                  <a:lnTo>
                    <a:pt x="87899" y="72294"/>
                  </a:lnTo>
                  <a:close/>
                </a:path>
                <a:path w="110490" h="120650">
                  <a:moveTo>
                    <a:pt x="90565" y="72136"/>
                  </a:moveTo>
                  <a:lnTo>
                    <a:pt x="88785" y="72136"/>
                  </a:lnTo>
                  <a:lnTo>
                    <a:pt x="89496" y="72390"/>
                  </a:lnTo>
                  <a:lnTo>
                    <a:pt x="91033" y="73406"/>
                  </a:lnTo>
                  <a:lnTo>
                    <a:pt x="91338" y="73787"/>
                  </a:lnTo>
                  <a:lnTo>
                    <a:pt x="90565" y="72136"/>
                  </a:lnTo>
                  <a:close/>
                </a:path>
                <a:path w="110490" h="120650">
                  <a:moveTo>
                    <a:pt x="54488" y="67945"/>
                  </a:moveTo>
                  <a:lnTo>
                    <a:pt x="53606" y="67945"/>
                  </a:lnTo>
                  <a:lnTo>
                    <a:pt x="53206" y="68707"/>
                  </a:lnTo>
                  <a:lnTo>
                    <a:pt x="53116" y="69723"/>
                  </a:lnTo>
                  <a:lnTo>
                    <a:pt x="53240" y="71120"/>
                  </a:lnTo>
                  <a:lnTo>
                    <a:pt x="53364" y="71501"/>
                  </a:lnTo>
                  <a:lnTo>
                    <a:pt x="53945" y="72574"/>
                  </a:lnTo>
                  <a:lnTo>
                    <a:pt x="57035" y="73533"/>
                  </a:lnTo>
                  <a:lnTo>
                    <a:pt x="54533" y="73660"/>
                  </a:lnTo>
                  <a:lnTo>
                    <a:pt x="58658" y="73660"/>
                  </a:lnTo>
                  <a:lnTo>
                    <a:pt x="59432" y="73279"/>
                  </a:lnTo>
                  <a:lnTo>
                    <a:pt x="58458" y="73279"/>
                  </a:lnTo>
                  <a:lnTo>
                    <a:pt x="56413" y="72263"/>
                  </a:lnTo>
                  <a:lnTo>
                    <a:pt x="54502" y="69723"/>
                  </a:lnTo>
                  <a:lnTo>
                    <a:pt x="54376" y="68834"/>
                  </a:lnTo>
                  <a:lnTo>
                    <a:pt x="54326" y="68199"/>
                  </a:lnTo>
                  <a:lnTo>
                    <a:pt x="54488" y="67945"/>
                  </a:lnTo>
                  <a:close/>
                </a:path>
                <a:path w="110490" h="120650">
                  <a:moveTo>
                    <a:pt x="77673" y="72517"/>
                  </a:moveTo>
                  <a:lnTo>
                    <a:pt x="75056" y="73025"/>
                  </a:lnTo>
                  <a:lnTo>
                    <a:pt x="73507" y="73279"/>
                  </a:lnTo>
                  <a:lnTo>
                    <a:pt x="72707" y="73533"/>
                  </a:lnTo>
                  <a:lnTo>
                    <a:pt x="83362" y="73533"/>
                  </a:lnTo>
                  <a:lnTo>
                    <a:pt x="77673" y="72517"/>
                  </a:lnTo>
                  <a:close/>
                </a:path>
                <a:path w="110490" h="120650">
                  <a:moveTo>
                    <a:pt x="59680" y="73156"/>
                  </a:moveTo>
                  <a:lnTo>
                    <a:pt x="58458" y="73279"/>
                  </a:lnTo>
                  <a:lnTo>
                    <a:pt x="59432" y="73279"/>
                  </a:lnTo>
                  <a:lnTo>
                    <a:pt x="59680" y="73156"/>
                  </a:lnTo>
                  <a:close/>
                </a:path>
                <a:path w="110490" h="120650">
                  <a:moveTo>
                    <a:pt x="58407" y="66167"/>
                  </a:moveTo>
                  <a:lnTo>
                    <a:pt x="55473" y="67437"/>
                  </a:lnTo>
                  <a:lnTo>
                    <a:pt x="54881" y="67742"/>
                  </a:lnTo>
                  <a:lnTo>
                    <a:pt x="54584" y="68072"/>
                  </a:lnTo>
                  <a:lnTo>
                    <a:pt x="54496" y="68453"/>
                  </a:lnTo>
                  <a:lnTo>
                    <a:pt x="57124" y="72390"/>
                  </a:lnTo>
                  <a:lnTo>
                    <a:pt x="59029" y="72644"/>
                  </a:lnTo>
                  <a:lnTo>
                    <a:pt x="59816" y="73025"/>
                  </a:lnTo>
                  <a:lnTo>
                    <a:pt x="60439" y="72390"/>
                  </a:lnTo>
                  <a:lnTo>
                    <a:pt x="61607" y="70866"/>
                  </a:lnTo>
                  <a:lnTo>
                    <a:pt x="62606" y="70231"/>
                  </a:lnTo>
                  <a:lnTo>
                    <a:pt x="58292" y="70231"/>
                  </a:lnTo>
                  <a:lnTo>
                    <a:pt x="56841" y="69000"/>
                  </a:lnTo>
                  <a:lnTo>
                    <a:pt x="56918" y="68707"/>
                  </a:lnTo>
                  <a:lnTo>
                    <a:pt x="57289" y="67944"/>
                  </a:lnTo>
                  <a:lnTo>
                    <a:pt x="58267" y="66675"/>
                  </a:lnTo>
                  <a:lnTo>
                    <a:pt x="59007" y="66675"/>
                  </a:lnTo>
                  <a:lnTo>
                    <a:pt x="59131" y="66421"/>
                  </a:lnTo>
                  <a:lnTo>
                    <a:pt x="58407" y="66167"/>
                  </a:lnTo>
                  <a:close/>
                </a:path>
                <a:path w="110490" h="120650">
                  <a:moveTo>
                    <a:pt x="87668" y="64643"/>
                  </a:moveTo>
                  <a:lnTo>
                    <a:pt x="84035" y="73025"/>
                  </a:lnTo>
                  <a:lnTo>
                    <a:pt x="85483" y="73025"/>
                  </a:lnTo>
                  <a:lnTo>
                    <a:pt x="86779" y="72644"/>
                  </a:lnTo>
                  <a:lnTo>
                    <a:pt x="87363" y="72390"/>
                  </a:lnTo>
                  <a:lnTo>
                    <a:pt x="87401" y="72009"/>
                  </a:lnTo>
                  <a:lnTo>
                    <a:pt x="90505" y="72009"/>
                  </a:lnTo>
                  <a:lnTo>
                    <a:pt x="88598" y="67564"/>
                  </a:lnTo>
                  <a:lnTo>
                    <a:pt x="87668" y="64643"/>
                  </a:lnTo>
                  <a:close/>
                </a:path>
                <a:path w="110490" h="120650">
                  <a:moveTo>
                    <a:pt x="86004" y="59436"/>
                  </a:moveTo>
                  <a:lnTo>
                    <a:pt x="85572" y="60071"/>
                  </a:lnTo>
                  <a:lnTo>
                    <a:pt x="83819" y="60325"/>
                  </a:lnTo>
                  <a:lnTo>
                    <a:pt x="83223" y="60452"/>
                  </a:lnTo>
                  <a:lnTo>
                    <a:pt x="83146" y="60706"/>
                  </a:lnTo>
                  <a:lnTo>
                    <a:pt x="82969" y="60833"/>
                  </a:lnTo>
                  <a:lnTo>
                    <a:pt x="82740" y="61087"/>
                  </a:lnTo>
                  <a:lnTo>
                    <a:pt x="80987" y="72517"/>
                  </a:lnTo>
                  <a:lnTo>
                    <a:pt x="83045" y="72898"/>
                  </a:lnTo>
                  <a:lnTo>
                    <a:pt x="83807" y="72517"/>
                  </a:lnTo>
                  <a:lnTo>
                    <a:pt x="84531" y="71882"/>
                  </a:lnTo>
                  <a:lnTo>
                    <a:pt x="87296" y="67437"/>
                  </a:lnTo>
                  <a:lnTo>
                    <a:pt x="87173" y="64897"/>
                  </a:lnTo>
                  <a:lnTo>
                    <a:pt x="87059" y="63881"/>
                  </a:lnTo>
                  <a:lnTo>
                    <a:pt x="86385" y="60452"/>
                  </a:lnTo>
                  <a:lnTo>
                    <a:pt x="86004" y="59436"/>
                  </a:lnTo>
                  <a:close/>
                </a:path>
                <a:path w="110490" h="120650">
                  <a:moveTo>
                    <a:pt x="66192" y="67945"/>
                  </a:moveTo>
                  <a:lnTo>
                    <a:pt x="65392" y="68707"/>
                  </a:lnTo>
                  <a:lnTo>
                    <a:pt x="63423" y="70104"/>
                  </a:lnTo>
                  <a:lnTo>
                    <a:pt x="60959" y="72263"/>
                  </a:lnTo>
                  <a:lnTo>
                    <a:pt x="60515" y="72771"/>
                  </a:lnTo>
                  <a:lnTo>
                    <a:pt x="62572" y="72263"/>
                  </a:lnTo>
                  <a:lnTo>
                    <a:pt x="65709" y="72263"/>
                  </a:lnTo>
                  <a:lnTo>
                    <a:pt x="67157" y="72009"/>
                  </a:lnTo>
                  <a:lnTo>
                    <a:pt x="67031" y="71120"/>
                  </a:lnTo>
                  <a:lnTo>
                    <a:pt x="66560" y="69088"/>
                  </a:lnTo>
                  <a:lnTo>
                    <a:pt x="66192" y="67945"/>
                  </a:lnTo>
                  <a:close/>
                </a:path>
                <a:path w="110490" h="120650">
                  <a:moveTo>
                    <a:pt x="79800" y="68834"/>
                  </a:moveTo>
                  <a:lnTo>
                    <a:pt x="70611" y="68834"/>
                  </a:lnTo>
                  <a:lnTo>
                    <a:pt x="73240" y="71120"/>
                  </a:lnTo>
                  <a:lnTo>
                    <a:pt x="73329" y="72644"/>
                  </a:lnTo>
                  <a:lnTo>
                    <a:pt x="73875" y="72517"/>
                  </a:lnTo>
                  <a:lnTo>
                    <a:pt x="77177" y="72136"/>
                  </a:lnTo>
                  <a:lnTo>
                    <a:pt x="78452" y="72136"/>
                  </a:lnTo>
                  <a:lnTo>
                    <a:pt x="78714" y="71882"/>
                  </a:lnTo>
                  <a:lnTo>
                    <a:pt x="79171" y="71120"/>
                  </a:lnTo>
                  <a:lnTo>
                    <a:pt x="79800" y="68834"/>
                  </a:lnTo>
                  <a:close/>
                </a:path>
                <a:path w="110490" h="120650">
                  <a:moveTo>
                    <a:pt x="65709" y="72263"/>
                  </a:moveTo>
                  <a:lnTo>
                    <a:pt x="62572" y="72263"/>
                  </a:lnTo>
                  <a:lnTo>
                    <a:pt x="64985" y="72390"/>
                  </a:lnTo>
                  <a:lnTo>
                    <a:pt x="65709" y="72263"/>
                  </a:lnTo>
                  <a:close/>
                </a:path>
                <a:path w="110490" h="120650">
                  <a:moveTo>
                    <a:pt x="81978" y="61468"/>
                  </a:moveTo>
                  <a:lnTo>
                    <a:pt x="81699" y="61595"/>
                  </a:lnTo>
                  <a:lnTo>
                    <a:pt x="81152" y="61595"/>
                  </a:lnTo>
                  <a:lnTo>
                    <a:pt x="81020" y="66167"/>
                  </a:lnTo>
                  <a:lnTo>
                    <a:pt x="80780" y="67944"/>
                  </a:lnTo>
                  <a:lnTo>
                    <a:pt x="80660" y="68529"/>
                  </a:lnTo>
                  <a:lnTo>
                    <a:pt x="79984" y="71120"/>
                  </a:lnTo>
                  <a:lnTo>
                    <a:pt x="79235" y="72263"/>
                  </a:lnTo>
                  <a:lnTo>
                    <a:pt x="80124" y="72390"/>
                  </a:lnTo>
                  <a:lnTo>
                    <a:pt x="81901" y="65532"/>
                  </a:lnTo>
                  <a:lnTo>
                    <a:pt x="81978" y="61468"/>
                  </a:lnTo>
                  <a:close/>
                </a:path>
                <a:path w="110490" h="120650">
                  <a:moveTo>
                    <a:pt x="90505" y="72009"/>
                  </a:moveTo>
                  <a:lnTo>
                    <a:pt x="87401" y="72009"/>
                  </a:lnTo>
                  <a:lnTo>
                    <a:pt x="87899" y="72294"/>
                  </a:lnTo>
                  <a:lnTo>
                    <a:pt x="88785" y="72136"/>
                  </a:lnTo>
                  <a:lnTo>
                    <a:pt x="90565" y="72136"/>
                  </a:lnTo>
                  <a:lnTo>
                    <a:pt x="90505" y="72009"/>
                  </a:lnTo>
                  <a:close/>
                </a:path>
                <a:path w="110490" h="120650">
                  <a:moveTo>
                    <a:pt x="78452" y="72136"/>
                  </a:moveTo>
                  <a:lnTo>
                    <a:pt x="77177" y="72136"/>
                  </a:lnTo>
                  <a:lnTo>
                    <a:pt x="78320" y="72263"/>
                  </a:lnTo>
                  <a:lnTo>
                    <a:pt x="78452" y="72136"/>
                  </a:lnTo>
                  <a:close/>
                </a:path>
                <a:path w="110490" h="120650">
                  <a:moveTo>
                    <a:pt x="39408" y="59436"/>
                  </a:moveTo>
                  <a:lnTo>
                    <a:pt x="38646" y="61341"/>
                  </a:lnTo>
                  <a:lnTo>
                    <a:pt x="37312" y="63881"/>
                  </a:lnTo>
                  <a:lnTo>
                    <a:pt x="37933" y="70975"/>
                  </a:lnTo>
                  <a:lnTo>
                    <a:pt x="38036" y="67564"/>
                  </a:lnTo>
                  <a:lnTo>
                    <a:pt x="39530" y="67564"/>
                  </a:lnTo>
                  <a:lnTo>
                    <a:pt x="39600" y="65278"/>
                  </a:lnTo>
                  <a:lnTo>
                    <a:pt x="40957" y="60833"/>
                  </a:lnTo>
                  <a:lnTo>
                    <a:pt x="40436" y="60452"/>
                  </a:lnTo>
                  <a:lnTo>
                    <a:pt x="39408" y="59436"/>
                  </a:lnTo>
                  <a:close/>
                </a:path>
                <a:path w="110490" h="120650">
                  <a:moveTo>
                    <a:pt x="59007" y="66675"/>
                  </a:moveTo>
                  <a:lnTo>
                    <a:pt x="58267" y="66675"/>
                  </a:lnTo>
                  <a:lnTo>
                    <a:pt x="58038" y="68580"/>
                  </a:lnTo>
                  <a:lnTo>
                    <a:pt x="58011" y="68961"/>
                  </a:lnTo>
                  <a:lnTo>
                    <a:pt x="58292" y="70231"/>
                  </a:lnTo>
                  <a:lnTo>
                    <a:pt x="62606" y="70231"/>
                  </a:lnTo>
                  <a:lnTo>
                    <a:pt x="63405" y="69723"/>
                  </a:lnTo>
                  <a:lnTo>
                    <a:pt x="59639" y="69723"/>
                  </a:lnTo>
                  <a:lnTo>
                    <a:pt x="58369" y="69469"/>
                  </a:lnTo>
                  <a:lnTo>
                    <a:pt x="58572" y="67564"/>
                  </a:lnTo>
                  <a:lnTo>
                    <a:pt x="59007" y="66675"/>
                  </a:lnTo>
                  <a:close/>
                </a:path>
                <a:path w="110490" h="120650">
                  <a:moveTo>
                    <a:pt x="59156" y="66421"/>
                  </a:moveTo>
                  <a:lnTo>
                    <a:pt x="59236" y="67310"/>
                  </a:lnTo>
                  <a:lnTo>
                    <a:pt x="59354" y="68707"/>
                  </a:lnTo>
                  <a:lnTo>
                    <a:pt x="59639" y="69723"/>
                  </a:lnTo>
                  <a:lnTo>
                    <a:pt x="63405" y="69723"/>
                  </a:lnTo>
                  <a:lnTo>
                    <a:pt x="63804" y="69469"/>
                  </a:lnTo>
                  <a:lnTo>
                    <a:pt x="64924" y="68326"/>
                  </a:lnTo>
                  <a:lnTo>
                    <a:pt x="65011" y="67945"/>
                  </a:lnTo>
                  <a:lnTo>
                    <a:pt x="65214" y="67945"/>
                  </a:lnTo>
                  <a:lnTo>
                    <a:pt x="65595" y="67564"/>
                  </a:lnTo>
                  <a:lnTo>
                    <a:pt x="65766" y="67310"/>
                  </a:lnTo>
                  <a:lnTo>
                    <a:pt x="62826" y="67310"/>
                  </a:lnTo>
                  <a:lnTo>
                    <a:pt x="61429" y="67056"/>
                  </a:lnTo>
                  <a:lnTo>
                    <a:pt x="59905" y="66675"/>
                  </a:lnTo>
                  <a:lnTo>
                    <a:pt x="59156" y="66421"/>
                  </a:lnTo>
                  <a:close/>
                </a:path>
                <a:path w="110490" h="120650">
                  <a:moveTo>
                    <a:pt x="57899" y="68453"/>
                  </a:moveTo>
                  <a:lnTo>
                    <a:pt x="58038" y="68580"/>
                  </a:lnTo>
                  <a:lnTo>
                    <a:pt x="57899" y="68453"/>
                  </a:lnTo>
                  <a:close/>
                </a:path>
                <a:path w="110490" h="120650">
                  <a:moveTo>
                    <a:pt x="53455" y="66967"/>
                  </a:moveTo>
                  <a:lnTo>
                    <a:pt x="53061" y="67742"/>
                  </a:lnTo>
                  <a:lnTo>
                    <a:pt x="53010" y="68529"/>
                  </a:lnTo>
                  <a:lnTo>
                    <a:pt x="53606" y="67945"/>
                  </a:lnTo>
                  <a:lnTo>
                    <a:pt x="54488" y="67944"/>
                  </a:lnTo>
                  <a:lnTo>
                    <a:pt x="54881" y="67742"/>
                  </a:lnTo>
                  <a:lnTo>
                    <a:pt x="55156" y="67437"/>
                  </a:lnTo>
                  <a:lnTo>
                    <a:pt x="53455" y="66967"/>
                  </a:lnTo>
                  <a:close/>
                </a:path>
                <a:path w="110490" h="120650">
                  <a:moveTo>
                    <a:pt x="65214" y="67945"/>
                  </a:moveTo>
                  <a:lnTo>
                    <a:pt x="65011" y="67945"/>
                  </a:lnTo>
                  <a:lnTo>
                    <a:pt x="65214" y="67945"/>
                  </a:lnTo>
                  <a:close/>
                </a:path>
                <a:path w="110490" h="120650">
                  <a:moveTo>
                    <a:pt x="56819" y="66294"/>
                  </a:moveTo>
                  <a:lnTo>
                    <a:pt x="53797" y="66294"/>
                  </a:lnTo>
                  <a:lnTo>
                    <a:pt x="55219" y="67310"/>
                  </a:lnTo>
                  <a:lnTo>
                    <a:pt x="55816" y="66675"/>
                  </a:lnTo>
                  <a:lnTo>
                    <a:pt x="56819" y="66294"/>
                  </a:lnTo>
                  <a:close/>
                </a:path>
                <a:path w="110490" h="120650">
                  <a:moveTo>
                    <a:pt x="54813" y="55626"/>
                  </a:moveTo>
                  <a:lnTo>
                    <a:pt x="52438" y="58547"/>
                  </a:lnTo>
                  <a:lnTo>
                    <a:pt x="51320" y="59563"/>
                  </a:lnTo>
                  <a:lnTo>
                    <a:pt x="51262" y="59817"/>
                  </a:lnTo>
                  <a:lnTo>
                    <a:pt x="51574" y="60960"/>
                  </a:lnTo>
                  <a:lnTo>
                    <a:pt x="55232" y="64135"/>
                  </a:lnTo>
                  <a:lnTo>
                    <a:pt x="62826" y="67310"/>
                  </a:lnTo>
                  <a:lnTo>
                    <a:pt x="65766" y="67310"/>
                  </a:lnTo>
                  <a:lnTo>
                    <a:pt x="65977" y="66675"/>
                  </a:lnTo>
                  <a:lnTo>
                    <a:pt x="66304" y="63500"/>
                  </a:lnTo>
                  <a:lnTo>
                    <a:pt x="61175" y="63500"/>
                  </a:lnTo>
                  <a:lnTo>
                    <a:pt x="58343" y="63246"/>
                  </a:lnTo>
                  <a:lnTo>
                    <a:pt x="55016" y="60071"/>
                  </a:lnTo>
                  <a:lnTo>
                    <a:pt x="55511" y="57404"/>
                  </a:lnTo>
                  <a:lnTo>
                    <a:pt x="62668" y="57404"/>
                  </a:lnTo>
                  <a:lnTo>
                    <a:pt x="61636" y="56134"/>
                  </a:lnTo>
                  <a:lnTo>
                    <a:pt x="57480" y="56134"/>
                  </a:lnTo>
                  <a:lnTo>
                    <a:pt x="54813" y="55626"/>
                  </a:lnTo>
                  <a:close/>
                </a:path>
                <a:path w="110490" h="120650">
                  <a:moveTo>
                    <a:pt x="53539" y="66802"/>
                  </a:moveTo>
                  <a:lnTo>
                    <a:pt x="52857" y="66802"/>
                  </a:lnTo>
                  <a:lnTo>
                    <a:pt x="53455" y="66967"/>
                  </a:lnTo>
                  <a:lnTo>
                    <a:pt x="53539" y="66802"/>
                  </a:lnTo>
                  <a:close/>
                </a:path>
                <a:path w="110490" h="120650">
                  <a:moveTo>
                    <a:pt x="22511" y="62992"/>
                  </a:moveTo>
                  <a:lnTo>
                    <a:pt x="18973" y="62992"/>
                  </a:lnTo>
                  <a:lnTo>
                    <a:pt x="23634" y="64897"/>
                  </a:lnTo>
                  <a:lnTo>
                    <a:pt x="24383" y="63881"/>
                  </a:lnTo>
                  <a:lnTo>
                    <a:pt x="22511" y="62992"/>
                  </a:lnTo>
                  <a:close/>
                </a:path>
                <a:path w="110490" h="120650">
                  <a:moveTo>
                    <a:pt x="53314" y="63373"/>
                  </a:moveTo>
                  <a:lnTo>
                    <a:pt x="48958" y="64262"/>
                  </a:lnTo>
                  <a:lnTo>
                    <a:pt x="54411" y="64262"/>
                  </a:lnTo>
                  <a:lnTo>
                    <a:pt x="53314" y="63373"/>
                  </a:lnTo>
                  <a:close/>
                </a:path>
                <a:path w="110490" h="120650">
                  <a:moveTo>
                    <a:pt x="62668" y="57404"/>
                  </a:moveTo>
                  <a:lnTo>
                    <a:pt x="55511" y="57404"/>
                  </a:lnTo>
                  <a:lnTo>
                    <a:pt x="56413" y="60071"/>
                  </a:lnTo>
                  <a:lnTo>
                    <a:pt x="58572" y="62357"/>
                  </a:lnTo>
                  <a:lnTo>
                    <a:pt x="61175" y="63500"/>
                  </a:lnTo>
                  <a:lnTo>
                    <a:pt x="66304" y="63500"/>
                  </a:lnTo>
                  <a:lnTo>
                    <a:pt x="66370" y="62865"/>
                  </a:lnTo>
                  <a:lnTo>
                    <a:pt x="63804" y="58801"/>
                  </a:lnTo>
                  <a:lnTo>
                    <a:pt x="62668" y="57404"/>
                  </a:lnTo>
                  <a:close/>
                </a:path>
                <a:path w="110490" h="120650">
                  <a:moveTo>
                    <a:pt x="47485" y="50165"/>
                  </a:moveTo>
                  <a:lnTo>
                    <a:pt x="44894" y="50165"/>
                  </a:lnTo>
                  <a:lnTo>
                    <a:pt x="44823" y="50800"/>
                  </a:lnTo>
                  <a:lnTo>
                    <a:pt x="44719" y="56642"/>
                  </a:lnTo>
                  <a:lnTo>
                    <a:pt x="45821" y="58166"/>
                  </a:lnTo>
                  <a:lnTo>
                    <a:pt x="47015" y="59182"/>
                  </a:lnTo>
                  <a:lnTo>
                    <a:pt x="51066" y="61595"/>
                  </a:lnTo>
                  <a:lnTo>
                    <a:pt x="50990" y="60960"/>
                  </a:lnTo>
                  <a:lnTo>
                    <a:pt x="50668" y="59817"/>
                  </a:lnTo>
                  <a:lnTo>
                    <a:pt x="49288" y="56642"/>
                  </a:lnTo>
                  <a:lnTo>
                    <a:pt x="47473" y="53658"/>
                  </a:lnTo>
                  <a:lnTo>
                    <a:pt x="47485" y="50165"/>
                  </a:lnTo>
                  <a:close/>
                </a:path>
                <a:path w="110490" h="120650">
                  <a:moveTo>
                    <a:pt x="79235" y="60706"/>
                  </a:moveTo>
                  <a:lnTo>
                    <a:pt x="78562" y="60706"/>
                  </a:lnTo>
                  <a:lnTo>
                    <a:pt x="74891" y="61087"/>
                  </a:lnTo>
                  <a:lnTo>
                    <a:pt x="79540" y="61087"/>
                  </a:lnTo>
                  <a:lnTo>
                    <a:pt x="79235" y="60706"/>
                  </a:lnTo>
                  <a:close/>
                </a:path>
                <a:path w="110490" h="120650">
                  <a:moveTo>
                    <a:pt x="82156" y="57023"/>
                  </a:moveTo>
                  <a:lnTo>
                    <a:pt x="80314" y="57023"/>
                  </a:lnTo>
                  <a:lnTo>
                    <a:pt x="79679" y="57658"/>
                  </a:lnTo>
                  <a:lnTo>
                    <a:pt x="79592" y="59817"/>
                  </a:lnTo>
                  <a:lnTo>
                    <a:pt x="80213" y="60579"/>
                  </a:lnTo>
                  <a:lnTo>
                    <a:pt x="82041" y="60579"/>
                  </a:lnTo>
                  <a:lnTo>
                    <a:pt x="82816" y="59817"/>
                  </a:lnTo>
                  <a:lnTo>
                    <a:pt x="82776" y="57785"/>
                  </a:lnTo>
                  <a:lnTo>
                    <a:pt x="82156" y="57023"/>
                  </a:lnTo>
                  <a:close/>
                </a:path>
                <a:path w="110490" h="120650">
                  <a:moveTo>
                    <a:pt x="67475" y="56388"/>
                  </a:moveTo>
                  <a:lnTo>
                    <a:pt x="67466" y="57404"/>
                  </a:lnTo>
                  <a:lnTo>
                    <a:pt x="67348" y="58039"/>
                  </a:lnTo>
                  <a:lnTo>
                    <a:pt x="66725" y="58801"/>
                  </a:lnTo>
                  <a:lnTo>
                    <a:pt x="70116" y="59817"/>
                  </a:lnTo>
                  <a:lnTo>
                    <a:pt x="75285" y="60452"/>
                  </a:lnTo>
                  <a:lnTo>
                    <a:pt x="78778" y="59944"/>
                  </a:lnTo>
                  <a:lnTo>
                    <a:pt x="78691" y="59655"/>
                  </a:lnTo>
                  <a:lnTo>
                    <a:pt x="78591" y="59309"/>
                  </a:lnTo>
                  <a:lnTo>
                    <a:pt x="78692" y="57912"/>
                  </a:lnTo>
                  <a:lnTo>
                    <a:pt x="78799" y="57658"/>
                  </a:lnTo>
                  <a:lnTo>
                    <a:pt x="72212" y="57658"/>
                  </a:lnTo>
                  <a:lnTo>
                    <a:pt x="67475" y="56388"/>
                  </a:lnTo>
                  <a:close/>
                </a:path>
                <a:path w="110490" h="120650">
                  <a:moveTo>
                    <a:pt x="85051" y="56515"/>
                  </a:moveTo>
                  <a:lnTo>
                    <a:pt x="84162" y="56769"/>
                  </a:lnTo>
                  <a:lnTo>
                    <a:pt x="83083" y="56896"/>
                  </a:lnTo>
                  <a:lnTo>
                    <a:pt x="83540" y="57404"/>
                  </a:lnTo>
                  <a:lnTo>
                    <a:pt x="83616" y="57658"/>
                  </a:lnTo>
                  <a:lnTo>
                    <a:pt x="83718" y="59436"/>
                  </a:lnTo>
                  <a:lnTo>
                    <a:pt x="83604" y="59690"/>
                  </a:lnTo>
                  <a:lnTo>
                    <a:pt x="84124" y="59563"/>
                  </a:lnTo>
                  <a:lnTo>
                    <a:pt x="85255" y="59055"/>
                  </a:lnTo>
                  <a:lnTo>
                    <a:pt x="85801" y="58928"/>
                  </a:lnTo>
                  <a:lnTo>
                    <a:pt x="85236" y="57277"/>
                  </a:lnTo>
                  <a:lnTo>
                    <a:pt x="85051" y="56515"/>
                  </a:lnTo>
                  <a:close/>
                </a:path>
                <a:path w="110490" h="120650">
                  <a:moveTo>
                    <a:pt x="54212" y="49403"/>
                  </a:moveTo>
                  <a:lnTo>
                    <a:pt x="47561" y="49403"/>
                  </a:lnTo>
                  <a:lnTo>
                    <a:pt x="47688" y="53213"/>
                  </a:lnTo>
                  <a:lnTo>
                    <a:pt x="48120" y="53467"/>
                  </a:lnTo>
                  <a:lnTo>
                    <a:pt x="50495" y="57912"/>
                  </a:lnTo>
                  <a:lnTo>
                    <a:pt x="51213" y="59636"/>
                  </a:lnTo>
                  <a:lnTo>
                    <a:pt x="53974" y="55753"/>
                  </a:lnTo>
                  <a:lnTo>
                    <a:pt x="55841" y="55245"/>
                  </a:lnTo>
                  <a:lnTo>
                    <a:pt x="54072" y="53848"/>
                  </a:lnTo>
                  <a:lnTo>
                    <a:pt x="53759" y="53848"/>
                  </a:lnTo>
                  <a:lnTo>
                    <a:pt x="51892" y="50927"/>
                  </a:lnTo>
                  <a:lnTo>
                    <a:pt x="51727" y="50800"/>
                  </a:lnTo>
                  <a:lnTo>
                    <a:pt x="55835" y="50800"/>
                  </a:lnTo>
                  <a:lnTo>
                    <a:pt x="55270" y="50419"/>
                  </a:lnTo>
                  <a:lnTo>
                    <a:pt x="54212" y="49403"/>
                  </a:lnTo>
                  <a:close/>
                </a:path>
                <a:path w="110490" h="120650">
                  <a:moveTo>
                    <a:pt x="65423" y="53757"/>
                  </a:moveTo>
                  <a:lnTo>
                    <a:pt x="65773" y="54356"/>
                  </a:lnTo>
                  <a:lnTo>
                    <a:pt x="66293" y="55626"/>
                  </a:lnTo>
                  <a:lnTo>
                    <a:pt x="66522" y="56769"/>
                  </a:lnTo>
                  <a:lnTo>
                    <a:pt x="66636" y="58166"/>
                  </a:lnTo>
                  <a:lnTo>
                    <a:pt x="67554" y="55664"/>
                  </a:lnTo>
                  <a:lnTo>
                    <a:pt x="67386" y="55626"/>
                  </a:lnTo>
                  <a:lnTo>
                    <a:pt x="67153" y="54356"/>
                  </a:lnTo>
                  <a:lnTo>
                    <a:pt x="67010" y="53883"/>
                  </a:lnTo>
                  <a:lnTo>
                    <a:pt x="65423" y="53757"/>
                  </a:lnTo>
                  <a:close/>
                </a:path>
                <a:path w="110490" h="120650">
                  <a:moveTo>
                    <a:pt x="78943" y="57404"/>
                  </a:moveTo>
                  <a:lnTo>
                    <a:pt x="74244" y="57658"/>
                  </a:lnTo>
                  <a:lnTo>
                    <a:pt x="78799" y="57658"/>
                  </a:lnTo>
                  <a:lnTo>
                    <a:pt x="78943" y="57404"/>
                  </a:lnTo>
                  <a:close/>
                </a:path>
                <a:path w="110490" h="120650">
                  <a:moveTo>
                    <a:pt x="46418" y="43688"/>
                  </a:moveTo>
                  <a:lnTo>
                    <a:pt x="45465" y="45339"/>
                  </a:lnTo>
                  <a:lnTo>
                    <a:pt x="45127" y="47879"/>
                  </a:lnTo>
                  <a:lnTo>
                    <a:pt x="42570" y="54483"/>
                  </a:lnTo>
                  <a:lnTo>
                    <a:pt x="43370" y="54991"/>
                  </a:lnTo>
                  <a:lnTo>
                    <a:pt x="44653" y="57531"/>
                  </a:lnTo>
                  <a:lnTo>
                    <a:pt x="43953" y="55753"/>
                  </a:lnTo>
                  <a:lnTo>
                    <a:pt x="44046" y="54737"/>
                  </a:lnTo>
                  <a:lnTo>
                    <a:pt x="44515" y="51816"/>
                  </a:lnTo>
                  <a:lnTo>
                    <a:pt x="44894" y="50165"/>
                  </a:lnTo>
                  <a:lnTo>
                    <a:pt x="47485" y="50165"/>
                  </a:lnTo>
                  <a:lnTo>
                    <a:pt x="47561" y="49403"/>
                  </a:lnTo>
                  <a:lnTo>
                    <a:pt x="54212" y="49403"/>
                  </a:lnTo>
                  <a:lnTo>
                    <a:pt x="53947" y="49149"/>
                  </a:lnTo>
                  <a:lnTo>
                    <a:pt x="45631" y="49149"/>
                  </a:lnTo>
                  <a:lnTo>
                    <a:pt x="45504" y="48133"/>
                  </a:lnTo>
                  <a:lnTo>
                    <a:pt x="45626" y="46355"/>
                  </a:lnTo>
                  <a:lnTo>
                    <a:pt x="46367" y="44577"/>
                  </a:lnTo>
                  <a:lnTo>
                    <a:pt x="47510" y="43862"/>
                  </a:lnTo>
                  <a:lnTo>
                    <a:pt x="46418" y="43688"/>
                  </a:lnTo>
                  <a:close/>
                </a:path>
                <a:path w="110490" h="120650">
                  <a:moveTo>
                    <a:pt x="69240" y="43688"/>
                  </a:moveTo>
                  <a:lnTo>
                    <a:pt x="67417" y="45974"/>
                  </a:lnTo>
                  <a:lnTo>
                    <a:pt x="67299" y="46648"/>
                  </a:lnTo>
                  <a:lnTo>
                    <a:pt x="69900" y="48260"/>
                  </a:lnTo>
                  <a:lnTo>
                    <a:pt x="67351" y="51435"/>
                  </a:lnTo>
                  <a:lnTo>
                    <a:pt x="66433" y="52578"/>
                  </a:lnTo>
                  <a:lnTo>
                    <a:pt x="67010" y="53883"/>
                  </a:lnTo>
                  <a:lnTo>
                    <a:pt x="68067" y="53966"/>
                  </a:lnTo>
                  <a:lnTo>
                    <a:pt x="68127" y="54102"/>
                  </a:lnTo>
                  <a:lnTo>
                    <a:pt x="67554" y="55664"/>
                  </a:lnTo>
                  <a:lnTo>
                    <a:pt x="72428" y="56769"/>
                  </a:lnTo>
                  <a:lnTo>
                    <a:pt x="74688" y="56896"/>
                  </a:lnTo>
                  <a:lnTo>
                    <a:pt x="79590" y="56642"/>
                  </a:lnTo>
                  <a:lnTo>
                    <a:pt x="80048" y="56261"/>
                  </a:lnTo>
                  <a:lnTo>
                    <a:pt x="80632" y="56007"/>
                  </a:lnTo>
                  <a:lnTo>
                    <a:pt x="83731" y="56007"/>
                  </a:lnTo>
                  <a:lnTo>
                    <a:pt x="84899" y="55880"/>
                  </a:lnTo>
                  <a:lnTo>
                    <a:pt x="84670" y="54483"/>
                  </a:lnTo>
                  <a:lnTo>
                    <a:pt x="84546" y="53883"/>
                  </a:lnTo>
                  <a:lnTo>
                    <a:pt x="84305" y="53658"/>
                  </a:lnTo>
                  <a:lnTo>
                    <a:pt x="83350" y="53467"/>
                  </a:lnTo>
                  <a:lnTo>
                    <a:pt x="82232" y="52578"/>
                  </a:lnTo>
                  <a:lnTo>
                    <a:pt x="82016" y="52070"/>
                  </a:lnTo>
                  <a:lnTo>
                    <a:pt x="81953" y="51562"/>
                  </a:lnTo>
                  <a:lnTo>
                    <a:pt x="80911" y="51181"/>
                  </a:lnTo>
                  <a:lnTo>
                    <a:pt x="80098" y="50546"/>
                  </a:lnTo>
                  <a:lnTo>
                    <a:pt x="80657" y="48006"/>
                  </a:lnTo>
                  <a:lnTo>
                    <a:pt x="81064" y="47498"/>
                  </a:lnTo>
                  <a:lnTo>
                    <a:pt x="81495" y="46609"/>
                  </a:lnTo>
                  <a:lnTo>
                    <a:pt x="77952" y="46228"/>
                  </a:lnTo>
                  <a:lnTo>
                    <a:pt x="73240" y="44958"/>
                  </a:lnTo>
                  <a:lnTo>
                    <a:pt x="69240" y="43688"/>
                  </a:lnTo>
                  <a:close/>
                </a:path>
                <a:path w="110490" h="120650">
                  <a:moveTo>
                    <a:pt x="83731" y="56007"/>
                  </a:moveTo>
                  <a:lnTo>
                    <a:pt x="81584" y="56007"/>
                  </a:lnTo>
                  <a:lnTo>
                    <a:pt x="82168" y="56261"/>
                  </a:lnTo>
                  <a:lnTo>
                    <a:pt x="84112" y="56134"/>
                  </a:lnTo>
                  <a:lnTo>
                    <a:pt x="83731" y="56007"/>
                  </a:lnTo>
                  <a:close/>
                </a:path>
                <a:path w="110490" h="120650">
                  <a:moveTo>
                    <a:pt x="58892" y="54376"/>
                  </a:moveTo>
                  <a:lnTo>
                    <a:pt x="58940" y="54737"/>
                  </a:lnTo>
                  <a:lnTo>
                    <a:pt x="58058" y="54836"/>
                  </a:lnTo>
                  <a:lnTo>
                    <a:pt x="58089" y="55372"/>
                  </a:lnTo>
                  <a:lnTo>
                    <a:pt x="57048" y="55372"/>
                  </a:lnTo>
                  <a:lnTo>
                    <a:pt x="57369" y="55664"/>
                  </a:lnTo>
                  <a:lnTo>
                    <a:pt x="57480" y="56134"/>
                  </a:lnTo>
                  <a:lnTo>
                    <a:pt x="61636" y="56134"/>
                  </a:lnTo>
                  <a:lnTo>
                    <a:pt x="61429" y="55880"/>
                  </a:lnTo>
                  <a:lnTo>
                    <a:pt x="58892" y="54376"/>
                  </a:lnTo>
                  <a:close/>
                </a:path>
                <a:path w="110490" h="120650">
                  <a:moveTo>
                    <a:pt x="53581" y="52959"/>
                  </a:moveTo>
                  <a:lnTo>
                    <a:pt x="56692" y="54991"/>
                  </a:lnTo>
                  <a:lnTo>
                    <a:pt x="58058" y="54836"/>
                  </a:lnTo>
                  <a:lnTo>
                    <a:pt x="58000" y="53848"/>
                  </a:lnTo>
                  <a:lnTo>
                    <a:pt x="58822" y="53848"/>
                  </a:lnTo>
                  <a:lnTo>
                    <a:pt x="58788" y="53594"/>
                  </a:lnTo>
                  <a:lnTo>
                    <a:pt x="59305" y="53594"/>
                  </a:lnTo>
                  <a:lnTo>
                    <a:pt x="58759" y="53086"/>
                  </a:lnTo>
                  <a:lnTo>
                    <a:pt x="54279" y="53086"/>
                  </a:lnTo>
                  <a:lnTo>
                    <a:pt x="53581" y="52959"/>
                  </a:lnTo>
                  <a:close/>
                </a:path>
                <a:path w="110490" h="120650">
                  <a:moveTo>
                    <a:pt x="59305" y="53594"/>
                  </a:moveTo>
                  <a:lnTo>
                    <a:pt x="58788" y="53594"/>
                  </a:lnTo>
                  <a:lnTo>
                    <a:pt x="60261" y="54483"/>
                  </a:lnTo>
                  <a:lnTo>
                    <a:pt x="59305" y="53594"/>
                  </a:lnTo>
                  <a:close/>
                </a:path>
                <a:path w="110490" h="120650">
                  <a:moveTo>
                    <a:pt x="56692" y="48895"/>
                  </a:moveTo>
                  <a:lnTo>
                    <a:pt x="53682" y="48895"/>
                  </a:lnTo>
                  <a:lnTo>
                    <a:pt x="56146" y="49911"/>
                  </a:lnTo>
                  <a:lnTo>
                    <a:pt x="58009" y="51562"/>
                  </a:lnTo>
                  <a:lnTo>
                    <a:pt x="60151" y="53658"/>
                  </a:lnTo>
                  <a:lnTo>
                    <a:pt x="60223" y="53975"/>
                  </a:lnTo>
                  <a:lnTo>
                    <a:pt x="61137" y="54483"/>
                  </a:lnTo>
                  <a:lnTo>
                    <a:pt x="62026" y="53975"/>
                  </a:lnTo>
                  <a:lnTo>
                    <a:pt x="62022" y="53721"/>
                  </a:lnTo>
                  <a:lnTo>
                    <a:pt x="61671" y="53721"/>
                  </a:lnTo>
                  <a:lnTo>
                    <a:pt x="61036" y="53086"/>
                  </a:lnTo>
                  <a:lnTo>
                    <a:pt x="56692" y="49657"/>
                  </a:lnTo>
                  <a:lnTo>
                    <a:pt x="56692" y="48895"/>
                  </a:lnTo>
                  <a:close/>
                </a:path>
                <a:path w="110490" h="120650">
                  <a:moveTo>
                    <a:pt x="58822" y="53848"/>
                  </a:moveTo>
                  <a:lnTo>
                    <a:pt x="58000" y="53848"/>
                  </a:lnTo>
                  <a:lnTo>
                    <a:pt x="58892" y="54376"/>
                  </a:lnTo>
                  <a:lnTo>
                    <a:pt x="58822" y="53848"/>
                  </a:lnTo>
                  <a:close/>
                </a:path>
                <a:path w="110490" h="120650">
                  <a:moveTo>
                    <a:pt x="86588" y="46482"/>
                  </a:moveTo>
                  <a:lnTo>
                    <a:pt x="85128" y="46609"/>
                  </a:lnTo>
                  <a:lnTo>
                    <a:pt x="85013" y="47244"/>
                  </a:lnTo>
                  <a:lnTo>
                    <a:pt x="84429" y="47752"/>
                  </a:lnTo>
                  <a:lnTo>
                    <a:pt x="83540" y="47752"/>
                  </a:lnTo>
                  <a:lnTo>
                    <a:pt x="83452" y="48260"/>
                  </a:lnTo>
                  <a:lnTo>
                    <a:pt x="82459" y="50800"/>
                  </a:lnTo>
                  <a:lnTo>
                    <a:pt x="82054" y="51562"/>
                  </a:lnTo>
                  <a:lnTo>
                    <a:pt x="84305" y="53658"/>
                  </a:lnTo>
                  <a:lnTo>
                    <a:pt x="84620" y="53721"/>
                  </a:lnTo>
                  <a:lnTo>
                    <a:pt x="84645" y="53975"/>
                  </a:lnTo>
                  <a:lnTo>
                    <a:pt x="85026" y="53721"/>
                  </a:lnTo>
                  <a:lnTo>
                    <a:pt x="88137" y="52451"/>
                  </a:lnTo>
                  <a:lnTo>
                    <a:pt x="88648" y="52070"/>
                  </a:lnTo>
                  <a:lnTo>
                    <a:pt x="84480" y="52070"/>
                  </a:lnTo>
                  <a:lnTo>
                    <a:pt x="84593" y="51435"/>
                  </a:lnTo>
                  <a:lnTo>
                    <a:pt x="84586" y="50800"/>
                  </a:lnTo>
                  <a:lnTo>
                    <a:pt x="84005" y="50038"/>
                  </a:lnTo>
                  <a:lnTo>
                    <a:pt x="84130" y="49149"/>
                  </a:lnTo>
                  <a:lnTo>
                    <a:pt x="84315" y="48514"/>
                  </a:lnTo>
                  <a:lnTo>
                    <a:pt x="84747" y="48133"/>
                  </a:lnTo>
                  <a:lnTo>
                    <a:pt x="89902" y="48133"/>
                  </a:lnTo>
                  <a:lnTo>
                    <a:pt x="89598" y="47244"/>
                  </a:lnTo>
                  <a:lnTo>
                    <a:pt x="86588" y="46482"/>
                  </a:lnTo>
                  <a:close/>
                </a:path>
                <a:path w="110490" h="120650">
                  <a:moveTo>
                    <a:pt x="53911" y="53721"/>
                  </a:moveTo>
                  <a:lnTo>
                    <a:pt x="53759" y="53848"/>
                  </a:lnTo>
                  <a:lnTo>
                    <a:pt x="54072" y="53848"/>
                  </a:lnTo>
                  <a:lnTo>
                    <a:pt x="53911" y="53721"/>
                  </a:lnTo>
                  <a:close/>
                </a:path>
                <a:path w="110490" h="120650">
                  <a:moveTo>
                    <a:pt x="65204" y="53383"/>
                  </a:moveTo>
                  <a:lnTo>
                    <a:pt x="64960" y="53721"/>
                  </a:lnTo>
                  <a:lnTo>
                    <a:pt x="65423" y="53757"/>
                  </a:lnTo>
                  <a:lnTo>
                    <a:pt x="65204" y="53383"/>
                  </a:lnTo>
                  <a:close/>
                </a:path>
                <a:path w="110490" h="120650">
                  <a:moveTo>
                    <a:pt x="62169" y="48895"/>
                  </a:moveTo>
                  <a:lnTo>
                    <a:pt x="56692" y="48895"/>
                  </a:lnTo>
                  <a:lnTo>
                    <a:pt x="58077" y="49784"/>
                  </a:lnTo>
                  <a:lnTo>
                    <a:pt x="61188" y="51943"/>
                  </a:lnTo>
                  <a:lnTo>
                    <a:pt x="61671" y="53721"/>
                  </a:lnTo>
                  <a:lnTo>
                    <a:pt x="62022" y="53721"/>
                  </a:lnTo>
                  <a:lnTo>
                    <a:pt x="62142" y="49022"/>
                  </a:lnTo>
                  <a:close/>
                </a:path>
                <a:path w="110490" h="120650">
                  <a:moveTo>
                    <a:pt x="62356" y="48514"/>
                  </a:moveTo>
                  <a:lnTo>
                    <a:pt x="65204" y="53383"/>
                  </a:lnTo>
                  <a:lnTo>
                    <a:pt x="66709" y="51308"/>
                  </a:lnTo>
                  <a:lnTo>
                    <a:pt x="62356" y="48514"/>
                  </a:lnTo>
                  <a:close/>
                </a:path>
                <a:path w="110490" h="120650">
                  <a:moveTo>
                    <a:pt x="55835" y="50800"/>
                  </a:moveTo>
                  <a:lnTo>
                    <a:pt x="51955" y="50800"/>
                  </a:lnTo>
                  <a:lnTo>
                    <a:pt x="54279" y="53086"/>
                  </a:lnTo>
                  <a:lnTo>
                    <a:pt x="58759" y="53086"/>
                  </a:lnTo>
                  <a:lnTo>
                    <a:pt x="57530" y="51943"/>
                  </a:lnTo>
                  <a:lnTo>
                    <a:pt x="55835" y="50800"/>
                  </a:lnTo>
                  <a:close/>
                </a:path>
                <a:path w="110490" h="120650">
                  <a:moveTo>
                    <a:pt x="84912" y="48895"/>
                  </a:moveTo>
                  <a:lnTo>
                    <a:pt x="84366" y="49276"/>
                  </a:lnTo>
                  <a:lnTo>
                    <a:pt x="84883" y="50546"/>
                  </a:lnTo>
                  <a:lnTo>
                    <a:pt x="84985" y="51228"/>
                  </a:lnTo>
                  <a:lnTo>
                    <a:pt x="84480" y="52070"/>
                  </a:lnTo>
                  <a:lnTo>
                    <a:pt x="88648" y="52070"/>
                  </a:lnTo>
                  <a:lnTo>
                    <a:pt x="88988" y="51816"/>
                  </a:lnTo>
                  <a:lnTo>
                    <a:pt x="89593" y="50038"/>
                  </a:lnTo>
                  <a:lnTo>
                    <a:pt x="85394" y="50038"/>
                  </a:lnTo>
                  <a:lnTo>
                    <a:pt x="85305" y="49022"/>
                  </a:lnTo>
                  <a:lnTo>
                    <a:pt x="84912" y="48895"/>
                  </a:lnTo>
                  <a:close/>
                </a:path>
                <a:path w="110490" h="120650">
                  <a:moveTo>
                    <a:pt x="67269" y="51537"/>
                  </a:moveTo>
                  <a:close/>
                </a:path>
                <a:path w="110490" h="120650">
                  <a:moveTo>
                    <a:pt x="67307" y="50483"/>
                  </a:moveTo>
                  <a:lnTo>
                    <a:pt x="66767" y="51228"/>
                  </a:lnTo>
                  <a:lnTo>
                    <a:pt x="67269" y="51537"/>
                  </a:lnTo>
                  <a:lnTo>
                    <a:pt x="67307" y="50483"/>
                  </a:lnTo>
                  <a:close/>
                </a:path>
                <a:path w="110490" h="120650">
                  <a:moveTo>
                    <a:pt x="82257" y="46609"/>
                  </a:moveTo>
                  <a:lnTo>
                    <a:pt x="81533" y="48006"/>
                  </a:lnTo>
                  <a:lnTo>
                    <a:pt x="80835" y="48895"/>
                  </a:lnTo>
                  <a:lnTo>
                    <a:pt x="80797" y="50546"/>
                  </a:lnTo>
                  <a:lnTo>
                    <a:pt x="81318" y="50927"/>
                  </a:lnTo>
                  <a:lnTo>
                    <a:pt x="81914" y="51308"/>
                  </a:lnTo>
                  <a:lnTo>
                    <a:pt x="81860" y="50800"/>
                  </a:lnTo>
                  <a:lnTo>
                    <a:pt x="80924" y="49022"/>
                  </a:lnTo>
                  <a:lnTo>
                    <a:pt x="81889" y="49022"/>
                  </a:lnTo>
                  <a:lnTo>
                    <a:pt x="82880" y="47371"/>
                  </a:lnTo>
                  <a:lnTo>
                    <a:pt x="82676" y="47244"/>
                  </a:lnTo>
                  <a:lnTo>
                    <a:pt x="82461" y="46736"/>
                  </a:lnTo>
                  <a:lnTo>
                    <a:pt x="82257" y="46609"/>
                  </a:lnTo>
                  <a:close/>
                </a:path>
                <a:path w="110490" h="120650">
                  <a:moveTo>
                    <a:pt x="82524" y="48768"/>
                  </a:moveTo>
                  <a:lnTo>
                    <a:pt x="82054" y="49149"/>
                  </a:lnTo>
                  <a:lnTo>
                    <a:pt x="81711" y="49149"/>
                  </a:lnTo>
                  <a:lnTo>
                    <a:pt x="81978" y="50546"/>
                  </a:lnTo>
                  <a:lnTo>
                    <a:pt x="82080" y="50038"/>
                  </a:lnTo>
                  <a:lnTo>
                    <a:pt x="82524" y="48768"/>
                  </a:lnTo>
                  <a:close/>
                </a:path>
                <a:path w="110490" h="120650">
                  <a:moveTo>
                    <a:pt x="67300" y="47023"/>
                  </a:moveTo>
                  <a:lnTo>
                    <a:pt x="67307" y="50483"/>
                  </a:lnTo>
                  <a:lnTo>
                    <a:pt x="69011" y="48133"/>
                  </a:lnTo>
                  <a:lnTo>
                    <a:pt x="67300" y="47023"/>
                  </a:lnTo>
                  <a:close/>
                </a:path>
                <a:path w="110490" h="120650">
                  <a:moveTo>
                    <a:pt x="89902" y="48133"/>
                  </a:moveTo>
                  <a:lnTo>
                    <a:pt x="84747" y="48133"/>
                  </a:lnTo>
                  <a:lnTo>
                    <a:pt x="85590" y="48641"/>
                  </a:lnTo>
                  <a:lnTo>
                    <a:pt x="85680" y="49657"/>
                  </a:lnTo>
                  <a:lnTo>
                    <a:pt x="85394" y="50038"/>
                  </a:lnTo>
                  <a:lnTo>
                    <a:pt x="89593" y="50038"/>
                  </a:lnTo>
                  <a:lnTo>
                    <a:pt x="90011" y="49022"/>
                  </a:lnTo>
                  <a:lnTo>
                    <a:pt x="89902" y="48133"/>
                  </a:lnTo>
                  <a:close/>
                </a:path>
                <a:path w="110490" h="120650">
                  <a:moveTo>
                    <a:pt x="65201" y="42164"/>
                  </a:moveTo>
                  <a:lnTo>
                    <a:pt x="63526" y="44671"/>
                  </a:lnTo>
                  <a:lnTo>
                    <a:pt x="63415" y="45339"/>
                  </a:lnTo>
                  <a:lnTo>
                    <a:pt x="63523" y="45847"/>
                  </a:lnTo>
                  <a:lnTo>
                    <a:pt x="64515" y="49149"/>
                  </a:lnTo>
                  <a:lnTo>
                    <a:pt x="64604" y="49784"/>
                  </a:lnTo>
                  <a:lnTo>
                    <a:pt x="65417" y="49149"/>
                  </a:lnTo>
                  <a:lnTo>
                    <a:pt x="66611" y="48641"/>
                  </a:lnTo>
                  <a:lnTo>
                    <a:pt x="67032" y="46849"/>
                  </a:lnTo>
                  <a:lnTo>
                    <a:pt x="66268" y="46355"/>
                  </a:lnTo>
                  <a:lnTo>
                    <a:pt x="68668" y="43434"/>
                  </a:lnTo>
                  <a:lnTo>
                    <a:pt x="67124" y="42926"/>
                  </a:lnTo>
                  <a:lnTo>
                    <a:pt x="65201" y="42164"/>
                  </a:lnTo>
                  <a:close/>
                </a:path>
                <a:path w="110490" h="120650">
                  <a:moveTo>
                    <a:pt x="48336" y="43561"/>
                  </a:moveTo>
                  <a:lnTo>
                    <a:pt x="46812" y="45593"/>
                  </a:lnTo>
                  <a:lnTo>
                    <a:pt x="46688" y="46315"/>
                  </a:lnTo>
                  <a:lnTo>
                    <a:pt x="46561" y="46736"/>
                  </a:lnTo>
                  <a:lnTo>
                    <a:pt x="45631" y="49149"/>
                  </a:lnTo>
                  <a:lnTo>
                    <a:pt x="53947" y="49149"/>
                  </a:lnTo>
                  <a:lnTo>
                    <a:pt x="53682" y="48895"/>
                  </a:lnTo>
                  <a:lnTo>
                    <a:pt x="62169" y="48895"/>
                  </a:lnTo>
                  <a:lnTo>
                    <a:pt x="62306" y="48260"/>
                  </a:lnTo>
                  <a:lnTo>
                    <a:pt x="47815" y="48260"/>
                  </a:lnTo>
                  <a:lnTo>
                    <a:pt x="48009" y="47625"/>
                  </a:lnTo>
                  <a:lnTo>
                    <a:pt x="47612" y="47625"/>
                  </a:lnTo>
                  <a:lnTo>
                    <a:pt x="48005" y="44958"/>
                  </a:lnTo>
                  <a:lnTo>
                    <a:pt x="48983" y="43688"/>
                  </a:lnTo>
                  <a:lnTo>
                    <a:pt x="48484" y="43684"/>
                  </a:lnTo>
                  <a:lnTo>
                    <a:pt x="48336" y="43561"/>
                  </a:lnTo>
                  <a:close/>
                </a:path>
                <a:path w="110490" h="120650">
                  <a:moveTo>
                    <a:pt x="57708" y="45339"/>
                  </a:moveTo>
                  <a:lnTo>
                    <a:pt x="49974" y="45339"/>
                  </a:lnTo>
                  <a:lnTo>
                    <a:pt x="53085" y="46355"/>
                  </a:lnTo>
                  <a:lnTo>
                    <a:pt x="51854" y="46482"/>
                  </a:lnTo>
                  <a:lnTo>
                    <a:pt x="51244" y="46609"/>
                  </a:lnTo>
                  <a:lnTo>
                    <a:pt x="48460" y="47387"/>
                  </a:lnTo>
                  <a:lnTo>
                    <a:pt x="47815" y="48260"/>
                  </a:lnTo>
                  <a:lnTo>
                    <a:pt x="62306" y="48260"/>
                  </a:lnTo>
                  <a:lnTo>
                    <a:pt x="62801" y="46990"/>
                  </a:lnTo>
                  <a:lnTo>
                    <a:pt x="62026" y="46736"/>
                  </a:lnTo>
                  <a:lnTo>
                    <a:pt x="61860" y="46648"/>
                  </a:lnTo>
                  <a:lnTo>
                    <a:pt x="61772" y="46355"/>
                  </a:lnTo>
                  <a:lnTo>
                    <a:pt x="60693" y="46355"/>
                  </a:lnTo>
                  <a:lnTo>
                    <a:pt x="59982" y="45974"/>
                  </a:lnTo>
                  <a:lnTo>
                    <a:pt x="59435" y="45974"/>
                  </a:lnTo>
                  <a:lnTo>
                    <a:pt x="59194" y="45847"/>
                  </a:lnTo>
                  <a:lnTo>
                    <a:pt x="59209" y="45466"/>
                  </a:lnTo>
                  <a:lnTo>
                    <a:pt x="58432" y="45466"/>
                  </a:lnTo>
                  <a:lnTo>
                    <a:pt x="57708" y="45339"/>
                  </a:lnTo>
                  <a:close/>
                </a:path>
                <a:path w="110490" h="120650">
                  <a:moveTo>
                    <a:pt x="92798" y="41021"/>
                  </a:moveTo>
                  <a:lnTo>
                    <a:pt x="91135" y="43053"/>
                  </a:lnTo>
                  <a:lnTo>
                    <a:pt x="89153" y="44831"/>
                  </a:lnTo>
                  <a:lnTo>
                    <a:pt x="86677" y="45974"/>
                  </a:lnTo>
                  <a:lnTo>
                    <a:pt x="88531" y="46228"/>
                  </a:lnTo>
                  <a:lnTo>
                    <a:pt x="89915" y="47117"/>
                  </a:lnTo>
                  <a:lnTo>
                    <a:pt x="90474" y="47879"/>
                  </a:lnTo>
                  <a:lnTo>
                    <a:pt x="91090" y="46482"/>
                  </a:lnTo>
                  <a:lnTo>
                    <a:pt x="91643" y="45466"/>
                  </a:lnTo>
                  <a:lnTo>
                    <a:pt x="92359" y="44542"/>
                  </a:lnTo>
                  <a:lnTo>
                    <a:pt x="92484" y="43815"/>
                  </a:lnTo>
                  <a:lnTo>
                    <a:pt x="92608" y="41910"/>
                  </a:lnTo>
                  <a:lnTo>
                    <a:pt x="92798" y="41021"/>
                  </a:lnTo>
                  <a:close/>
                </a:path>
                <a:path w="110490" h="120650">
                  <a:moveTo>
                    <a:pt x="48046" y="47503"/>
                  </a:moveTo>
                  <a:lnTo>
                    <a:pt x="47612" y="47625"/>
                  </a:lnTo>
                  <a:lnTo>
                    <a:pt x="48009" y="47625"/>
                  </a:lnTo>
                  <a:close/>
                </a:path>
                <a:path w="110490" h="120650">
                  <a:moveTo>
                    <a:pt x="50266" y="42799"/>
                  </a:moveTo>
                  <a:lnTo>
                    <a:pt x="49568" y="42799"/>
                  </a:lnTo>
                  <a:lnTo>
                    <a:pt x="49453" y="43434"/>
                  </a:lnTo>
                  <a:lnTo>
                    <a:pt x="49250" y="43561"/>
                  </a:lnTo>
                  <a:lnTo>
                    <a:pt x="48046" y="47503"/>
                  </a:lnTo>
                  <a:lnTo>
                    <a:pt x="48460" y="47387"/>
                  </a:lnTo>
                  <a:lnTo>
                    <a:pt x="49974" y="45339"/>
                  </a:lnTo>
                  <a:lnTo>
                    <a:pt x="57708" y="45339"/>
                  </a:lnTo>
                  <a:lnTo>
                    <a:pt x="57238" y="45212"/>
                  </a:lnTo>
                  <a:lnTo>
                    <a:pt x="56883" y="44831"/>
                  </a:lnTo>
                  <a:lnTo>
                    <a:pt x="56743" y="44831"/>
                  </a:lnTo>
                  <a:lnTo>
                    <a:pt x="55905" y="44704"/>
                  </a:lnTo>
                  <a:lnTo>
                    <a:pt x="54800" y="44450"/>
                  </a:lnTo>
                  <a:lnTo>
                    <a:pt x="54419" y="44450"/>
                  </a:lnTo>
                  <a:lnTo>
                    <a:pt x="54051" y="44323"/>
                  </a:lnTo>
                  <a:lnTo>
                    <a:pt x="52920" y="44069"/>
                  </a:lnTo>
                  <a:lnTo>
                    <a:pt x="52666" y="44069"/>
                  </a:lnTo>
                  <a:lnTo>
                    <a:pt x="52476" y="43942"/>
                  </a:lnTo>
                  <a:lnTo>
                    <a:pt x="50571" y="43815"/>
                  </a:lnTo>
                  <a:lnTo>
                    <a:pt x="50037" y="43434"/>
                  </a:lnTo>
                  <a:lnTo>
                    <a:pt x="50266" y="42799"/>
                  </a:lnTo>
                  <a:close/>
                </a:path>
                <a:path w="110490" h="120650">
                  <a:moveTo>
                    <a:pt x="84226" y="45593"/>
                  </a:moveTo>
                  <a:lnTo>
                    <a:pt x="83388" y="45593"/>
                  </a:lnTo>
                  <a:lnTo>
                    <a:pt x="83045" y="45974"/>
                  </a:lnTo>
                  <a:lnTo>
                    <a:pt x="83007" y="46863"/>
                  </a:lnTo>
                  <a:lnTo>
                    <a:pt x="83337" y="47117"/>
                  </a:lnTo>
                  <a:lnTo>
                    <a:pt x="84188" y="47117"/>
                  </a:lnTo>
                  <a:lnTo>
                    <a:pt x="84531" y="46863"/>
                  </a:lnTo>
                  <a:lnTo>
                    <a:pt x="84446" y="45847"/>
                  </a:lnTo>
                  <a:lnTo>
                    <a:pt x="84226" y="45593"/>
                  </a:lnTo>
                  <a:close/>
                </a:path>
                <a:path w="110490" h="120650">
                  <a:moveTo>
                    <a:pt x="67107" y="46529"/>
                  </a:moveTo>
                  <a:lnTo>
                    <a:pt x="67052" y="46863"/>
                  </a:lnTo>
                  <a:lnTo>
                    <a:pt x="67300" y="47023"/>
                  </a:lnTo>
                  <a:lnTo>
                    <a:pt x="67235" y="46609"/>
                  </a:lnTo>
                  <a:lnTo>
                    <a:pt x="67107" y="46529"/>
                  </a:lnTo>
                  <a:close/>
                </a:path>
                <a:path w="110490" h="120650">
                  <a:moveTo>
                    <a:pt x="63142" y="46129"/>
                  </a:moveTo>
                  <a:lnTo>
                    <a:pt x="62725" y="46355"/>
                  </a:lnTo>
                  <a:lnTo>
                    <a:pt x="62966" y="46482"/>
                  </a:lnTo>
                  <a:lnTo>
                    <a:pt x="63142" y="46129"/>
                  </a:lnTo>
                  <a:close/>
                </a:path>
                <a:path w="110490" h="120650">
                  <a:moveTo>
                    <a:pt x="61315" y="45339"/>
                  </a:moveTo>
                  <a:lnTo>
                    <a:pt x="60832" y="45339"/>
                  </a:lnTo>
                  <a:lnTo>
                    <a:pt x="60693" y="46355"/>
                  </a:lnTo>
                  <a:lnTo>
                    <a:pt x="61772" y="46355"/>
                  </a:lnTo>
                  <a:lnTo>
                    <a:pt x="61664" y="46129"/>
                  </a:lnTo>
                  <a:lnTo>
                    <a:pt x="61544" y="45466"/>
                  </a:lnTo>
                  <a:lnTo>
                    <a:pt x="61315" y="45339"/>
                  </a:lnTo>
                  <a:close/>
                </a:path>
                <a:path w="110490" h="120650">
                  <a:moveTo>
                    <a:pt x="82448" y="46228"/>
                  </a:moveTo>
                  <a:close/>
                </a:path>
                <a:path w="110490" h="120650">
                  <a:moveTo>
                    <a:pt x="67297" y="45720"/>
                  </a:moveTo>
                  <a:lnTo>
                    <a:pt x="67157" y="46315"/>
                  </a:lnTo>
                  <a:lnTo>
                    <a:pt x="67297" y="45720"/>
                  </a:lnTo>
                  <a:close/>
                </a:path>
                <a:path w="110490" h="120650">
                  <a:moveTo>
                    <a:pt x="63195" y="46101"/>
                  </a:moveTo>
                  <a:close/>
                </a:path>
                <a:path w="110490" h="120650">
                  <a:moveTo>
                    <a:pt x="63280" y="44542"/>
                  </a:moveTo>
                  <a:lnTo>
                    <a:pt x="63169" y="46101"/>
                  </a:lnTo>
                  <a:lnTo>
                    <a:pt x="63308" y="45593"/>
                  </a:lnTo>
                  <a:lnTo>
                    <a:pt x="63280" y="44542"/>
                  </a:lnTo>
                  <a:close/>
                </a:path>
                <a:path w="110490" h="120650">
                  <a:moveTo>
                    <a:pt x="85816" y="30250"/>
                  </a:moveTo>
                  <a:lnTo>
                    <a:pt x="83400" y="34290"/>
                  </a:lnTo>
                  <a:lnTo>
                    <a:pt x="82415" y="38735"/>
                  </a:lnTo>
                  <a:lnTo>
                    <a:pt x="82311" y="39878"/>
                  </a:lnTo>
                  <a:lnTo>
                    <a:pt x="82639" y="41359"/>
                  </a:lnTo>
                  <a:lnTo>
                    <a:pt x="82930" y="41402"/>
                  </a:lnTo>
                  <a:lnTo>
                    <a:pt x="83553" y="41529"/>
                  </a:lnTo>
                  <a:lnTo>
                    <a:pt x="82868" y="44831"/>
                  </a:lnTo>
                  <a:lnTo>
                    <a:pt x="82499" y="45974"/>
                  </a:lnTo>
                  <a:lnTo>
                    <a:pt x="82702" y="45466"/>
                  </a:lnTo>
                  <a:lnTo>
                    <a:pt x="83184" y="45085"/>
                  </a:lnTo>
                  <a:lnTo>
                    <a:pt x="83743" y="45085"/>
                  </a:lnTo>
                  <a:lnTo>
                    <a:pt x="84473" y="42799"/>
                  </a:lnTo>
                  <a:lnTo>
                    <a:pt x="84594" y="41021"/>
                  </a:lnTo>
                  <a:lnTo>
                    <a:pt x="85794" y="36322"/>
                  </a:lnTo>
                  <a:lnTo>
                    <a:pt x="86328" y="34798"/>
                  </a:lnTo>
                  <a:lnTo>
                    <a:pt x="87261" y="33020"/>
                  </a:lnTo>
                  <a:lnTo>
                    <a:pt x="87020" y="32766"/>
                  </a:lnTo>
                  <a:lnTo>
                    <a:pt x="86927" y="32512"/>
                  </a:lnTo>
                  <a:lnTo>
                    <a:pt x="86918" y="31242"/>
                  </a:lnTo>
                  <a:lnTo>
                    <a:pt x="87541" y="30734"/>
                  </a:lnTo>
                  <a:lnTo>
                    <a:pt x="88569" y="30734"/>
                  </a:lnTo>
                  <a:lnTo>
                    <a:pt x="88840" y="30353"/>
                  </a:lnTo>
                  <a:lnTo>
                    <a:pt x="86826" y="30329"/>
                  </a:lnTo>
                  <a:lnTo>
                    <a:pt x="85816" y="30250"/>
                  </a:lnTo>
                  <a:close/>
                </a:path>
                <a:path w="110490" h="120650">
                  <a:moveTo>
                    <a:pt x="90500" y="32385"/>
                  </a:moveTo>
                  <a:lnTo>
                    <a:pt x="89534" y="32512"/>
                  </a:lnTo>
                  <a:lnTo>
                    <a:pt x="89369" y="33020"/>
                  </a:lnTo>
                  <a:lnTo>
                    <a:pt x="88823" y="33401"/>
                  </a:lnTo>
                  <a:lnTo>
                    <a:pt x="87934" y="33401"/>
                  </a:lnTo>
                  <a:lnTo>
                    <a:pt x="87323" y="34544"/>
                  </a:lnTo>
                  <a:lnTo>
                    <a:pt x="86956" y="35433"/>
                  </a:lnTo>
                  <a:lnTo>
                    <a:pt x="85610" y="39624"/>
                  </a:lnTo>
                  <a:lnTo>
                    <a:pt x="85505" y="42164"/>
                  </a:lnTo>
                  <a:lnTo>
                    <a:pt x="84502" y="45220"/>
                  </a:lnTo>
                  <a:lnTo>
                    <a:pt x="84759" y="45466"/>
                  </a:lnTo>
                  <a:lnTo>
                    <a:pt x="84950" y="45593"/>
                  </a:lnTo>
                  <a:lnTo>
                    <a:pt x="85064" y="45974"/>
                  </a:lnTo>
                  <a:lnTo>
                    <a:pt x="85216" y="45974"/>
                  </a:lnTo>
                  <a:lnTo>
                    <a:pt x="88620" y="44450"/>
                  </a:lnTo>
                  <a:lnTo>
                    <a:pt x="91348" y="41936"/>
                  </a:lnTo>
                  <a:lnTo>
                    <a:pt x="91913" y="41148"/>
                  </a:lnTo>
                  <a:lnTo>
                    <a:pt x="90182" y="41148"/>
                  </a:lnTo>
                  <a:lnTo>
                    <a:pt x="90254" y="40513"/>
                  </a:lnTo>
                  <a:lnTo>
                    <a:pt x="87718" y="40513"/>
                  </a:lnTo>
                  <a:lnTo>
                    <a:pt x="88303" y="37211"/>
                  </a:lnTo>
                  <a:lnTo>
                    <a:pt x="89550" y="37086"/>
                  </a:lnTo>
                  <a:lnTo>
                    <a:pt x="88950" y="36703"/>
                  </a:lnTo>
                  <a:lnTo>
                    <a:pt x="88391" y="36449"/>
                  </a:lnTo>
                  <a:lnTo>
                    <a:pt x="88899" y="35687"/>
                  </a:lnTo>
                  <a:lnTo>
                    <a:pt x="90087" y="35687"/>
                  </a:lnTo>
                  <a:lnTo>
                    <a:pt x="89961" y="33816"/>
                  </a:lnTo>
                  <a:lnTo>
                    <a:pt x="90075" y="33274"/>
                  </a:lnTo>
                  <a:lnTo>
                    <a:pt x="90500" y="32385"/>
                  </a:lnTo>
                  <a:close/>
                </a:path>
                <a:path w="110490" h="120650">
                  <a:moveTo>
                    <a:pt x="70805" y="42069"/>
                  </a:moveTo>
                  <a:lnTo>
                    <a:pt x="69645" y="43183"/>
                  </a:lnTo>
                  <a:lnTo>
                    <a:pt x="73609" y="44450"/>
                  </a:lnTo>
                  <a:lnTo>
                    <a:pt x="78447" y="45466"/>
                  </a:lnTo>
                  <a:lnTo>
                    <a:pt x="81813" y="45847"/>
                  </a:lnTo>
                  <a:lnTo>
                    <a:pt x="82085" y="45085"/>
                  </a:lnTo>
                  <a:lnTo>
                    <a:pt x="82645" y="42672"/>
                  </a:lnTo>
                  <a:lnTo>
                    <a:pt x="70853" y="42672"/>
                  </a:lnTo>
                  <a:lnTo>
                    <a:pt x="70805" y="42069"/>
                  </a:lnTo>
                  <a:close/>
                </a:path>
                <a:path w="110490" h="120650">
                  <a:moveTo>
                    <a:pt x="61489" y="44196"/>
                  </a:moveTo>
                  <a:lnTo>
                    <a:pt x="58864" y="44196"/>
                  </a:lnTo>
                  <a:lnTo>
                    <a:pt x="59415" y="44671"/>
                  </a:lnTo>
                  <a:lnTo>
                    <a:pt x="59474" y="45466"/>
                  </a:lnTo>
                  <a:lnTo>
                    <a:pt x="59728" y="45593"/>
                  </a:lnTo>
                  <a:lnTo>
                    <a:pt x="60032" y="45593"/>
                  </a:lnTo>
                  <a:lnTo>
                    <a:pt x="60286" y="45720"/>
                  </a:lnTo>
                  <a:lnTo>
                    <a:pt x="60413" y="44704"/>
                  </a:lnTo>
                  <a:lnTo>
                    <a:pt x="61517" y="44704"/>
                  </a:lnTo>
                  <a:lnTo>
                    <a:pt x="61489" y="44196"/>
                  </a:lnTo>
                  <a:close/>
                </a:path>
                <a:path w="110490" h="120650">
                  <a:moveTo>
                    <a:pt x="58623" y="44450"/>
                  </a:moveTo>
                  <a:lnTo>
                    <a:pt x="58546" y="44577"/>
                  </a:lnTo>
                  <a:lnTo>
                    <a:pt x="58432" y="45466"/>
                  </a:lnTo>
                  <a:lnTo>
                    <a:pt x="59209" y="45466"/>
                  </a:lnTo>
                  <a:lnTo>
                    <a:pt x="59220" y="44831"/>
                  </a:lnTo>
                  <a:lnTo>
                    <a:pt x="58623" y="44450"/>
                  </a:lnTo>
                  <a:close/>
                </a:path>
                <a:path w="110490" h="120650">
                  <a:moveTo>
                    <a:pt x="62001" y="43561"/>
                  </a:moveTo>
                  <a:lnTo>
                    <a:pt x="62090" y="44196"/>
                  </a:lnTo>
                  <a:lnTo>
                    <a:pt x="62204" y="45466"/>
                  </a:lnTo>
                  <a:lnTo>
                    <a:pt x="62509" y="45212"/>
                  </a:lnTo>
                  <a:lnTo>
                    <a:pt x="62386" y="44450"/>
                  </a:lnTo>
                  <a:lnTo>
                    <a:pt x="62001" y="43561"/>
                  </a:lnTo>
                  <a:close/>
                </a:path>
                <a:path w="110490" h="120650">
                  <a:moveTo>
                    <a:pt x="61391" y="43561"/>
                  </a:moveTo>
                  <a:lnTo>
                    <a:pt x="56514" y="43561"/>
                  </a:lnTo>
                  <a:lnTo>
                    <a:pt x="57835" y="44069"/>
                  </a:lnTo>
                  <a:lnTo>
                    <a:pt x="57600" y="44323"/>
                  </a:lnTo>
                  <a:lnTo>
                    <a:pt x="57483" y="44851"/>
                  </a:lnTo>
                  <a:lnTo>
                    <a:pt x="57899" y="44958"/>
                  </a:lnTo>
                  <a:lnTo>
                    <a:pt x="58089" y="45085"/>
                  </a:lnTo>
                  <a:lnTo>
                    <a:pt x="58115" y="44450"/>
                  </a:lnTo>
                  <a:lnTo>
                    <a:pt x="58458" y="44196"/>
                  </a:lnTo>
                  <a:lnTo>
                    <a:pt x="61489" y="44196"/>
                  </a:lnTo>
                  <a:lnTo>
                    <a:pt x="61391" y="43561"/>
                  </a:lnTo>
                  <a:close/>
                </a:path>
                <a:path w="110490" h="120650">
                  <a:moveTo>
                    <a:pt x="61517" y="44704"/>
                  </a:moveTo>
                  <a:lnTo>
                    <a:pt x="60413" y="44704"/>
                  </a:lnTo>
                  <a:lnTo>
                    <a:pt x="60617" y="44831"/>
                  </a:lnTo>
                  <a:lnTo>
                    <a:pt x="61531" y="44958"/>
                  </a:lnTo>
                  <a:lnTo>
                    <a:pt x="61517" y="44704"/>
                  </a:lnTo>
                  <a:close/>
                </a:path>
                <a:path w="110490" h="120650">
                  <a:moveTo>
                    <a:pt x="56400" y="44069"/>
                  </a:moveTo>
                  <a:lnTo>
                    <a:pt x="55929" y="44671"/>
                  </a:lnTo>
                  <a:lnTo>
                    <a:pt x="56743" y="44831"/>
                  </a:lnTo>
                  <a:lnTo>
                    <a:pt x="56883" y="44831"/>
                  </a:lnTo>
                  <a:lnTo>
                    <a:pt x="57061" y="44704"/>
                  </a:lnTo>
                  <a:lnTo>
                    <a:pt x="57188" y="44196"/>
                  </a:lnTo>
                  <a:lnTo>
                    <a:pt x="56400" y="44069"/>
                  </a:lnTo>
                  <a:close/>
                </a:path>
                <a:path w="110490" h="120650">
                  <a:moveTo>
                    <a:pt x="62369" y="42291"/>
                  </a:moveTo>
                  <a:lnTo>
                    <a:pt x="63280" y="44542"/>
                  </a:lnTo>
                  <a:lnTo>
                    <a:pt x="63436" y="44069"/>
                  </a:lnTo>
                  <a:lnTo>
                    <a:pt x="64211" y="43053"/>
                  </a:lnTo>
                  <a:lnTo>
                    <a:pt x="62369" y="42291"/>
                  </a:lnTo>
                  <a:close/>
                </a:path>
                <a:path w="110490" h="120650">
                  <a:moveTo>
                    <a:pt x="54635" y="43434"/>
                  </a:moveTo>
                  <a:lnTo>
                    <a:pt x="54152" y="43434"/>
                  </a:lnTo>
                  <a:lnTo>
                    <a:pt x="54051" y="44323"/>
                  </a:lnTo>
                  <a:lnTo>
                    <a:pt x="54477" y="44323"/>
                  </a:lnTo>
                  <a:lnTo>
                    <a:pt x="54711" y="43815"/>
                  </a:lnTo>
                  <a:lnTo>
                    <a:pt x="54787" y="43561"/>
                  </a:lnTo>
                  <a:lnTo>
                    <a:pt x="54635" y="43434"/>
                  </a:lnTo>
                  <a:close/>
                </a:path>
                <a:path w="110490" h="120650">
                  <a:moveTo>
                    <a:pt x="61139" y="43053"/>
                  </a:moveTo>
                  <a:lnTo>
                    <a:pt x="55168" y="43053"/>
                  </a:lnTo>
                  <a:lnTo>
                    <a:pt x="55137" y="43434"/>
                  </a:lnTo>
                  <a:lnTo>
                    <a:pt x="55016" y="44069"/>
                  </a:lnTo>
                  <a:lnTo>
                    <a:pt x="55308" y="44069"/>
                  </a:lnTo>
                  <a:lnTo>
                    <a:pt x="55575" y="44196"/>
                  </a:lnTo>
                  <a:lnTo>
                    <a:pt x="55841" y="44196"/>
                  </a:lnTo>
                  <a:lnTo>
                    <a:pt x="56034" y="43684"/>
                  </a:lnTo>
                  <a:lnTo>
                    <a:pt x="56514" y="43561"/>
                  </a:lnTo>
                  <a:lnTo>
                    <a:pt x="61391" y="43561"/>
                  </a:lnTo>
                  <a:lnTo>
                    <a:pt x="61139" y="43053"/>
                  </a:lnTo>
                  <a:close/>
                </a:path>
                <a:path w="110490" h="120650">
                  <a:moveTo>
                    <a:pt x="47796" y="43684"/>
                  </a:moveTo>
                  <a:lnTo>
                    <a:pt x="47510" y="43862"/>
                  </a:lnTo>
                  <a:lnTo>
                    <a:pt x="48005" y="43942"/>
                  </a:lnTo>
                  <a:lnTo>
                    <a:pt x="47796" y="43684"/>
                  </a:lnTo>
                  <a:close/>
                </a:path>
                <a:path w="110490" h="120650">
                  <a:moveTo>
                    <a:pt x="60854" y="42545"/>
                  </a:moveTo>
                  <a:lnTo>
                    <a:pt x="52438" y="42545"/>
                  </a:lnTo>
                  <a:lnTo>
                    <a:pt x="53124" y="42799"/>
                  </a:lnTo>
                  <a:lnTo>
                    <a:pt x="52793" y="43815"/>
                  </a:lnTo>
                  <a:lnTo>
                    <a:pt x="53124" y="43815"/>
                  </a:lnTo>
                  <a:lnTo>
                    <a:pt x="53365" y="43942"/>
                  </a:lnTo>
                  <a:lnTo>
                    <a:pt x="53720" y="43942"/>
                  </a:lnTo>
                  <a:lnTo>
                    <a:pt x="53797" y="43053"/>
                  </a:lnTo>
                  <a:lnTo>
                    <a:pt x="61139" y="43053"/>
                  </a:lnTo>
                  <a:lnTo>
                    <a:pt x="60854" y="42545"/>
                  </a:lnTo>
                  <a:close/>
                </a:path>
                <a:path w="110490" h="120650">
                  <a:moveTo>
                    <a:pt x="52120" y="42799"/>
                  </a:moveTo>
                  <a:lnTo>
                    <a:pt x="51638" y="42926"/>
                  </a:lnTo>
                  <a:lnTo>
                    <a:pt x="51752" y="43307"/>
                  </a:lnTo>
                  <a:lnTo>
                    <a:pt x="51638" y="43688"/>
                  </a:lnTo>
                  <a:lnTo>
                    <a:pt x="50571" y="43815"/>
                  </a:lnTo>
                  <a:lnTo>
                    <a:pt x="52450" y="43815"/>
                  </a:lnTo>
                  <a:lnTo>
                    <a:pt x="52517" y="43434"/>
                  </a:lnTo>
                  <a:lnTo>
                    <a:pt x="52870" y="43053"/>
                  </a:lnTo>
                  <a:lnTo>
                    <a:pt x="52616" y="42926"/>
                  </a:lnTo>
                  <a:lnTo>
                    <a:pt x="52120" y="42799"/>
                  </a:lnTo>
                  <a:close/>
                </a:path>
                <a:path w="110490" h="120650">
                  <a:moveTo>
                    <a:pt x="47574" y="42672"/>
                  </a:moveTo>
                  <a:lnTo>
                    <a:pt x="47388" y="43183"/>
                  </a:lnTo>
                  <a:lnTo>
                    <a:pt x="47548" y="43307"/>
                  </a:lnTo>
                  <a:lnTo>
                    <a:pt x="47592" y="43434"/>
                  </a:lnTo>
                  <a:lnTo>
                    <a:pt x="47796" y="43684"/>
                  </a:lnTo>
                  <a:lnTo>
                    <a:pt x="48196" y="43434"/>
                  </a:lnTo>
                  <a:lnTo>
                    <a:pt x="48209" y="42799"/>
                  </a:lnTo>
                  <a:lnTo>
                    <a:pt x="47980" y="42799"/>
                  </a:lnTo>
                  <a:lnTo>
                    <a:pt x="47574" y="42672"/>
                  </a:lnTo>
                  <a:close/>
                </a:path>
                <a:path w="110490" h="120650">
                  <a:moveTo>
                    <a:pt x="53555" y="40132"/>
                  </a:moveTo>
                  <a:lnTo>
                    <a:pt x="46634" y="43434"/>
                  </a:lnTo>
                  <a:lnTo>
                    <a:pt x="47495" y="43314"/>
                  </a:lnTo>
                  <a:lnTo>
                    <a:pt x="47383" y="43180"/>
                  </a:lnTo>
                  <a:lnTo>
                    <a:pt x="46888" y="42799"/>
                  </a:lnTo>
                  <a:lnTo>
                    <a:pt x="47307" y="42418"/>
                  </a:lnTo>
                  <a:lnTo>
                    <a:pt x="60783" y="42418"/>
                  </a:lnTo>
                  <a:lnTo>
                    <a:pt x="60426" y="41783"/>
                  </a:lnTo>
                  <a:lnTo>
                    <a:pt x="55194" y="40640"/>
                  </a:lnTo>
                  <a:lnTo>
                    <a:pt x="53555" y="40132"/>
                  </a:lnTo>
                  <a:close/>
                </a:path>
                <a:path w="110490" h="120650">
                  <a:moveTo>
                    <a:pt x="60783" y="42418"/>
                  </a:moveTo>
                  <a:lnTo>
                    <a:pt x="49987" y="42418"/>
                  </a:lnTo>
                  <a:lnTo>
                    <a:pt x="50617" y="42521"/>
                  </a:lnTo>
                  <a:lnTo>
                    <a:pt x="50584" y="42799"/>
                  </a:lnTo>
                  <a:lnTo>
                    <a:pt x="50457" y="43434"/>
                  </a:lnTo>
                  <a:lnTo>
                    <a:pt x="51015" y="43307"/>
                  </a:lnTo>
                  <a:lnTo>
                    <a:pt x="51320" y="43307"/>
                  </a:lnTo>
                  <a:lnTo>
                    <a:pt x="51371" y="42799"/>
                  </a:lnTo>
                  <a:lnTo>
                    <a:pt x="51879" y="42545"/>
                  </a:lnTo>
                  <a:lnTo>
                    <a:pt x="60854" y="42545"/>
                  </a:lnTo>
                  <a:close/>
                </a:path>
                <a:path w="110490" h="120650">
                  <a:moveTo>
                    <a:pt x="94106" y="39243"/>
                  </a:moveTo>
                  <a:lnTo>
                    <a:pt x="93408" y="40640"/>
                  </a:lnTo>
                  <a:lnTo>
                    <a:pt x="93192" y="43434"/>
                  </a:lnTo>
                  <a:lnTo>
                    <a:pt x="94018" y="42418"/>
                  </a:lnTo>
                  <a:lnTo>
                    <a:pt x="97060" y="39497"/>
                  </a:lnTo>
                  <a:lnTo>
                    <a:pt x="94640" y="39497"/>
                  </a:lnTo>
                  <a:lnTo>
                    <a:pt x="94106" y="39243"/>
                  </a:lnTo>
                  <a:close/>
                </a:path>
                <a:path w="110490" h="120650">
                  <a:moveTo>
                    <a:pt x="49580" y="42418"/>
                  </a:moveTo>
                  <a:lnTo>
                    <a:pt x="48869" y="42418"/>
                  </a:lnTo>
                  <a:lnTo>
                    <a:pt x="48247" y="42926"/>
                  </a:lnTo>
                  <a:lnTo>
                    <a:pt x="48628" y="43180"/>
                  </a:lnTo>
                  <a:lnTo>
                    <a:pt x="49098" y="43180"/>
                  </a:lnTo>
                  <a:lnTo>
                    <a:pt x="49072" y="42634"/>
                  </a:lnTo>
                  <a:lnTo>
                    <a:pt x="49580" y="42418"/>
                  </a:lnTo>
                  <a:close/>
                </a:path>
                <a:path w="110490" h="120650">
                  <a:moveTo>
                    <a:pt x="70704" y="35941"/>
                  </a:moveTo>
                  <a:lnTo>
                    <a:pt x="70230" y="35941"/>
                  </a:lnTo>
                  <a:lnTo>
                    <a:pt x="69392" y="41148"/>
                  </a:lnTo>
                  <a:lnTo>
                    <a:pt x="67576" y="42545"/>
                  </a:lnTo>
                  <a:lnTo>
                    <a:pt x="69062" y="43053"/>
                  </a:lnTo>
                  <a:lnTo>
                    <a:pt x="70751" y="41402"/>
                  </a:lnTo>
                  <a:lnTo>
                    <a:pt x="71012" y="41402"/>
                  </a:lnTo>
                  <a:lnTo>
                    <a:pt x="71348" y="38735"/>
                  </a:lnTo>
                  <a:lnTo>
                    <a:pt x="71229" y="37637"/>
                  </a:lnTo>
                  <a:lnTo>
                    <a:pt x="70704" y="35941"/>
                  </a:lnTo>
                  <a:close/>
                </a:path>
                <a:path w="110490" h="120650">
                  <a:moveTo>
                    <a:pt x="66780" y="42812"/>
                  </a:moveTo>
                  <a:lnTo>
                    <a:pt x="67055" y="42926"/>
                  </a:lnTo>
                  <a:lnTo>
                    <a:pt x="66780" y="42812"/>
                  </a:lnTo>
                  <a:close/>
                </a:path>
                <a:path w="110490" h="120650">
                  <a:moveTo>
                    <a:pt x="66746" y="42799"/>
                  </a:moveTo>
                  <a:close/>
                </a:path>
                <a:path w="110490" h="120650">
                  <a:moveTo>
                    <a:pt x="63872" y="42385"/>
                  </a:moveTo>
                  <a:lnTo>
                    <a:pt x="63766" y="42799"/>
                  </a:lnTo>
                  <a:lnTo>
                    <a:pt x="64114" y="42545"/>
                  </a:lnTo>
                  <a:lnTo>
                    <a:pt x="63872" y="42385"/>
                  </a:lnTo>
                  <a:close/>
                </a:path>
                <a:path w="110490" h="120650">
                  <a:moveTo>
                    <a:pt x="64201" y="42481"/>
                  </a:moveTo>
                  <a:lnTo>
                    <a:pt x="64452" y="42672"/>
                  </a:lnTo>
                  <a:lnTo>
                    <a:pt x="64201" y="42481"/>
                  </a:lnTo>
                  <a:close/>
                </a:path>
                <a:path w="110490" h="120650">
                  <a:moveTo>
                    <a:pt x="65163" y="42164"/>
                  </a:moveTo>
                  <a:lnTo>
                    <a:pt x="64663" y="42521"/>
                  </a:lnTo>
                  <a:lnTo>
                    <a:pt x="64579" y="42672"/>
                  </a:lnTo>
                  <a:lnTo>
                    <a:pt x="64975" y="42385"/>
                  </a:lnTo>
                  <a:lnTo>
                    <a:pt x="65163" y="42164"/>
                  </a:lnTo>
                  <a:close/>
                </a:path>
                <a:path w="110490" h="120650">
                  <a:moveTo>
                    <a:pt x="71107" y="41783"/>
                  </a:moveTo>
                  <a:lnTo>
                    <a:pt x="70973" y="41910"/>
                  </a:lnTo>
                  <a:lnTo>
                    <a:pt x="70853" y="42672"/>
                  </a:lnTo>
                  <a:lnTo>
                    <a:pt x="82645" y="42672"/>
                  </a:lnTo>
                  <a:lnTo>
                    <a:pt x="82730" y="42291"/>
                  </a:lnTo>
                  <a:lnTo>
                    <a:pt x="71526" y="42291"/>
                  </a:lnTo>
                  <a:lnTo>
                    <a:pt x="71107" y="41783"/>
                  </a:lnTo>
                  <a:close/>
                </a:path>
                <a:path w="110490" h="120650">
                  <a:moveTo>
                    <a:pt x="65633" y="40767"/>
                  </a:moveTo>
                  <a:lnTo>
                    <a:pt x="65239" y="41148"/>
                  </a:lnTo>
                  <a:lnTo>
                    <a:pt x="64592" y="41529"/>
                  </a:lnTo>
                  <a:lnTo>
                    <a:pt x="64058" y="41656"/>
                  </a:lnTo>
                  <a:lnTo>
                    <a:pt x="64012" y="42385"/>
                  </a:lnTo>
                  <a:lnTo>
                    <a:pt x="64201" y="42481"/>
                  </a:lnTo>
                  <a:lnTo>
                    <a:pt x="65506" y="41529"/>
                  </a:lnTo>
                  <a:lnTo>
                    <a:pt x="65633" y="40767"/>
                  </a:lnTo>
                  <a:close/>
                </a:path>
                <a:path w="110490" h="120650">
                  <a:moveTo>
                    <a:pt x="67608" y="35941"/>
                  </a:moveTo>
                  <a:lnTo>
                    <a:pt x="66687" y="35941"/>
                  </a:lnTo>
                  <a:lnTo>
                    <a:pt x="66471" y="36195"/>
                  </a:lnTo>
                  <a:lnTo>
                    <a:pt x="66306" y="36322"/>
                  </a:lnTo>
                  <a:lnTo>
                    <a:pt x="66130" y="40005"/>
                  </a:lnTo>
                  <a:lnTo>
                    <a:pt x="66003" y="42069"/>
                  </a:lnTo>
                  <a:lnTo>
                    <a:pt x="67106" y="42418"/>
                  </a:lnTo>
                  <a:lnTo>
                    <a:pt x="68660" y="40386"/>
                  </a:lnTo>
                  <a:lnTo>
                    <a:pt x="68779" y="40132"/>
                  </a:lnTo>
                  <a:lnTo>
                    <a:pt x="69015" y="38735"/>
                  </a:lnTo>
                  <a:lnTo>
                    <a:pt x="69094" y="38481"/>
                  </a:lnTo>
                  <a:lnTo>
                    <a:pt x="69889" y="36703"/>
                  </a:lnTo>
                  <a:lnTo>
                    <a:pt x="68173" y="36703"/>
                  </a:lnTo>
                  <a:lnTo>
                    <a:pt x="67608" y="35941"/>
                  </a:lnTo>
                  <a:close/>
                </a:path>
                <a:path w="110490" h="120650">
                  <a:moveTo>
                    <a:pt x="63460" y="42107"/>
                  </a:moveTo>
                  <a:lnTo>
                    <a:pt x="63872" y="42385"/>
                  </a:lnTo>
                  <a:lnTo>
                    <a:pt x="63460" y="42107"/>
                  </a:lnTo>
                  <a:close/>
                </a:path>
                <a:path w="110490" h="120650">
                  <a:moveTo>
                    <a:pt x="61455" y="42037"/>
                  </a:moveTo>
                  <a:lnTo>
                    <a:pt x="61518" y="42291"/>
                  </a:lnTo>
                  <a:lnTo>
                    <a:pt x="61455" y="42037"/>
                  </a:lnTo>
                  <a:close/>
                </a:path>
                <a:path w="110490" h="120650">
                  <a:moveTo>
                    <a:pt x="71462" y="38354"/>
                  </a:moveTo>
                  <a:lnTo>
                    <a:pt x="71526" y="42291"/>
                  </a:lnTo>
                  <a:lnTo>
                    <a:pt x="82730" y="42291"/>
                  </a:lnTo>
                  <a:lnTo>
                    <a:pt x="82902" y="41529"/>
                  </a:lnTo>
                  <a:lnTo>
                    <a:pt x="82676" y="41529"/>
                  </a:lnTo>
                  <a:lnTo>
                    <a:pt x="82639" y="41359"/>
                  </a:lnTo>
                  <a:lnTo>
                    <a:pt x="82054" y="41275"/>
                  </a:lnTo>
                  <a:lnTo>
                    <a:pt x="81851" y="40259"/>
                  </a:lnTo>
                  <a:lnTo>
                    <a:pt x="72301" y="40259"/>
                  </a:lnTo>
                  <a:lnTo>
                    <a:pt x="72195" y="40005"/>
                  </a:lnTo>
                  <a:lnTo>
                    <a:pt x="71669" y="39018"/>
                  </a:lnTo>
                  <a:lnTo>
                    <a:pt x="71462" y="38354"/>
                  </a:lnTo>
                  <a:close/>
                </a:path>
                <a:path w="110490" h="120650">
                  <a:moveTo>
                    <a:pt x="62255" y="39751"/>
                  </a:moveTo>
                  <a:lnTo>
                    <a:pt x="62083" y="39878"/>
                  </a:lnTo>
                  <a:lnTo>
                    <a:pt x="61963" y="41021"/>
                  </a:lnTo>
                  <a:lnTo>
                    <a:pt x="62064" y="41402"/>
                  </a:lnTo>
                  <a:lnTo>
                    <a:pt x="63460" y="42107"/>
                  </a:lnTo>
                  <a:lnTo>
                    <a:pt x="63671" y="41783"/>
                  </a:lnTo>
                  <a:lnTo>
                    <a:pt x="63207" y="41783"/>
                  </a:lnTo>
                  <a:lnTo>
                    <a:pt x="62801" y="41529"/>
                  </a:lnTo>
                  <a:lnTo>
                    <a:pt x="62458" y="41402"/>
                  </a:lnTo>
                  <a:lnTo>
                    <a:pt x="62356" y="40894"/>
                  </a:lnTo>
                  <a:lnTo>
                    <a:pt x="62433" y="40640"/>
                  </a:lnTo>
                  <a:lnTo>
                    <a:pt x="62737" y="40259"/>
                  </a:lnTo>
                  <a:lnTo>
                    <a:pt x="62445" y="40259"/>
                  </a:lnTo>
                  <a:lnTo>
                    <a:pt x="62268" y="40132"/>
                  </a:lnTo>
                  <a:lnTo>
                    <a:pt x="62255" y="39751"/>
                  </a:lnTo>
                  <a:close/>
                </a:path>
                <a:path w="110490" h="120650">
                  <a:moveTo>
                    <a:pt x="71012" y="41402"/>
                  </a:moveTo>
                  <a:lnTo>
                    <a:pt x="70751" y="41402"/>
                  </a:lnTo>
                  <a:lnTo>
                    <a:pt x="70805" y="42069"/>
                  </a:lnTo>
                  <a:lnTo>
                    <a:pt x="70965" y="41783"/>
                  </a:lnTo>
                  <a:lnTo>
                    <a:pt x="71012" y="41402"/>
                  </a:lnTo>
                  <a:close/>
                </a:path>
                <a:path w="110490" h="120650">
                  <a:moveTo>
                    <a:pt x="65785" y="40894"/>
                  </a:moveTo>
                  <a:lnTo>
                    <a:pt x="65680" y="41529"/>
                  </a:lnTo>
                  <a:lnTo>
                    <a:pt x="65493" y="41910"/>
                  </a:lnTo>
                  <a:lnTo>
                    <a:pt x="65785" y="41910"/>
                  </a:lnTo>
                  <a:lnTo>
                    <a:pt x="65785" y="40894"/>
                  </a:lnTo>
                  <a:close/>
                </a:path>
                <a:path w="110490" h="120650">
                  <a:moveTo>
                    <a:pt x="63753" y="41656"/>
                  </a:moveTo>
                  <a:lnTo>
                    <a:pt x="63207" y="41783"/>
                  </a:lnTo>
                  <a:lnTo>
                    <a:pt x="63671" y="41783"/>
                  </a:lnTo>
                  <a:close/>
                </a:path>
                <a:path w="110490" h="120650">
                  <a:moveTo>
                    <a:pt x="63372" y="40894"/>
                  </a:moveTo>
                  <a:lnTo>
                    <a:pt x="62458" y="41402"/>
                  </a:lnTo>
                  <a:lnTo>
                    <a:pt x="62915" y="41402"/>
                  </a:lnTo>
                  <a:lnTo>
                    <a:pt x="63372" y="40894"/>
                  </a:lnTo>
                  <a:close/>
                </a:path>
                <a:path w="110490" h="120650">
                  <a:moveTo>
                    <a:pt x="65658" y="39370"/>
                  </a:moveTo>
                  <a:lnTo>
                    <a:pt x="65011" y="40005"/>
                  </a:lnTo>
                  <a:lnTo>
                    <a:pt x="63830" y="40513"/>
                  </a:lnTo>
                  <a:lnTo>
                    <a:pt x="63626" y="40767"/>
                  </a:lnTo>
                  <a:lnTo>
                    <a:pt x="63411" y="41402"/>
                  </a:lnTo>
                  <a:lnTo>
                    <a:pt x="63563" y="41402"/>
                  </a:lnTo>
                  <a:lnTo>
                    <a:pt x="65341" y="40894"/>
                  </a:lnTo>
                  <a:lnTo>
                    <a:pt x="65657" y="40132"/>
                  </a:lnTo>
                  <a:lnTo>
                    <a:pt x="65658" y="39370"/>
                  </a:lnTo>
                  <a:close/>
                </a:path>
                <a:path w="110490" h="120650">
                  <a:moveTo>
                    <a:pt x="65671" y="38481"/>
                  </a:moveTo>
                  <a:lnTo>
                    <a:pt x="65519" y="38481"/>
                  </a:lnTo>
                  <a:lnTo>
                    <a:pt x="64316" y="38952"/>
                  </a:lnTo>
                  <a:lnTo>
                    <a:pt x="63665" y="39497"/>
                  </a:lnTo>
                  <a:lnTo>
                    <a:pt x="63169" y="39878"/>
                  </a:lnTo>
                  <a:lnTo>
                    <a:pt x="62776" y="40513"/>
                  </a:lnTo>
                  <a:lnTo>
                    <a:pt x="62560" y="41275"/>
                  </a:lnTo>
                  <a:lnTo>
                    <a:pt x="63576" y="40259"/>
                  </a:lnTo>
                  <a:lnTo>
                    <a:pt x="65112" y="39497"/>
                  </a:lnTo>
                  <a:lnTo>
                    <a:pt x="65614" y="39018"/>
                  </a:lnTo>
                  <a:lnTo>
                    <a:pt x="65671" y="38481"/>
                  </a:lnTo>
                  <a:close/>
                </a:path>
                <a:path w="110490" h="120650">
                  <a:moveTo>
                    <a:pt x="60998" y="39624"/>
                  </a:moveTo>
                  <a:lnTo>
                    <a:pt x="60904" y="40767"/>
                  </a:lnTo>
                  <a:lnTo>
                    <a:pt x="61010" y="41148"/>
                  </a:lnTo>
                  <a:lnTo>
                    <a:pt x="61340" y="41148"/>
                  </a:lnTo>
                  <a:lnTo>
                    <a:pt x="61417" y="40132"/>
                  </a:lnTo>
                  <a:lnTo>
                    <a:pt x="61658" y="39751"/>
                  </a:lnTo>
                  <a:lnTo>
                    <a:pt x="60998" y="39624"/>
                  </a:lnTo>
                  <a:close/>
                </a:path>
                <a:path w="110490" h="120650">
                  <a:moveTo>
                    <a:pt x="92925" y="33274"/>
                  </a:moveTo>
                  <a:lnTo>
                    <a:pt x="91897" y="34163"/>
                  </a:lnTo>
                  <a:lnTo>
                    <a:pt x="90182" y="36322"/>
                  </a:lnTo>
                  <a:lnTo>
                    <a:pt x="93344" y="36322"/>
                  </a:lnTo>
                  <a:lnTo>
                    <a:pt x="90614" y="40640"/>
                  </a:lnTo>
                  <a:lnTo>
                    <a:pt x="90182" y="41148"/>
                  </a:lnTo>
                  <a:lnTo>
                    <a:pt x="91913" y="41148"/>
                  </a:lnTo>
                  <a:lnTo>
                    <a:pt x="93458" y="38952"/>
                  </a:lnTo>
                  <a:lnTo>
                    <a:pt x="93425" y="38735"/>
                  </a:lnTo>
                  <a:lnTo>
                    <a:pt x="93438" y="37465"/>
                  </a:lnTo>
                  <a:lnTo>
                    <a:pt x="93827" y="36830"/>
                  </a:lnTo>
                  <a:lnTo>
                    <a:pt x="94411" y="36576"/>
                  </a:lnTo>
                  <a:lnTo>
                    <a:pt x="95012" y="36576"/>
                  </a:lnTo>
                  <a:lnTo>
                    <a:pt x="95334" y="36068"/>
                  </a:lnTo>
                  <a:lnTo>
                    <a:pt x="93167" y="36068"/>
                  </a:lnTo>
                  <a:lnTo>
                    <a:pt x="92738" y="35052"/>
                  </a:lnTo>
                  <a:lnTo>
                    <a:pt x="92841" y="33528"/>
                  </a:lnTo>
                  <a:lnTo>
                    <a:pt x="92925" y="33274"/>
                  </a:lnTo>
                  <a:close/>
                </a:path>
                <a:path w="110490" h="120650">
                  <a:moveTo>
                    <a:pt x="58165" y="39116"/>
                  </a:moveTo>
                  <a:lnTo>
                    <a:pt x="54457" y="39116"/>
                  </a:lnTo>
                  <a:lnTo>
                    <a:pt x="57175" y="40513"/>
                  </a:lnTo>
                  <a:lnTo>
                    <a:pt x="60159" y="40894"/>
                  </a:lnTo>
                  <a:lnTo>
                    <a:pt x="60083" y="40513"/>
                  </a:lnTo>
                  <a:lnTo>
                    <a:pt x="59054" y="40513"/>
                  </a:lnTo>
                  <a:lnTo>
                    <a:pt x="58165" y="39116"/>
                  </a:lnTo>
                  <a:close/>
                </a:path>
                <a:path w="110490" h="120650">
                  <a:moveTo>
                    <a:pt x="60004" y="39437"/>
                  </a:moveTo>
                  <a:lnTo>
                    <a:pt x="59054" y="40513"/>
                  </a:lnTo>
                  <a:lnTo>
                    <a:pt x="60083" y="40513"/>
                  </a:lnTo>
                  <a:lnTo>
                    <a:pt x="60155" y="39751"/>
                  </a:lnTo>
                  <a:lnTo>
                    <a:pt x="60274" y="39497"/>
                  </a:lnTo>
                  <a:lnTo>
                    <a:pt x="60004" y="39437"/>
                  </a:lnTo>
                  <a:close/>
                </a:path>
                <a:path w="110490" h="120650">
                  <a:moveTo>
                    <a:pt x="90322" y="40259"/>
                  </a:moveTo>
                  <a:lnTo>
                    <a:pt x="87718" y="40513"/>
                  </a:lnTo>
                  <a:lnTo>
                    <a:pt x="90254" y="40513"/>
                  </a:lnTo>
                  <a:lnTo>
                    <a:pt x="90322" y="40259"/>
                  </a:lnTo>
                  <a:close/>
                </a:path>
                <a:path w="110490" h="120650">
                  <a:moveTo>
                    <a:pt x="62839" y="40132"/>
                  </a:moveTo>
                  <a:lnTo>
                    <a:pt x="62445" y="40259"/>
                  </a:lnTo>
                  <a:lnTo>
                    <a:pt x="62737" y="40259"/>
                  </a:lnTo>
                  <a:lnTo>
                    <a:pt x="62839" y="40132"/>
                  </a:lnTo>
                  <a:close/>
                </a:path>
                <a:path w="110490" h="120650">
                  <a:moveTo>
                    <a:pt x="72275" y="40132"/>
                  </a:moveTo>
                  <a:lnTo>
                    <a:pt x="72301" y="40259"/>
                  </a:lnTo>
                  <a:lnTo>
                    <a:pt x="72275" y="40132"/>
                  </a:lnTo>
                  <a:close/>
                </a:path>
                <a:path w="110490" h="120650">
                  <a:moveTo>
                    <a:pt x="82520" y="29990"/>
                  </a:moveTo>
                  <a:lnTo>
                    <a:pt x="82056" y="30248"/>
                  </a:lnTo>
                  <a:lnTo>
                    <a:pt x="81343" y="31115"/>
                  </a:lnTo>
                  <a:lnTo>
                    <a:pt x="79971" y="32004"/>
                  </a:lnTo>
                  <a:lnTo>
                    <a:pt x="76657" y="32258"/>
                  </a:lnTo>
                  <a:lnTo>
                    <a:pt x="75717" y="34671"/>
                  </a:lnTo>
                  <a:lnTo>
                    <a:pt x="72360" y="36754"/>
                  </a:lnTo>
                  <a:lnTo>
                    <a:pt x="72258" y="37719"/>
                  </a:lnTo>
                  <a:lnTo>
                    <a:pt x="72482" y="38481"/>
                  </a:lnTo>
                  <a:lnTo>
                    <a:pt x="72580" y="39437"/>
                  </a:lnTo>
                  <a:lnTo>
                    <a:pt x="72351" y="40259"/>
                  </a:lnTo>
                  <a:lnTo>
                    <a:pt x="81851" y="40259"/>
                  </a:lnTo>
                  <a:lnTo>
                    <a:pt x="81973" y="37592"/>
                  </a:lnTo>
                  <a:lnTo>
                    <a:pt x="82765" y="32639"/>
                  </a:lnTo>
                  <a:lnTo>
                    <a:pt x="84835" y="30172"/>
                  </a:lnTo>
                  <a:lnTo>
                    <a:pt x="82520" y="29990"/>
                  </a:lnTo>
                  <a:close/>
                </a:path>
                <a:path w="110490" h="120650">
                  <a:moveTo>
                    <a:pt x="88950" y="39046"/>
                  </a:moveTo>
                  <a:lnTo>
                    <a:pt x="89153" y="40005"/>
                  </a:lnTo>
                  <a:lnTo>
                    <a:pt x="89948" y="39775"/>
                  </a:lnTo>
                  <a:lnTo>
                    <a:pt x="89433" y="39497"/>
                  </a:lnTo>
                  <a:lnTo>
                    <a:pt x="88950" y="39046"/>
                  </a:lnTo>
                  <a:close/>
                </a:path>
                <a:path w="110490" h="120650">
                  <a:moveTo>
                    <a:pt x="90474" y="39624"/>
                  </a:moveTo>
                  <a:lnTo>
                    <a:pt x="89948" y="39775"/>
                  </a:lnTo>
                  <a:lnTo>
                    <a:pt x="90373" y="40005"/>
                  </a:lnTo>
                  <a:lnTo>
                    <a:pt x="90474" y="39624"/>
                  </a:lnTo>
                  <a:close/>
                </a:path>
                <a:path w="110490" h="120650">
                  <a:moveTo>
                    <a:pt x="51498" y="37465"/>
                  </a:moveTo>
                  <a:lnTo>
                    <a:pt x="48933" y="38481"/>
                  </a:lnTo>
                  <a:lnTo>
                    <a:pt x="48856" y="39624"/>
                  </a:lnTo>
                  <a:lnTo>
                    <a:pt x="48755" y="39878"/>
                  </a:lnTo>
                  <a:lnTo>
                    <a:pt x="54457" y="39116"/>
                  </a:lnTo>
                  <a:lnTo>
                    <a:pt x="58165" y="39116"/>
                  </a:lnTo>
                  <a:lnTo>
                    <a:pt x="51498" y="37465"/>
                  </a:lnTo>
                  <a:close/>
                </a:path>
                <a:path w="110490" h="120650">
                  <a:moveTo>
                    <a:pt x="65557" y="37465"/>
                  </a:moveTo>
                  <a:lnTo>
                    <a:pt x="64595" y="37889"/>
                  </a:lnTo>
                  <a:lnTo>
                    <a:pt x="63385" y="38608"/>
                  </a:lnTo>
                  <a:lnTo>
                    <a:pt x="62755" y="39116"/>
                  </a:lnTo>
                  <a:lnTo>
                    <a:pt x="62682" y="39370"/>
                  </a:lnTo>
                  <a:lnTo>
                    <a:pt x="62852" y="39624"/>
                  </a:lnTo>
                  <a:lnTo>
                    <a:pt x="63258" y="39370"/>
                  </a:lnTo>
                  <a:lnTo>
                    <a:pt x="64007" y="38735"/>
                  </a:lnTo>
                  <a:lnTo>
                    <a:pt x="65341" y="38354"/>
                  </a:lnTo>
                  <a:lnTo>
                    <a:pt x="65684" y="38354"/>
                  </a:lnTo>
                  <a:lnTo>
                    <a:pt x="65557" y="37465"/>
                  </a:lnTo>
                  <a:close/>
                </a:path>
                <a:path w="110490" h="120650">
                  <a:moveTo>
                    <a:pt x="96469" y="35052"/>
                  </a:moveTo>
                  <a:lnTo>
                    <a:pt x="95662" y="36576"/>
                  </a:lnTo>
                  <a:lnTo>
                    <a:pt x="95538" y="37063"/>
                  </a:lnTo>
                  <a:lnTo>
                    <a:pt x="95720" y="37290"/>
                  </a:lnTo>
                  <a:lnTo>
                    <a:pt x="95820" y="38291"/>
                  </a:lnTo>
                  <a:lnTo>
                    <a:pt x="95249" y="39243"/>
                  </a:lnTo>
                  <a:lnTo>
                    <a:pt x="94640" y="39497"/>
                  </a:lnTo>
                  <a:lnTo>
                    <a:pt x="97060" y="39497"/>
                  </a:lnTo>
                  <a:lnTo>
                    <a:pt x="97193" y="39370"/>
                  </a:lnTo>
                  <a:lnTo>
                    <a:pt x="96253" y="39243"/>
                  </a:lnTo>
                  <a:lnTo>
                    <a:pt x="97084" y="37973"/>
                  </a:lnTo>
                  <a:lnTo>
                    <a:pt x="96962" y="36102"/>
                  </a:lnTo>
                  <a:lnTo>
                    <a:pt x="96469" y="35052"/>
                  </a:lnTo>
                  <a:close/>
                </a:path>
                <a:path w="110490" h="120650">
                  <a:moveTo>
                    <a:pt x="57658" y="38320"/>
                  </a:moveTo>
                  <a:lnTo>
                    <a:pt x="58103" y="39018"/>
                  </a:lnTo>
                  <a:lnTo>
                    <a:pt x="60004" y="39437"/>
                  </a:lnTo>
                  <a:lnTo>
                    <a:pt x="60433" y="38952"/>
                  </a:lnTo>
                  <a:lnTo>
                    <a:pt x="57658" y="38320"/>
                  </a:lnTo>
                  <a:close/>
                </a:path>
                <a:path w="110490" h="120650">
                  <a:moveTo>
                    <a:pt x="90639" y="38227"/>
                  </a:moveTo>
                  <a:lnTo>
                    <a:pt x="90258" y="38227"/>
                  </a:lnTo>
                  <a:lnTo>
                    <a:pt x="89865" y="38481"/>
                  </a:lnTo>
                  <a:lnTo>
                    <a:pt x="89877" y="39243"/>
                  </a:lnTo>
                  <a:lnTo>
                    <a:pt x="90195" y="39370"/>
                  </a:lnTo>
                  <a:lnTo>
                    <a:pt x="90538" y="39370"/>
                  </a:lnTo>
                  <a:lnTo>
                    <a:pt x="90660" y="38862"/>
                  </a:lnTo>
                  <a:lnTo>
                    <a:pt x="90639" y="38227"/>
                  </a:lnTo>
                  <a:close/>
                </a:path>
                <a:path w="110490" h="120650">
                  <a:moveTo>
                    <a:pt x="62382" y="38735"/>
                  </a:moveTo>
                  <a:lnTo>
                    <a:pt x="61950" y="38862"/>
                  </a:lnTo>
                  <a:lnTo>
                    <a:pt x="61379" y="39116"/>
                  </a:lnTo>
                  <a:lnTo>
                    <a:pt x="61963" y="39243"/>
                  </a:lnTo>
                  <a:lnTo>
                    <a:pt x="62382" y="38735"/>
                  </a:lnTo>
                  <a:close/>
                </a:path>
                <a:path w="110490" h="120650">
                  <a:moveTo>
                    <a:pt x="88789" y="38291"/>
                  </a:moveTo>
                  <a:lnTo>
                    <a:pt x="88480" y="38608"/>
                  </a:lnTo>
                  <a:lnTo>
                    <a:pt x="88950" y="39046"/>
                  </a:lnTo>
                  <a:lnTo>
                    <a:pt x="88789" y="38291"/>
                  </a:lnTo>
                  <a:close/>
                </a:path>
                <a:path w="110490" h="120650">
                  <a:moveTo>
                    <a:pt x="64160" y="36576"/>
                  </a:moveTo>
                  <a:lnTo>
                    <a:pt x="61074" y="38227"/>
                  </a:lnTo>
                  <a:lnTo>
                    <a:pt x="60433" y="38952"/>
                  </a:lnTo>
                  <a:lnTo>
                    <a:pt x="60591" y="38989"/>
                  </a:lnTo>
                  <a:lnTo>
                    <a:pt x="61061" y="38354"/>
                  </a:lnTo>
                  <a:lnTo>
                    <a:pt x="61861" y="37973"/>
                  </a:lnTo>
                  <a:lnTo>
                    <a:pt x="62979" y="37973"/>
                  </a:lnTo>
                  <a:lnTo>
                    <a:pt x="63093" y="37338"/>
                  </a:lnTo>
                  <a:lnTo>
                    <a:pt x="64122" y="36830"/>
                  </a:lnTo>
                  <a:lnTo>
                    <a:pt x="64735" y="36762"/>
                  </a:lnTo>
                  <a:lnTo>
                    <a:pt x="64160" y="36576"/>
                  </a:lnTo>
                  <a:close/>
                </a:path>
                <a:path w="110490" h="120650">
                  <a:moveTo>
                    <a:pt x="76149" y="31877"/>
                  </a:moveTo>
                  <a:lnTo>
                    <a:pt x="74498" y="31877"/>
                  </a:lnTo>
                  <a:lnTo>
                    <a:pt x="71096" y="34925"/>
                  </a:lnTo>
                  <a:lnTo>
                    <a:pt x="71025" y="35306"/>
                  </a:lnTo>
                  <a:lnTo>
                    <a:pt x="71687" y="37637"/>
                  </a:lnTo>
                  <a:lnTo>
                    <a:pt x="72110" y="38862"/>
                  </a:lnTo>
                  <a:lnTo>
                    <a:pt x="72034" y="36957"/>
                  </a:lnTo>
                  <a:lnTo>
                    <a:pt x="72162" y="36877"/>
                  </a:lnTo>
                  <a:lnTo>
                    <a:pt x="72212" y="36195"/>
                  </a:lnTo>
                  <a:lnTo>
                    <a:pt x="74726" y="34417"/>
                  </a:lnTo>
                  <a:lnTo>
                    <a:pt x="75463" y="33274"/>
                  </a:lnTo>
                  <a:lnTo>
                    <a:pt x="76149" y="31877"/>
                  </a:lnTo>
                  <a:close/>
                </a:path>
                <a:path w="110490" h="120650">
                  <a:moveTo>
                    <a:pt x="94627" y="37211"/>
                  </a:moveTo>
                  <a:lnTo>
                    <a:pt x="94183" y="37338"/>
                  </a:lnTo>
                  <a:lnTo>
                    <a:pt x="93924" y="37719"/>
                  </a:lnTo>
                  <a:lnTo>
                    <a:pt x="93827" y="38481"/>
                  </a:lnTo>
                  <a:lnTo>
                    <a:pt x="94475" y="38862"/>
                  </a:lnTo>
                  <a:lnTo>
                    <a:pt x="94919" y="38735"/>
                  </a:lnTo>
                  <a:lnTo>
                    <a:pt x="95279" y="38100"/>
                  </a:lnTo>
                  <a:lnTo>
                    <a:pt x="95262" y="37592"/>
                  </a:lnTo>
                  <a:lnTo>
                    <a:pt x="94945" y="37338"/>
                  </a:lnTo>
                  <a:lnTo>
                    <a:pt x="94627" y="37211"/>
                  </a:lnTo>
                  <a:close/>
                </a:path>
                <a:path w="110490" h="120650">
                  <a:moveTo>
                    <a:pt x="56790" y="36957"/>
                  </a:moveTo>
                  <a:lnTo>
                    <a:pt x="51041" y="36957"/>
                  </a:lnTo>
                  <a:lnTo>
                    <a:pt x="57658" y="38320"/>
                  </a:lnTo>
                  <a:lnTo>
                    <a:pt x="56790" y="36957"/>
                  </a:lnTo>
                  <a:close/>
                </a:path>
                <a:path w="110490" h="120650">
                  <a:moveTo>
                    <a:pt x="89183" y="37889"/>
                  </a:moveTo>
                  <a:lnTo>
                    <a:pt x="88722" y="37973"/>
                  </a:lnTo>
                  <a:lnTo>
                    <a:pt x="88789" y="38291"/>
                  </a:lnTo>
                  <a:lnTo>
                    <a:pt x="89183" y="37889"/>
                  </a:lnTo>
                  <a:close/>
                </a:path>
                <a:path w="110490" h="120650">
                  <a:moveTo>
                    <a:pt x="65277" y="36703"/>
                  </a:moveTo>
                  <a:lnTo>
                    <a:pt x="64735" y="36762"/>
                  </a:lnTo>
                  <a:lnTo>
                    <a:pt x="63728" y="37465"/>
                  </a:lnTo>
                  <a:lnTo>
                    <a:pt x="63531" y="37719"/>
                  </a:lnTo>
                  <a:lnTo>
                    <a:pt x="63411" y="38100"/>
                  </a:lnTo>
                  <a:lnTo>
                    <a:pt x="63487" y="38227"/>
                  </a:lnTo>
                  <a:lnTo>
                    <a:pt x="64084" y="37846"/>
                  </a:lnTo>
                  <a:lnTo>
                    <a:pt x="64769" y="37592"/>
                  </a:lnTo>
                  <a:lnTo>
                    <a:pt x="65290" y="37465"/>
                  </a:lnTo>
                  <a:lnTo>
                    <a:pt x="65277" y="36703"/>
                  </a:lnTo>
                  <a:close/>
                </a:path>
                <a:path w="110490" h="120650">
                  <a:moveTo>
                    <a:pt x="98590" y="28067"/>
                  </a:moveTo>
                  <a:lnTo>
                    <a:pt x="98615" y="29464"/>
                  </a:lnTo>
                  <a:lnTo>
                    <a:pt x="98215" y="30607"/>
                  </a:lnTo>
                  <a:lnTo>
                    <a:pt x="98005" y="31369"/>
                  </a:lnTo>
                  <a:lnTo>
                    <a:pt x="96549" y="33964"/>
                  </a:lnTo>
                  <a:lnTo>
                    <a:pt x="97739" y="36195"/>
                  </a:lnTo>
                  <a:lnTo>
                    <a:pt x="97824" y="36576"/>
                  </a:lnTo>
                  <a:lnTo>
                    <a:pt x="97941" y="37388"/>
                  </a:lnTo>
                  <a:lnTo>
                    <a:pt x="97815" y="38227"/>
                  </a:lnTo>
                  <a:lnTo>
                    <a:pt x="98515" y="37290"/>
                  </a:lnTo>
                  <a:lnTo>
                    <a:pt x="98755" y="36877"/>
                  </a:lnTo>
                  <a:lnTo>
                    <a:pt x="98873" y="36576"/>
                  </a:lnTo>
                  <a:lnTo>
                    <a:pt x="98988" y="35687"/>
                  </a:lnTo>
                  <a:lnTo>
                    <a:pt x="98924" y="35306"/>
                  </a:lnTo>
                  <a:lnTo>
                    <a:pt x="98437" y="34671"/>
                  </a:lnTo>
                  <a:lnTo>
                    <a:pt x="97497" y="34290"/>
                  </a:lnTo>
                  <a:lnTo>
                    <a:pt x="99384" y="28829"/>
                  </a:lnTo>
                  <a:lnTo>
                    <a:pt x="99098" y="28829"/>
                  </a:lnTo>
                  <a:lnTo>
                    <a:pt x="98929" y="28510"/>
                  </a:lnTo>
                  <a:lnTo>
                    <a:pt x="98590" y="28067"/>
                  </a:lnTo>
                  <a:close/>
                </a:path>
                <a:path w="110490" h="120650">
                  <a:moveTo>
                    <a:pt x="48196" y="34798"/>
                  </a:moveTo>
                  <a:lnTo>
                    <a:pt x="48545" y="35941"/>
                  </a:lnTo>
                  <a:lnTo>
                    <a:pt x="48773" y="36877"/>
                  </a:lnTo>
                  <a:lnTo>
                    <a:pt x="48894" y="37973"/>
                  </a:lnTo>
                  <a:lnTo>
                    <a:pt x="51041" y="36957"/>
                  </a:lnTo>
                  <a:lnTo>
                    <a:pt x="56790" y="36957"/>
                  </a:lnTo>
                  <a:lnTo>
                    <a:pt x="49110" y="36830"/>
                  </a:lnTo>
                  <a:lnTo>
                    <a:pt x="48288" y="34870"/>
                  </a:lnTo>
                  <a:close/>
                </a:path>
                <a:path w="110490" h="120650">
                  <a:moveTo>
                    <a:pt x="89690" y="37388"/>
                  </a:moveTo>
                  <a:lnTo>
                    <a:pt x="89183" y="37889"/>
                  </a:lnTo>
                  <a:lnTo>
                    <a:pt x="89865" y="37765"/>
                  </a:lnTo>
                  <a:lnTo>
                    <a:pt x="89690" y="37388"/>
                  </a:lnTo>
                  <a:close/>
                </a:path>
                <a:path w="110490" h="120650">
                  <a:moveTo>
                    <a:pt x="90119" y="37719"/>
                  </a:moveTo>
                  <a:lnTo>
                    <a:pt x="89903" y="37846"/>
                  </a:lnTo>
                  <a:lnTo>
                    <a:pt x="90086" y="37765"/>
                  </a:lnTo>
                  <a:close/>
                </a:path>
                <a:path w="110490" h="120650">
                  <a:moveTo>
                    <a:pt x="90373" y="37637"/>
                  </a:moveTo>
                  <a:lnTo>
                    <a:pt x="90190" y="37719"/>
                  </a:lnTo>
                  <a:lnTo>
                    <a:pt x="90487" y="37846"/>
                  </a:lnTo>
                  <a:lnTo>
                    <a:pt x="90373" y="37637"/>
                  </a:lnTo>
                  <a:close/>
                </a:path>
                <a:path w="110490" h="120650">
                  <a:moveTo>
                    <a:pt x="91337" y="37211"/>
                  </a:moveTo>
                  <a:lnTo>
                    <a:pt x="89903" y="37211"/>
                  </a:lnTo>
                  <a:lnTo>
                    <a:pt x="90131" y="37465"/>
                  </a:lnTo>
                  <a:lnTo>
                    <a:pt x="90347" y="37592"/>
                  </a:lnTo>
                  <a:lnTo>
                    <a:pt x="91337" y="37211"/>
                  </a:lnTo>
                  <a:close/>
                </a:path>
                <a:path w="110490" h="120650">
                  <a:moveTo>
                    <a:pt x="66302" y="36102"/>
                  </a:moveTo>
                  <a:lnTo>
                    <a:pt x="65860" y="36360"/>
                  </a:lnTo>
                  <a:lnTo>
                    <a:pt x="65349" y="36576"/>
                  </a:lnTo>
                  <a:lnTo>
                    <a:pt x="65426" y="36830"/>
                  </a:lnTo>
                  <a:lnTo>
                    <a:pt x="65574" y="36957"/>
                  </a:lnTo>
                  <a:lnTo>
                    <a:pt x="65671" y="37465"/>
                  </a:lnTo>
                  <a:lnTo>
                    <a:pt x="65874" y="37465"/>
                  </a:lnTo>
                  <a:lnTo>
                    <a:pt x="66205" y="36576"/>
                  </a:lnTo>
                  <a:lnTo>
                    <a:pt x="66302" y="36102"/>
                  </a:lnTo>
                  <a:close/>
                </a:path>
                <a:path w="110490" h="120650">
                  <a:moveTo>
                    <a:pt x="90087" y="35687"/>
                  </a:moveTo>
                  <a:lnTo>
                    <a:pt x="88899" y="35687"/>
                  </a:lnTo>
                  <a:lnTo>
                    <a:pt x="89690" y="37388"/>
                  </a:lnTo>
                  <a:lnTo>
                    <a:pt x="89903" y="37211"/>
                  </a:lnTo>
                  <a:lnTo>
                    <a:pt x="91337" y="37211"/>
                  </a:lnTo>
                  <a:lnTo>
                    <a:pt x="93344" y="36322"/>
                  </a:lnTo>
                  <a:lnTo>
                    <a:pt x="90182" y="36322"/>
                  </a:lnTo>
                  <a:lnTo>
                    <a:pt x="90087" y="35687"/>
                  </a:lnTo>
                  <a:close/>
                </a:path>
                <a:path w="110490" h="120650">
                  <a:moveTo>
                    <a:pt x="49691" y="35972"/>
                  </a:moveTo>
                  <a:lnTo>
                    <a:pt x="49110" y="36830"/>
                  </a:lnTo>
                  <a:lnTo>
                    <a:pt x="56709" y="36830"/>
                  </a:lnTo>
                  <a:lnTo>
                    <a:pt x="56305" y="36195"/>
                  </a:lnTo>
                  <a:lnTo>
                    <a:pt x="49974" y="36195"/>
                  </a:lnTo>
                  <a:lnTo>
                    <a:pt x="49691" y="35972"/>
                  </a:lnTo>
                  <a:close/>
                </a:path>
                <a:path w="110490" h="120650">
                  <a:moveTo>
                    <a:pt x="65366" y="36322"/>
                  </a:moveTo>
                  <a:lnTo>
                    <a:pt x="64820" y="36703"/>
                  </a:lnTo>
                  <a:lnTo>
                    <a:pt x="65049" y="36703"/>
                  </a:lnTo>
                  <a:lnTo>
                    <a:pt x="65349" y="36576"/>
                  </a:lnTo>
                  <a:lnTo>
                    <a:pt x="65366" y="36322"/>
                  </a:lnTo>
                  <a:close/>
                </a:path>
                <a:path w="110490" h="120650">
                  <a:moveTo>
                    <a:pt x="77126" y="29083"/>
                  </a:moveTo>
                  <a:lnTo>
                    <a:pt x="75082" y="29083"/>
                  </a:lnTo>
                  <a:lnTo>
                    <a:pt x="72453" y="32004"/>
                  </a:lnTo>
                  <a:lnTo>
                    <a:pt x="71081" y="32512"/>
                  </a:lnTo>
                  <a:lnTo>
                    <a:pt x="68173" y="36703"/>
                  </a:lnTo>
                  <a:lnTo>
                    <a:pt x="69889" y="36703"/>
                  </a:lnTo>
                  <a:lnTo>
                    <a:pt x="70230" y="35941"/>
                  </a:lnTo>
                  <a:lnTo>
                    <a:pt x="70704" y="35941"/>
                  </a:lnTo>
                  <a:lnTo>
                    <a:pt x="70825" y="34925"/>
                  </a:lnTo>
                  <a:lnTo>
                    <a:pt x="71399" y="33401"/>
                  </a:lnTo>
                  <a:lnTo>
                    <a:pt x="74498" y="31877"/>
                  </a:lnTo>
                  <a:lnTo>
                    <a:pt x="76149" y="31877"/>
                  </a:lnTo>
                  <a:lnTo>
                    <a:pt x="76772" y="30607"/>
                  </a:lnTo>
                  <a:lnTo>
                    <a:pt x="76898" y="30172"/>
                  </a:lnTo>
                  <a:lnTo>
                    <a:pt x="77126" y="29083"/>
                  </a:lnTo>
                  <a:close/>
                </a:path>
                <a:path w="110490" h="120650">
                  <a:moveTo>
                    <a:pt x="95012" y="36576"/>
                  </a:moveTo>
                  <a:lnTo>
                    <a:pt x="94411" y="36576"/>
                  </a:lnTo>
                  <a:lnTo>
                    <a:pt x="94932" y="36703"/>
                  </a:lnTo>
                  <a:close/>
                </a:path>
                <a:path w="110490" h="120650">
                  <a:moveTo>
                    <a:pt x="54254" y="28321"/>
                  </a:moveTo>
                  <a:lnTo>
                    <a:pt x="53797" y="28829"/>
                  </a:lnTo>
                  <a:lnTo>
                    <a:pt x="53200" y="28829"/>
                  </a:lnTo>
                  <a:lnTo>
                    <a:pt x="52628" y="29464"/>
                  </a:lnTo>
                  <a:lnTo>
                    <a:pt x="52450" y="29845"/>
                  </a:lnTo>
                  <a:lnTo>
                    <a:pt x="52131" y="33528"/>
                  </a:lnTo>
                  <a:lnTo>
                    <a:pt x="52013" y="33782"/>
                  </a:lnTo>
                  <a:lnTo>
                    <a:pt x="49974" y="36195"/>
                  </a:lnTo>
                  <a:lnTo>
                    <a:pt x="56305" y="36195"/>
                  </a:lnTo>
                  <a:lnTo>
                    <a:pt x="55173" y="34417"/>
                  </a:lnTo>
                  <a:lnTo>
                    <a:pt x="55064" y="34163"/>
                  </a:lnTo>
                  <a:lnTo>
                    <a:pt x="54495" y="31623"/>
                  </a:lnTo>
                  <a:lnTo>
                    <a:pt x="54369" y="30861"/>
                  </a:lnTo>
                  <a:lnTo>
                    <a:pt x="54254" y="28321"/>
                  </a:lnTo>
                  <a:close/>
                </a:path>
                <a:path w="110490" h="120650">
                  <a:moveTo>
                    <a:pt x="66382" y="34290"/>
                  </a:moveTo>
                  <a:lnTo>
                    <a:pt x="66302" y="36102"/>
                  </a:lnTo>
                  <a:lnTo>
                    <a:pt x="66687" y="35941"/>
                  </a:lnTo>
                  <a:lnTo>
                    <a:pt x="67608" y="35941"/>
                  </a:lnTo>
                  <a:lnTo>
                    <a:pt x="66382" y="34290"/>
                  </a:lnTo>
                  <a:close/>
                </a:path>
                <a:path w="110490" h="120650">
                  <a:moveTo>
                    <a:pt x="95592" y="33401"/>
                  </a:moveTo>
                  <a:lnTo>
                    <a:pt x="94526" y="34036"/>
                  </a:lnTo>
                  <a:lnTo>
                    <a:pt x="93484" y="34798"/>
                  </a:lnTo>
                  <a:lnTo>
                    <a:pt x="93167" y="36068"/>
                  </a:lnTo>
                  <a:lnTo>
                    <a:pt x="95334" y="36068"/>
                  </a:lnTo>
                  <a:lnTo>
                    <a:pt x="96207" y="34290"/>
                  </a:lnTo>
                  <a:lnTo>
                    <a:pt x="96253" y="33909"/>
                  </a:lnTo>
                  <a:lnTo>
                    <a:pt x="96011" y="33782"/>
                  </a:lnTo>
                  <a:lnTo>
                    <a:pt x="95796" y="33528"/>
                  </a:lnTo>
                  <a:lnTo>
                    <a:pt x="95592" y="33401"/>
                  </a:lnTo>
                  <a:close/>
                </a:path>
                <a:path w="110490" h="120650">
                  <a:moveTo>
                    <a:pt x="47116" y="29591"/>
                  </a:moveTo>
                  <a:lnTo>
                    <a:pt x="46988" y="29972"/>
                  </a:lnTo>
                  <a:lnTo>
                    <a:pt x="46869" y="31242"/>
                  </a:lnTo>
                  <a:lnTo>
                    <a:pt x="46979" y="31750"/>
                  </a:lnTo>
                  <a:lnTo>
                    <a:pt x="48258" y="34798"/>
                  </a:lnTo>
                  <a:lnTo>
                    <a:pt x="49691" y="35972"/>
                  </a:lnTo>
                  <a:lnTo>
                    <a:pt x="51004" y="34036"/>
                  </a:lnTo>
                  <a:lnTo>
                    <a:pt x="49331" y="32893"/>
                  </a:lnTo>
                  <a:lnTo>
                    <a:pt x="48107" y="32131"/>
                  </a:lnTo>
                  <a:lnTo>
                    <a:pt x="47334" y="30861"/>
                  </a:lnTo>
                  <a:lnTo>
                    <a:pt x="47209" y="29972"/>
                  </a:lnTo>
                  <a:lnTo>
                    <a:pt x="47116" y="29591"/>
                  </a:lnTo>
                  <a:close/>
                </a:path>
                <a:path w="110490" h="120650">
                  <a:moveTo>
                    <a:pt x="100342" y="28321"/>
                  </a:moveTo>
                  <a:lnTo>
                    <a:pt x="98082" y="33528"/>
                  </a:lnTo>
                  <a:lnTo>
                    <a:pt x="99136" y="34036"/>
                  </a:lnTo>
                  <a:lnTo>
                    <a:pt x="99974" y="35687"/>
                  </a:lnTo>
                  <a:lnTo>
                    <a:pt x="99987" y="34290"/>
                  </a:lnTo>
                  <a:lnTo>
                    <a:pt x="98551" y="33655"/>
                  </a:lnTo>
                  <a:lnTo>
                    <a:pt x="100293" y="30248"/>
                  </a:lnTo>
                  <a:lnTo>
                    <a:pt x="100342" y="28321"/>
                  </a:lnTo>
                  <a:close/>
                </a:path>
                <a:path w="110490" h="120650">
                  <a:moveTo>
                    <a:pt x="91046" y="31750"/>
                  </a:moveTo>
                  <a:lnTo>
                    <a:pt x="90766" y="34671"/>
                  </a:lnTo>
                  <a:lnTo>
                    <a:pt x="91478" y="33274"/>
                  </a:lnTo>
                  <a:lnTo>
                    <a:pt x="92036" y="33020"/>
                  </a:lnTo>
                  <a:lnTo>
                    <a:pt x="93137" y="32385"/>
                  </a:lnTo>
                  <a:lnTo>
                    <a:pt x="91630" y="32385"/>
                  </a:lnTo>
                  <a:lnTo>
                    <a:pt x="91046" y="31750"/>
                  </a:lnTo>
                  <a:close/>
                </a:path>
                <a:path w="110490" h="120650">
                  <a:moveTo>
                    <a:pt x="97789" y="26670"/>
                  </a:moveTo>
                  <a:lnTo>
                    <a:pt x="97650" y="26797"/>
                  </a:lnTo>
                  <a:lnTo>
                    <a:pt x="97425" y="28067"/>
                  </a:lnTo>
                  <a:lnTo>
                    <a:pt x="97298" y="28575"/>
                  </a:lnTo>
                  <a:lnTo>
                    <a:pt x="96583" y="30099"/>
                  </a:lnTo>
                  <a:lnTo>
                    <a:pt x="94462" y="32385"/>
                  </a:lnTo>
                  <a:lnTo>
                    <a:pt x="93446" y="32385"/>
                  </a:lnTo>
                  <a:lnTo>
                    <a:pt x="93383" y="34544"/>
                  </a:lnTo>
                  <a:lnTo>
                    <a:pt x="93979" y="33782"/>
                  </a:lnTo>
                  <a:lnTo>
                    <a:pt x="94881" y="33020"/>
                  </a:lnTo>
                  <a:lnTo>
                    <a:pt x="97482" y="31645"/>
                  </a:lnTo>
                  <a:lnTo>
                    <a:pt x="98075" y="30861"/>
                  </a:lnTo>
                  <a:lnTo>
                    <a:pt x="98193" y="30668"/>
                  </a:lnTo>
                  <a:lnTo>
                    <a:pt x="98633" y="29029"/>
                  </a:lnTo>
                  <a:lnTo>
                    <a:pt x="98509" y="28575"/>
                  </a:lnTo>
                  <a:lnTo>
                    <a:pt x="97789" y="26670"/>
                  </a:lnTo>
                  <a:close/>
                </a:path>
                <a:path w="110490" h="120650">
                  <a:moveTo>
                    <a:pt x="54698" y="24130"/>
                  </a:moveTo>
                  <a:lnTo>
                    <a:pt x="53860" y="25781"/>
                  </a:lnTo>
                  <a:lnTo>
                    <a:pt x="52743" y="26924"/>
                  </a:lnTo>
                  <a:lnTo>
                    <a:pt x="50760" y="28171"/>
                  </a:lnTo>
                  <a:lnTo>
                    <a:pt x="50781" y="28702"/>
                  </a:lnTo>
                  <a:lnTo>
                    <a:pt x="51153" y="33816"/>
                  </a:lnTo>
                  <a:lnTo>
                    <a:pt x="51348" y="33528"/>
                  </a:lnTo>
                  <a:lnTo>
                    <a:pt x="51456" y="33274"/>
                  </a:lnTo>
                  <a:lnTo>
                    <a:pt x="52087" y="29464"/>
                  </a:lnTo>
                  <a:lnTo>
                    <a:pt x="52180" y="29210"/>
                  </a:lnTo>
                  <a:lnTo>
                    <a:pt x="52323" y="28956"/>
                  </a:lnTo>
                  <a:lnTo>
                    <a:pt x="53022" y="28575"/>
                  </a:lnTo>
                  <a:lnTo>
                    <a:pt x="53479" y="28575"/>
                  </a:lnTo>
                  <a:lnTo>
                    <a:pt x="54132" y="27813"/>
                  </a:lnTo>
                  <a:lnTo>
                    <a:pt x="54258" y="25908"/>
                  </a:lnTo>
                  <a:lnTo>
                    <a:pt x="54355" y="25019"/>
                  </a:lnTo>
                  <a:lnTo>
                    <a:pt x="54698" y="24130"/>
                  </a:lnTo>
                  <a:close/>
                </a:path>
                <a:path w="110490" h="120650">
                  <a:moveTo>
                    <a:pt x="102488" y="30099"/>
                  </a:moveTo>
                  <a:lnTo>
                    <a:pt x="101942" y="30099"/>
                  </a:lnTo>
                  <a:lnTo>
                    <a:pt x="101231" y="30353"/>
                  </a:lnTo>
                  <a:lnTo>
                    <a:pt x="100456" y="30353"/>
                  </a:lnTo>
                  <a:lnTo>
                    <a:pt x="100425" y="30607"/>
                  </a:lnTo>
                  <a:lnTo>
                    <a:pt x="100298" y="31242"/>
                  </a:lnTo>
                  <a:lnTo>
                    <a:pt x="99796" y="32385"/>
                  </a:lnTo>
                  <a:lnTo>
                    <a:pt x="99707" y="33020"/>
                  </a:lnTo>
                  <a:lnTo>
                    <a:pt x="100469" y="32004"/>
                  </a:lnTo>
                  <a:lnTo>
                    <a:pt x="101523" y="30861"/>
                  </a:lnTo>
                  <a:lnTo>
                    <a:pt x="102488" y="30099"/>
                  </a:lnTo>
                  <a:close/>
                </a:path>
                <a:path w="110490" h="120650">
                  <a:moveTo>
                    <a:pt x="49292" y="32868"/>
                  </a:moveTo>
                  <a:close/>
                </a:path>
                <a:path w="110490" h="120650">
                  <a:moveTo>
                    <a:pt x="87845" y="31242"/>
                  </a:moveTo>
                  <a:lnTo>
                    <a:pt x="87490" y="31623"/>
                  </a:lnTo>
                  <a:lnTo>
                    <a:pt x="87464" y="32512"/>
                  </a:lnTo>
                  <a:lnTo>
                    <a:pt x="87795" y="32766"/>
                  </a:lnTo>
                  <a:lnTo>
                    <a:pt x="88633" y="32893"/>
                  </a:lnTo>
                  <a:lnTo>
                    <a:pt x="88870" y="32639"/>
                  </a:lnTo>
                  <a:lnTo>
                    <a:pt x="88996" y="32258"/>
                  </a:lnTo>
                  <a:lnTo>
                    <a:pt x="89014" y="31623"/>
                  </a:lnTo>
                  <a:lnTo>
                    <a:pt x="88684" y="31369"/>
                  </a:lnTo>
                  <a:lnTo>
                    <a:pt x="88264" y="31369"/>
                  </a:lnTo>
                  <a:lnTo>
                    <a:pt x="87845" y="31242"/>
                  </a:lnTo>
                  <a:close/>
                </a:path>
                <a:path w="110490" h="120650">
                  <a:moveTo>
                    <a:pt x="47497" y="30099"/>
                  </a:moveTo>
                  <a:lnTo>
                    <a:pt x="48094" y="31242"/>
                  </a:lnTo>
                  <a:lnTo>
                    <a:pt x="49185" y="32766"/>
                  </a:lnTo>
                  <a:lnTo>
                    <a:pt x="50107" y="31623"/>
                  </a:lnTo>
                  <a:lnTo>
                    <a:pt x="50214" y="30480"/>
                  </a:lnTo>
                  <a:lnTo>
                    <a:pt x="48298" y="30480"/>
                  </a:lnTo>
                  <a:lnTo>
                    <a:pt x="48031" y="30353"/>
                  </a:lnTo>
                  <a:lnTo>
                    <a:pt x="47497" y="30099"/>
                  </a:lnTo>
                  <a:close/>
                </a:path>
                <a:path w="110490" h="120650">
                  <a:moveTo>
                    <a:pt x="97167" y="27432"/>
                  </a:moveTo>
                  <a:lnTo>
                    <a:pt x="96786" y="27940"/>
                  </a:lnTo>
                  <a:lnTo>
                    <a:pt x="93515" y="30734"/>
                  </a:lnTo>
                  <a:lnTo>
                    <a:pt x="91630" y="32385"/>
                  </a:lnTo>
                  <a:lnTo>
                    <a:pt x="93137" y="32385"/>
                  </a:lnTo>
                  <a:lnTo>
                    <a:pt x="93357" y="32258"/>
                  </a:lnTo>
                  <a:lnTo>
                    <a:pt x="93789" y="31623"/>
                  </a:lnTo>
                  <a:lnTo>
                    <a:pt x="94399" y="30988"/>
                  </a:lnTo>
                  <a:lnTo>
                    <a:pt x="95348" y="30248"/>
                  </a:lnTo>
                  <a:lnTo>
                    <a:pt x="96304" y="29083"/>
                  </a:lnTo>
                  <a:lnTo>
                    <a:pt x="97167" y="27432"/>
                  </a:lnTo>
                  <a:close/>
                </a:path>
                <a:path w="110490" h="120650">
                  <a:moveTo>
                    <a:pt x="78587" y="26289"/>
                  </a:moveTo>
                  <a:lnTo>
                    <a:pt x="72163" y="28045"/>
                  </a:lnTo>
                  <a:lnTo>
                    <a:pt x="72593" y="30734"/>
                  </a:lnTo>
                  <a:lnTo>
                    <a:pt x="70154" y="32004"/>
                  </a:lnTo>
                  <a:lnTo>
                    <a:pt x="71805" y="31496"/>
                  </a:lnTo>
                  <a:lnTo>
                    <a:pt x="75082" y="29083"/>
                  </a:lnTo>
                  <a:lnTo>
                    <a:pt x="77126" y="29083"/>
                  </a:lnTo>
                  <a:lnTo>
                    <a:pt x="78752" y="28321"/>
                  </a:lnTo>
                  <a:lnTo>
                    <a:pt x="82841" y="28321"/>
                  </a:lnTo>
                  <a:lnTo>
                    <a:pt x="83086" y="27051"/>
                  </a:lnTo>
                  <a:lnTo>
                    <a:pt x="78714" y="27051"/>
                  </a:lnTo>
                  <a:lnTo>
                    <a:pt x="78587" y="26289"/>
                  </a:lnTo>
                  <a:close/>
                </a:path>
                <a:path w="110490" h="120650">
                  <a:moveTo>
                    <a:pt x="82841" y="28321"/>
                  </a:moveTo>
                  <a:lnTo>
                    <a:pt x="78752" y="28321"/>
                  </a:lnTo>
                  <a:lnTo>
                    <a:pt x="77457" y="29591"/>
                  </a:lnTo>
                  <a:lnTo>
                    <a:pt x="77148" y="30734"/>
                  </a:lnTo>
                  <a:lnTo>
                    <a:pt x="76758" y="31877"/>
                  </a:lnTo>
                  <a:lnTo>
                    <a:pt x="77571" y="31623"/>
                  </a:lnTo>
                  <a:lnTo>
                    <a:pt x="78727" y="31369"/>
                  </a:lnTo>
                  <a:lnTo>
                    <a:pt x="82050" y="30250"/>
                  </a:lnTo>
                  <a:lnTo>
                    <a:pt x="82283" y="29972"/>
                  </a:lnTo>
                  <a:lnTo>
                    <a:pt x="82523" y="29972"/>
                  </a:lnTo>
                  <a:lnTo>
                    <a:pt x="82511" y="29718"/>
                  </a:lnTo>
                  <a:lnTo>
                    <a:pt x="82621" y="29464"/>
                  </a:lnTo>
                  <a:lnTo>
                    <a:pt x="82841" y="28321"/>
                  </a:lnTo>
                  <a:close/>
                </a:path>
                <a:path w="110490" h="120650">
                  <a:moveTo>
                    <a:pt x="92735" y="27940"/>
                  </a:moveTo>
                  <a:lnTo>
                    <a:pt x="91351" y="28448"/>
                  </a:lnTo>
                  <a:lnTo>
                    <a:pt x="90305" y="29708"/>
                  </a:lnTo>
                  <a:lnTo>
                    <a:pt x="89268" y="31242"/>
                  </a:lnTo>
                  <a:lnTo>
                    <a:pt x="89407" y="31369"/>
                  </a:lnTo>
                  <a:lnTo>
                    <a:pt x="89560" y="31750"/>
                  </a:lnTo>
                  <a:lnTo>
                    <a:pt x="90512" y="31623"/>
                  </a:lnTo>
                  <a:lnTo>
                    <a:pt x="91008" y="31623"/>
                  </a:lnTo>
                  <a:lnTo>
                    <a:pt x="91452" y="31242"/>
                  </a:lnTo>
                  <a:lnTo>
                    <a:pt x="92278" y="30480"/>
                  </a:lnTo>
                  <a:lnTo>
                    <a:pt x="94318" y="29464"/>
                  </a:lnTo>
                  <a:lnTo>
                    <a:pt x="93014" y="29464"/>
                  </a:lnTo>
                  <a:lnTo>
                    <a:pt x="92992" y="28829"/>
                  </a:lnTo>
                  <a:lnTo>
                    <a:pt x="92405" y="28829"/>
                  </a:lnTo>
                  <a:lnTo>
                    <a:pt x="92494" y="28448"/>
                  </a:lnTo>
                  <a:lnTo>
                    <a:pt x="92735" y="27940"/>
                  </a:lnTo>
                  <a:close/>
                </a:path>
                <a:path w="110490" h="120650">
                  <a:moveTo>
                    <a:pt x="50355" y="28067"/>
                  </a:moveTo>
                  <a:lnTo>
                    <a:pt x="49517" y="29337"/>
                  </a:lnTo>
                  <a:lnTo>
                    <a:pt x="48298" y="30480"/>
                  </a:lnTo>
                  <a:lnTo>
                    <a:pt x="50214" y="30480"/>
                  </a:lnTo>
                  <a:lnTo>
                    <a:pt x="50355" y="28067"/>
                  </a:lnTo>
                  <a:close/>
                </a:path>
                <a:path w="110490" h="120650">
                  <a:moveTo>
                    <a:pt x="48002" y="30339"/>
                  </a:moveTo>
                  <a:close/>
                </a:path>
                <a:path w="110490" h="120650">
                  <a:moveTo>
                    <a:pt x="91554" y="27686"/>
                  </a:moveTo>
                  <a:lnTo>
                    <a:pt x="87248" y="28171"/>
                  </a:lnTo>
                  <a:lnTo>
                    <a:pt x="87388" y="28956"/>
                  </a:lnTo>
                  <a:lnTo>
                    <a:pt x="86917" y="29029"/>
                  </a:lnTo>
                  <a:lnTo>
                    <a:pt x="87121" y="30353"/>
                  </a:lnTo>
                  <a:lnTo>
                    <a:pt x="88840" y="30353"/>
                  </a:lnTo>
                  <a:lnTo>
                    <a:pt x="90423" y="28321"/>
                  </a:lnTo>
                  <a:lnTo>
                    <a:pt x="91554" y="27686"/>
                  </a:lnTo>
                  <a:close/>
                </a:path>
                <a:path w="110490" h="120650">
                  <a:moveTo>
                    <a:pt x="47146" y="28076"/>
                  </a:moveTo>
                  <a:lnTo>
                    <a:pt x="47107" y="28448"/>
                  </a:lnTo>
                  <a:lnTo>
                    <a:pt x="47909" y="30172"/>
                  </a:lnTo>
                  <a:lnTo>
                    <a:pt x="48002" y="30339"/>
                  </a:lnTo>
                  <a:lnTo>
                    <a:pt x="49529" y="28194"/>
                  </a:lnTo>
                  <a:lnTo>
                    <a:pt x="48018" y="28194"/>
                  </a:lnTo>
                  <a:lnTo>
                    <a:pt x="47146" y="28076"/>
                  </a:lnTo>
                  <a:close/>
                </a:path>
                <a:path w="110490" h="120650">
                  <a:moveTo>
                    <a:pt x="86507" y="29093"/>
                  </a:moveTo>
                  <a:lnTo>
                    <a:pt x="85625" y="29231"/>
                  </a:lnTo>
                  <a:lnTo>
                    <a:pt x="84835" y="30172"/>
                  </a:lnTo>
                  <a:lnTo>
                    <a:pt x="85816" y="30250"/>
                  </a:lnTo>
                  <a:lnTo>
                    <a:pt x="86507" y="29093"/>
                  </a:lnTo>
                  <a:close/>
                </a:path>
                <a:path w="110490" h="120650">
                  <a:moveTo>
                    <a:pt x="82523" y="29972"/>
                  </a:moveTo>
                  <a:lnTo>
                    <a:pt x="82283" y="29972"/>
                  </a:lnTo>
                  <a:lnTo>
                    <a:pt x="82520" y="29990"/>
                  </a:lnTo>
                  <a:close/>
                </a:path>
                <a:path w="110490" h="120650">
                  <a:moveTo>
                    <a:pt x="45199" y="27813"/>
                  </a:moveTo>
                  <a:lnTo>
                    <a:pt x="46354" y="29972"/>
                  </a:lnTo>
                  <a:lnTo>
                    <a:pt x="46570" y="28956"/>
                  </a:lnTo>
                  <a:lnTo>
                    <a:pt x="46559" y="28702"/>
                  </a:lnTo>
                  <a:lnTo>
                    <a:pt x="45453" y="27847"/>
                  </a:lnTo>
                  <a:lnTo>
                    <a:pt x="45199" y="27813"/>
                  </a:lnTo>
                  <a:close/>
                </a:path>
                <a:path w="110490" h="120650">
                  <a:moveTo>
                    <a:pt x="86979" y="26670"/>
                  </a:moveTo>
                  <a:lnTo>
                    <a:pt x="83159" y="26670"/>
                  </a:lnTo>
                  <a:lnTo>
                    <a:pt x="85623" y="26797"/>
                  </a:lnTo>
                  <a:lnTo>
                    <a:pt x="83934" y="27432"/>
                  </a:lnTo>
                  <a:lnTo>
                    <a:pt x="83382" y="28535"/>
                  </a:lnTo>
                  <a:lnTo>
                    <a:pt x="82700" y="29464"/>
                  </a:lnTo>
                  <a:lnTo>
                    <a:pt x="82574" y="29708"/>
                  </a:lnTo>
                  <a:lnTo>
                    <a:pt x="85625" y="29231"/>
                  </a:lnTo>
                  <a:lnTo>
                    <a:pt x="86638" y="28024"/>
                  </a:lnTo>
                  <a:lnTo>
                    <a:pt x="86652" y="27305"/>
                  </a:lnTo>
                  <a:lnTo>
                    <a:pt x="87075" y="27208"/>
                  </a:lnTo>
                  <a:lnTo>
                    <a:pt x="86979" y="26670"/>
                  </a:lnTo>
                  <a:close/>
                </a:path>
                <a:path w="110490" h="120650">
                  <a:moveTo>
                    <a:pt x="97180" y="26162"/>
                  </a:moveTo>
                  <a:lnTo>
                    <a:pt x="95491" y="26924"/>
                  </a:lnTo>
                  <a:lnTo>
                    <a:pt x="95910" y="26924"/>
                  </a:lnTo>
                  <a:lnTo>
                    <a:pt x="95313" y="27813"/>
                  </a:lnTo>
                  <a:lnTo>
                    <a:pt x="94056" y="28829"/>
                  </a:lnTo>
                  <a:lnTo>
                    <a:pt x="93014" y="29464"/>
                  </a:lnTo>
                  <a:lnTo>
                    <a:pt x="94318" y="29464"/>
                  </a:lnTo>
                  <a:lnTo>
                    <a:pt x="95338" y="28956"/>
                  </a:lnTo>
                  <a:lnTo>
                    <a:pt x="97180" y="26162"/>
                  </a:lnTo>
                  <a:close/>
                </a:path>
                <a:path w="110490" h="120650">
                  <a:moveTo>
                    <a:pt x="86841" y="28535"/>
                  </a:moveTo>
                  <a:lnTo>
                    <a:pt x="86507" y="29093"/>
                  </a:lnTo>
                  <a:lnTo>
                    <a:pt x="86917" y="29029"/>
                  </a:lnTo>
                  <a:lnTo>
                    <a:pt x="86841" y="28535"/>
                  </a:lnTo>
                  <a:close/>
                </a:path>
                <a:path w="110490" h="120650">
                  <a:moveTo>
                    <a:pt x="46767" y="28024"/>
                  </a:moveTo>
                  <a:lnTo>
                    <a:pt x="46724" y="28829"/>
                  </a:lnTo>
                  <a:lnTo>
                    <a:pt x="46888" y="28956"/>
                  </a:lnTo>
                  <a:lnTo>
                    <a:pt x="47011" y="28535"/>
                  </a:lnTo>
                  <a:lnTo>
                    <a:pt x="46920" y="28045"/>
                  </a:lnTo>
                  <a:lnTo>
                    <a:pt x="46767" y="28024"/>
                  </a:lnTo>
                  <a:close/>
                </a:path>
                <a:path w="110490" h="120650">
                  <a:moveTo>
                    <a:pt x="92959" y="27904"/>
                  </a:moveTo>
                  <a:lnTo>
                    <a:pt x="92405" y="28829"/>
                  </a:lnTo>
                  <a:lnTo>
                    <a:pt x="92992" y="28829"/>
                  </a:lnTo>
                  <a:lnTo>
                    <a:pt x="92959" y="27904"/>
                  </a:lnTo>
                  <a:close/>
                </a:path>
                <a:path w="110490" h="120650">
                  <a:moveTo>
                    <a:pt x="99155" y="28804"/>
                  </a:moveTo>
                  <a:close/>
                </a:path>
                <a:path w="110490" h="120650">
                  <a:moveTo>
                    <a:pt x="99428" y="28702"/>
                  </a:moveTo>
                  <a:lnTo>
                    <a:pt x="99174" y="28829"/>
                  </a:lnTo>
                  <a:lnTo>
                    <a:pt x="99384" y="28829"/>
                  </a:lnTo>
                  <a:close/>
                </a:path>
                <a:path w="110490" h="120650">
                  <a:moveTo>
                    <a:pt x="97891" y="26543"/>
                  </a:moveTo>
                  <a:lnTo>
                    <a:pt x="98897" y="28448"/>
                  </a:lnTo>
                  <a:lnTo>
                    <a:pt x="99155" y="28804"/>
                  </a:lnTo>
                  <a:lnTo>
                    <a:pt x="100222" y="28355"/>
                  </a:lnTo>
                  <a:lnTo>
                    <a:pt x="100355" y="27686"/>
                  </a:lnTo>
                  <a:lnTo>
                    <a:pt x="97891" y="26543"/>
                  </a:lnTo>
                  <a:close/>
                </a:path>
                <a:path w="110490" h="120650">
                  <a:moveTo>
                    <a:pt x="87119" y="27451"/>
                  </a:moveTo>
                  <a:lnTo>
                    <a:pt x="86922" y="27686"/>
                  </a:lnTo>
                  <a:lnTo>
                    <a:pt x="86841" y="28535"/>
                  </a:lnTo>
                  <a:lnTo>
                    <a:pt x="87045" y="28194"/>
                  </a:lnTo>
                  <a:lnTo>
                    <a:pt x="87248" y="28171"/>
                  </a:lnTo>
                  <a:lnTo>
                    <a:pt x="87119" y="27451"/>
                  </a:lnTo>
                  <a:close/>
                </a:path>
                <a:path w="110490" h="120650">
                  <a:moveTo>
                    <a:pt x="50318" y="20447"/>
                  </a:moveTo>
                  <a:lnTo>
                    <a:pt x="49504" y="20447"/>
                  </a:lnTo>
                  <a:lnTo>
                    <a:pt x="48018" y="28194"/>
                  </a:lnTo>
                  <a:lnTo>
                    <a:pt x="49529" y="28194"/>
                  </a:lnTo>
                  <a:lnTo>
                    <a:pt x="50280" y="27139"/>
                  </a:lnTo>
                  <a:lnTo>
                    <a:pt x="50736" y="26162"/>
                  </a:lnTo>
                  <a:lnTo>
                    <a:pt x="51854" y="23114"/>
                  </a:lnTo>
                  <a:lnTo>
                    <a:pt x="54495" y="23114"/>
                  </a:lnTo>
                  <a:lnTo>
                    <a:pt x="54666" y="22987"/>
                  </a:lnTo>
                  <a:lnTo>
                    <a:pt x="55043" y="22479"/>
                  </a:lnTo>
                  <a:lnTo>
                    <a:pt x="50711" y="22479"/>
                  </a:lnTo>
                  <a:lnTo>
                    <a:pt x="50318" y="20447"/>
                  </a:lnTo>
                  <a:close/>
                </a:path>
                <a:path w="110490" h="120650">
                  <a:moveTo>
                    <a:pt x="47223" y="27813"/>
                  </a:moveTo>
                  <a:lnTo>
                    <a:pt x="46812" y="27813"/>
                  </a:lnTo>
                  <a:lnTo>
                    <a:pt x="46920" y="28045"/>
                  </a:lnTo>
                  <a:lnTo>
                    <a:pt x="47146" y="28076"/>
                  </a:lnTo>
                  <a:lnTo>
                    <a:pt x="47223" y="27813"/>
                  </a:lnTo>
                  <a:close/>
                </a:path>
                <a:path w="110490" h="120650">
                  <a:moveTo>
                    <a:pt x="48417" y="23743"/>
                  </a:moveTo>
                  <a:lnTo>
                    <a:pt x="44818" y="25781"/>
                  </a:lnTo>
                  <a:lnTo>
                    <a:pt x="43713" y="25781"/>
                  </a:lnTo>
                  <a:lnTo>
                    <a:pt x="43814" y="26289"/>
                  </a:lnTo>
                  <a:lnTo>
                    <a:pt x="43929" y="26670"/>
                  </a:lnTo>
                  <a:lnTo>
                    <a:pt x="45453" y="27847"/>
                  </a:lnTo>
                  <a:lnTo>
                    <a:pt x="46767" y="28024"/>
                  </a:lnTo>
                  <a:lnTo>
                    <a:pt x="46812" y="27813"/>
                  </a:lnTo>
                  <a:lnTo>
                    <a:pt x="47223" y="27813"/>
                  </a:lnTo>
                  <a:lnTo>
                    <a:pt x="48417" y="23743"/>
                  </a:lnTo>
                  <a:close/>
                </a:path>
                <a:path w="110490" h="120650">
                  <a:moveTo>
                    <a:pt x="93319" y="27305"/>
                  </a:moveTo>
                  <a:lnTo>
                    <a:pt x="92938" y="27305"/>
                  </a:lnTo>
                  <a:lnTo>
                    <a:pt x="92959" y="27904"/>
                  </a:lnTo>
                  <a:lnTo>
                    <a:pt x="93319" y="27305"/>
                  </a:lnTo>
                  <a:close/>
                </a:path>
                <a:path w="110490" h="120650">
                  <a:moveTo>
                    <a:pt x="87381" y="27139"/>
                  </a:moveTo>
                  <a:lnTo>
                    <a:pt x="87075" y="27208"/>
                  </a:lnTo>
                  <a:lnTo>
                    <a:pt x="87119" y="27451"/>
                  </a:lnTo>
                  <a:lnTo>
                    <a:pt x="87381" y="27139"/>
                  </a:lnTo>
                  <a:close/>
                </a:path>
                <a:path w="110490" h="120650">
                  <a:moveTo>
                    <a:pt x="54495" y="23114"/>
                  </a:moveTo>
                  <a:lnTo>
                    <a:pt x="51854" y="23114"/>
                  </a:lnTo>
                  <a:lnTo>
                    <a:pt x="51650" y="24638"/>
                  </a:lnTo>
                  <a:lnTo>
                    <a:pt x="51539" y="25273"/>
                  </a:lnTo>
                  <a:lnTo>
                    <a:pt x="51130" y="26670"/>
                  </a:lnTo>
                  <a:lnTo>
                    <a:pt x="50711" y="27432"/>
                  </a:lnTo>
                  <a:lnTo>
                    <a:pt x="52781" y="26162"/>
                  </a:lnTo>
                  <a:lnTo>
                    <a:pt x="52971" y="25400"/>
                  </a:lnTo>
                  <a:lnTo>
                    <a:pt x="54495" y="23114"/>
                  </a:lnTo>
                  <a:close/>
                </a:path>
                <a:path w="110490" h="120650">
                  <a:moveTo>
                    <a:pt x="95910" y="26924"/>
                  </a:moveTo>
                  <a:lnTo>
                    <a:pt x="93548" y="26924"/>
                  </a:lnTo>
                  <a:lnTo>
                    <a:pt x="93319" y="27305"/>
                  </a:lnTo>
                  <a:lnTo>
                    <a:pt x="95415" y="27305"/>
                  </a:lnTo>
                  <a:lnTo>
                    <a:pt x="95910" y="26924"/>
                  </a:lnTo>
                  <a:close/>
                </a:path>
                <a:path w="110490" h="120650">
                  <a:moveTo>
                    <a:pt x="88201" y="26162"/>
                  </a:moveTo>
                  <a:lnTo>
                    <a:pt x="87381" y="27139"/>
                  </a:lnTo>
                  <a:lnTo>
                    <a:pt x="90355" y="26463"/>
                  </a:lnTo>
                  <a:lnTo>
                    <a:pt x="88201" y="26162"/>
                  </a:lnTo>
                  <a:close/>
                </a:path>
                <a:path w="110490" h="120650">
                  <a:moveTo>
                    <a:pt x="92732" y="25527"/>
                  </a:moveTo>
                  <a:lnTo>
                    <a:pt x="82257" y="25527"/>
                  </a:lnTo>
                  <a:lnTo>
                    <a:pt x="78714" y="27051"/>
                  </a:lnTo>
                  <a:lnTo>
                    <a:pt x="83086" y="27051"/>
                  </a:lnTo>
                  <a:lnTo>
                    <a:pt x="83159" y="26670"/>
                  </a:lnTo>
                  <a:lnTo>
                    <a:pt x="86979" y="26670"/>
                  </a:lnTo>
                  <a:lnTo>
                    <a:pt x="86842" y="25908"/>
                  </a:lnTo>
                  <a:lnTo>
                    <a:pt x="96278" y="25908"/>
                  </a:lnTo>
                  <a:lnTo>
                    <a:pt x="96786" y="25654"/>
                  </a:lnTo>
                  <a:lnTo>
                    <a:pt x="93268" y="25654"/>
                  </a:lnTo>
                  <a:lnTo>
                    <a:pt x="92732" y="25527"/>
                  </a:lnTo>
                  <a:close/>
                </a:path>
                <a:path w="110490" h="120650">
                  <a:moveTo>
                    <a:pt x="93556" y="26910"/>
                  </a:moveTo>
                  <a:close/>
                </a:path>
                <a:path w="110490" h="120650">
                  <a:moveTo>
                    <a:pt x="94323" y="26449"/>
                  </a:moveTo>
                  <a:lnTo>
                    <a:pt x="93649" y="26924"/>
                  </a:lnTo>
                  <a:lnTo>
                    <a:pt x="95491" y="26924"/>
                  </a:lnTo>
                  <a:lnTo>
                    <a:pt x="94323" y="26449"/>
                  </a:lnTo>
                  <a:close/>
                </a:path>
                <a:path w="110490" h="120650">
                  <a:moveTo>
                    <a:pt x="96278" y="25908"/>
                  </a:moveTo>
                  <a:lnTo>
                    <a:pt x="86842" y="25908"/>
                  </a:lnTo>
                  <a:lnTo>
                    <a:pt x="91681" y="26162"/>
                  </a:lnTo>
                  <a:lnTo>
                    <a:pt x="90355" y="26463"/>
                  </a:lnTo>
                  <a:lnTo>
                    <a:pt x="93556" y="26910"/>
                  </a:lnTo>
                  <a:lnTo>
                    <a:pt x="93929" y="26289"/>
                  </a:lnTo>
                  <a:lnTo>
                    <a:pt x="94551" y="26289"/>
                  </a:lnTo>
                  <a:lnTo>
                    <a:pt x="95770" y="26162"/>
                  </a:lnTo>
                  <a:lnTo>
                    <a:pt x="96278" y="25908"/>
                  </a:lnTo>
                  <a:close/>
                </a:path>
                <a:path w="110490" h="120650">
                  <a:moveTo>
                    <a:pt x="94551" y="26289"/>
                  </a:moveTo>
                  <a:lnTo>
                    <a:pt x="93929" y="26289"/>
                  </a:lnTo>
                  <a:lnTo>
                    <a:pt x="94323" y="26449"/>
                  </a:lnTo>
                  <a:lnTo>
                    <a:pt x="94551" y="26289"/>
                  </a:lnTo>
                  <a:close/>
                </a:path>
                <a:path w="110490" h="120650">
                  <a:moveTo>
                    <a:pt x="81356" y="23114"/>
                  </a:moveTo>
                  <a:lnTo>
                    <a:pt x="79641" y="23749"/>
                  </a:lnTo>
                  <a:lnTo>
                    <a:pt x="76288" y="26289"/>
                  </a:lnTo>
                  <a:lnTo>
                    <a:pt x="76136" y="26416"/>
                  </a:lnTo>
                  <a:lnTo>
                    <a:pt x="76733" y="26416"/>
                  </a:lnTo>
                  <a:lnTo>
                    <a:pt x="77419" y="26289"/>
                  </a:lnTo>
                  <a:lnTo>
                    <a:pt x="80175" y="26162"/>
                  </a:lnTo>
                  <a:lnTo>
                    <a:pt x="80683" y="25654"/>
                  </a:lnTo>
                  <a:lnTo>
                    <a:pt x="82257" y="25527"/>
                  </a:lnTo>
                  <a:lnTo>
                    <a:pt x="92732" y="25527"/>
                  </a:lnTo>
                  <a:lnTo>
                    <a:pt x="85185" y="23743"/>
                  </a:lnTo>
                  <a:lnTo>
                    <a:pt x="81356" y="23114"/>
                  </a:lnTo>
                  <a:close/>
                </a:path>
                <a:path w="110490" h="120650">
                  <a:moveTo>
                    <a:pt x="83654" y="20828"/>
                  </a:moveTo>
                  <a:lnTo>
                    <a:pt x="83311" y="23241"/>
                  </a:lnTo>
                  <a:lnTo>
                    <a:pt x="90779" y="24384"/>
                  </a:lnTo>
                  <a:lnTo>
                    <a:pt x="93408" y="25527"/>
                  </a:lnTo>
                  <a:lnTo>
                    <a:pt x="93268" y="25654"/>
                  </a:lnTo>
                  <a:lnTo>
                    <a:pt x="96786" y="25654"/>
                  </a:lnTo>
                  <a:lnTo>
                    <a:pt x="97040" y="25527"/>
                  </a:lnTo>
                  <a:lnTo>
                    <a:pt x="96710" y="25400"/>
                  </a:lnTo>
                  <a:lnTo>
                    <a:pt x="96380" y="25019"/>
                  </a:lnTo>
                  <a:lnTo>
                    <a:pt x="92671" y="22225"/>
                  </a:lnTo>
                  <a:lnTo>
                    <a:pt x="85115" y="22225"/>
                  </a:lnTo>
                  <a:lnTo>
                    <a:pt x="83654" y="20828"/>
                  </a:lnTo>
                  <a:close/>
                </a:path>
                <a:path w="110490" h="120650">
                  <a:moveTo>
                    <a:pt x="45250" y="15113"/>
                  </a:moveTo>
                  <a:lnTo>
                    <a:pt x="46117" y="18288"/>
                  </a:lnTo>
                  <a:lnTo>
                    <a:pt x="47472" y="22352"/>
                  </a:lnTo>
                  <a:lnTo>
                    <a:pt x="44094" y="25273"/>
                  </a:lnTo>
                  <a:lnTo>
                    <a:pt x="43463" y="25273"/>
                  </a:lnTo>
                  <a:lnTo>
                    <a:pt x="43662" y="25400"/>
                  </a:lnTo>
                  <a:lnTo>
                    <a:pt x="44424" y="25400"/>
                  </a:lnTo>
                  <a:lnTo>
                    <a:pt x="48155" y="23005"/>
                  </a:lnTo>
                  <a:lnTo>
                    <a:pt x="48061" y="22606"/>
                  </a:lnTo>
                  <a:lnTo>
                    <a:pt x="47325" y="20320"/>
                  </a:lnTo>
                  <a:lnTo>
                    <a:pt x="47200" y="18415"/>
                  </a:lnTo>
                  <a:lnTo>
                    <a:pt x="47167" y="17145"/>
                  </a:lnTo>
                  <a:lnTo>
                    <a:pt x="49679" y="17145"/>
                  </a:lnTo>
                  <a:lnTo>
                    <a:pt x="49606" y="16764"/>
                  </a:lnTo>
                  <a:lnTo>
                    <a:pt x="47612" y="15748"/>
                  </a:lnTo>
                  <a:lnTo>
                    <a:pt x="45250" y="15113"/>
                  </a:lnTo>
                  <a:close/>
                </a:path>
                <a:path w="110490" h="120650">
                  <a:moveTo>
                    <a:pt x="43065" y="25019"/>
                  </a:moveTo>
                  <a:lnTo>
                    <a:pt x="43463" y="25273"/>
                  </a:lnTo>
                  <a:lnTo>
                    <a:pt x="43065" y="25019"/>
                  </a:lnTo>
                  <a:close/>
                </a:path>
                <a:path w="110490" h="120650">
                  <a:moveTo>
                    <a:pt x="65176" y="17653"/>
                  </a:moveTo>
                  <a:lnTo>
                    <a:pt x="63461" y="18923"/>
                  </a:lnTo>
                  <a:lnTo>
                    <a:pt x="62941" y="18923"/>
                  </a:lnTo>
                  <a:lnTo>
                    <a:pt x="62623" y="19304"/>
                  </a:lnTo>
                  <a:lnTo>
                    <a:pt x="61686" y="20179"/>
                  </a:lnTo>
                  <a:lnTo>
                    <a:pt x="61559" y="20955"/>
                  </a:lnTo>
                  <a:lnTo>
                    <a:pt x="61445" y="21971"/>
                  </a:lnTo>
                  <a:lnTo>
                    <a:pt x="61680" y="23876"/>
                  </a:lnTo>
                  <a:lnTo>
                    <a:pt x="61796" y="24130"/>
                  </a:lnTo>
                  <a:lnTo>
                    <a:pt x="62395" y="24892"/>
                  </a:lnTo>
                  <a:lnTo>
                    <a:pt x="62801" y="25019"/>
                  </a:lnTo>
                  <a:lnTo>
                    <a:pt x="63487" y="24511"/>
                  </a:lnTo>
                  <a:lnTo>
                    <a:pt x="63969" y="24511"/>
                  </a:lnTo>
                  <a:lnTo>
                    <a:pt x="64094" y="23743"/>
                  </a:lnTo>
                  <a:lnTo>
                    <a:pt x="64325" y="23241"/>
                  </a:lnTo>
                  <a:lnTo>
                    <a:pt x="65976" y="23241"/>
                  </a:lnTo>
                  <a:lnTo>
                    <a:pt x="68131" y="23114"/>
                  </a:lnTo>
                  <a:lnTo>
                    <a:pt x="68507" y="22272"/>
                  </a:lnTo>
                  <a:lnTo>
                    <a:pt x="66535" y="22098"/>
                  </a:lnTo>
                  <a:lnTo>
                    <a:pt x="66547" y="20955"/>
                  </a:lnTo>
                  <a:lnTo>
                    <a:pt x="67373" y="20828"/>
                  </a:lnTo>
                  <a:lnTo>
                    <a:pt x="67005" y="20066"/>
                  </a:lnTo>
                  <a:lnTo>
                    <a:pt x="67640" y="20066"/>
                  </a:lnTo>
                  <a:lnTo>
                    <a:pt x="67386" y="19558"/>
                  </a:lnTo>
                  <a:lnTo>
                    <a:pt x="69591" y="19558"/>
                  </a:lnTo>
                  <a:lnTo>
                    <a:pt x="67322" y="18288"/>
                  </a:lnTo>
                  <a:lnTo>
                    <a:pt x="66179" y="18161"/>
                  </a:lnTo>
                  <a:lnTo>
                    <a:pt x="65176" y="17653"/>
                  </a:lnTo>
                  <a:close/>
                </a:path>
                <a:path w="110490" h="120650">
                  <a:moveTo>
                    <a:pt x="41389" y="21209"/>
                  </a:moveTo>
                  <a:lnTo>
                    <a:pt x="41464" y="23241"/>
                  </a:lnTo>
                  <a:lnTo>
                    <a:pt x="42468" y="24257"/>
                  </a:lnTo>
                  <a:lnTo>
                    <a:pt x="44259" y="24765"/>
                  </a:lnTo>
                  <a:lnTo>
                    <a:pt x="45162" y="23339"/>
                  </a:lnTo>
                  <a:lnTo>
                    <a:pt x="45097" y="22606"/>
                  </a:lnTo>
                  <a:lnTo>
                    <a:pt x="43662" y="22352"/>
                  </a:lnTo>
                  <a:lnTo>
                    <a:pt x="42989" y="21971"/>
                  </a:lnTo>
                  <a:lnTo>
                    <a:pt x="41389" y="21209"/>
                  </a:lnTo>
                  <a:close/>
                </a:path>
                <a:path w="110490" h="120650">
                  <a:moveTo>
                    <a:pt x="57624" y="18923"/>
                  </a:moveTo>
                  <a:lnTo>
                    <a:pt x="57454" y="19177"/>
                  </a:lnTo>
                  <a:lnTo>
                    <a:pt x="56857" y="19431"/>
                  </a:lnTo>
                  <a:lnTo>
                    <a:pt x="56387" y="19431"/>
                  </a:lnTo>
                  <a:lnTo>
                    <a:pt x="56700" y="20435"/>
                  </a:lnTo>
                  <a:lnTo>
                    <a:pt x="56807" y="20701"/>
                  </a:lnTo>
                  <a:lnTo>
                    <a:pt x="56851" y="21209"/>
                  </a:lnTo>
                  <a:lnTo>
                    <a:pt x="56978" y="21844"/>
                  </a:lnTo>
                  <a:lnTo>
                    <a:pt x="57226" y="22225"/>
                  </a:lnTo>
                  <a:lnTo>
                    <a:pt x="57289" y="22479"/>
                  </a:lnTo>
                  <a:lnTo>
                    <a:pt x="59550" y="23749"/>
                  </a:lnTo>
                  <a:lnTo>
                    <a:pt x="59080" y="23749"/>
                  </a:lnTo>
                  <a:lnTo>
                    <a:pt x="61696" y="24638"/>
                  </a:lnTo>
                  <a:lnTo>
                    <a:pt x="61359" y="23876"/>
                  </a:lnTo>
                  <a:lnTo>
                    <a:pt x="61239" y="23241"/>
                  </a:lnTo>
                  <a:lnTo>
                    <a:pt x="61112" y="22225"/>
                  </a:lnTo>
                  <a:lnTo>
                    <a:pt x="61215" y="20701"/>
                  </a:lnTo>
                  <a:lnTo>
                    <a:pt x="61257" y="20447"/>
                  </a:lnTo>
                  <a:lnTo>
                    <a:pt x="57937" y="20447"/>
                  </a:lnTo>
                  <a:lnTo>
                    <a:pt x="57575" y="19685"/>
                  </a:lnTo>
                  <a:lnTo>
                    <a:pt x="57624" y="18923"/>
                  </a:lnTo>
                  <a:close/>
                </a:path>
                <a:path w="110490" h="120650">
                  <a:moveTo>
                    <a:pt x="64325" y="23241"/>
                  </a:moveTo>
                  <a:lnTo>
                    <a:pt x="64227" y="24509"/>
                  </a:lnTo>
                  <a:lnTo>
                    <a:pt x="64503" y="24384"/>
                  </a:lnTo>
                  <a:lnTo>
                    <a:pt x="64325" y="23241"/>
                  </a:lnTo>
                  <a:close/>
                </a:path>
                <a:path w="110490" h="120650">
                  <a:moveTo>
                    <a:pt x="65023" y="24130"/>
                  </a:moveTo>
                  <a:lnTo>
                    <a:pt x="64465" y="24384"/>
                  </a:lnTo>
                  <a:lnTo>
                    <a:pt x="64782" y="24257"/>
                  </a:lnTo>
                  <a:lnTo>
                    <a:pt x="65093" y="24257"/>
                  </a:lnTo>
                  <a:close/>
                </a:path>
                <a:path w="110490" h="120650">
                  <a:moveTo>
                    <a:pt x="65093" y="24257"/>
                  </a:moveTo>
                  <a:lnTo>
                    <a:pt x="64782" y="24257"/>
                  </a:lnTo>
                  <a:lnTo>
                    <a:pt x="65049" y="24384"/>
                  </a:lnTo>
                  <a:lnTo>
                    <a:pt x="65093" y="24257"/>
                  </a:lnTo>
                  <a:close/>
                </a:path>
                <a:path w="110490" h="120650">
                  <a:moveTo>
                    <a:pt x="68131" y="23114"/>
                  </a:moveTo>
                  <a:lnTo>
                    <a:pt x="66090" y="23114"/>
                  </a:lnTo>
                  <a:lnTo>
                    <a:pt x="66484" y="23241"/>
                  </a:lnTo>
                  <a:lnTo>
                    <a:pt x="66012" y="23339"/>
                  </a:lnTo>
                  <a:lnTo>
                    <a:pt x="66598" y="23495"/>
                  </a:lnTo>
                  <a:lnTo>
                    <a:pt x="66674" y="24257"/>
                  </a:lnTo>
                  <a:lnTo>
                    <a:pt x="66890" y="24384"/>
                  </a:lnTo>
                  <a:lnTo>
                    <a:pt x="67563" y="24384"/>
                  </a:lnTo>
                  <a:lnTo>
                    <a:pt x="68131" y="23114"/>
                  </a:lnTo>
                  <a:close/>
                </a:path>
                <a:path w="110490" h="120650">
                  <a:moveTo>
                    <a:pt x="65976" y="23241"/>
                  </a:moveTo>
                  <a:lnTo>
                    <a:pt x="64325" y="23241"/>
                  </a:lnTo>
                  <a:lnTo>
                    <a:pt x="64896" y="23876"/>
                  </a:lnTo>
                  <a:lnTo>
                    <a:pt x="65366" y="24130"/>
                  </a:lnTo>
                  <a:lnTo>
                    <a:pt x="65531" y="24257"/>
                  </a:lnTo>
                  <a:lnTo>
                    <a:pt x="66217" y="24003"/>
                  </a:lnTo>
                  <a:lnTo>
                    <a:pt x="66408" y="24003"/>
                  </a:lnTo>
                  <a:lnTo>
                    <a:pt x="66116" y="23622"/>
                  </a:lnTo>
                  <a:lnTo>
                    <a:pt x="66033" y="23395"/>
                  </a:lnTo>
                  <a:lnTo>
                    <a:pt x="65874" y="23368"/>
                  </a:lnTo>
                  <a:lnTo>
                    <a:pt x="65976" y="23241"/>
                  </a:lnTo>
                  <a:close/>
                </a:path>
                <a:path w="110490" h="120650">
                  <a:moveTo>
                    <a:pt x="48692" y="22805"/>
                  </a:moveTo>
                  <a:lnTo>
                    <a:pt x="48417" y="23743"/>
                  </a:lnTo>
                  <a:lnTo>
                    <a:pt x="48856" y="23495"/>
                  </a:lnTo>
                  <a:lnTo>
                    <a:pt x="48692" y="22805"/>
                  </a:lnTo>
                  <a:close/>
                </a:path>
                <a:path w="110490" h="120650">
                  <a:moveTo>
                    <a:pt x="54666" y="22987"/>
                  </a:moveTo>
                  <a:close/>
                </a:path>
                <a:path w="110490" h="120650">
                  <a:moveTo>
                    <a:pt x="49679" y="17145"/>
                  </a:moveTo>
                  <a:lnTo>
                    <a:pt x="47167" y="17145"/>
                  </a:lnTo>
                  <a:lnTo>
                    <a:pt x="48099" y="20320"/>
                  </a:lnTo>
                  <a:lnTo>
                    <a:pt x="48692" y="22805"/>
                  </a:lnTo>
                  <a:lnTo>
                    <a:pt x="49123" y="21336"/>
                  </a:lnTo>
                  <a:lnTo>
                    <a:pt x="49504" y="20447"/>
                  </a:lnTo>
                  <a:lnTo>
                    <a:pt x="50318" y="20447"/>
                  </a:lnTo>
                  <a:lnTo>
                    <a:pt x="49679" y="17145"/>
                  </a:lnTo>
                  <a:close/>
                </a:path>
                <a:path w="110490" h="120650">
                  <a:moveTo>
                    <a:pt x="55244" y="22098"/>
                  </a:moveTo>
                  <a:lnTo>
                    <a:pt x="53276" y="22098"/>
                  </a:lnTo>
                  <a:lnTo>
                    <a:pt x="50711" y="22479"/>
                  </a:lnTo>
                  <a:lnTo>
                    <a:pt x="55043" y="22479"/>
                  </a:lnTo>
                  <a:lnTo>
                    <a:pt x="55244" y="22098"/>
                  </a:lnTo>
                  <a:close/>
                </a:path>
                <a:path w="110490" h="120650">
                  <a:moveTo>
                    <a:pt x="69275" y="22225"/>
                  </a:moveTo>
                  <a:lnTo>
                    <a:pt x="68529" y="22225"/>
                  </a:lnTo>
                  <a:lnTo>
                    <a:pt x="69405" y="22352"/>
                  </a:lnTo>
                  <a:lnTo>
                    <a:pt x="69275" y="22225"/>
                  </a:lnTo>
                  <a:close/>
                </a:path>
                <a:path w="110490" h="120650">
                  <a:moveTo>
                    <a:pt x="52920" y="0"/>
                  </a:moveTo>
                  <a:lnTo>
                    <a:pt x="50203" y="508"/>
                  </a:lnTo>
                  <a:lnTo>
                    <a:pt x="48247" y="1143"/>
                  </a:lnTo>
                  <a:lnTo>
                    <a:pt x="47352" y="3683"/>
                  </a:lnTo>
                  <a:lnTo>
                    <a:pt x="46981" y="4318"/>
                  </a:lnTo>
                  <a:lnTo>
                    <a:pt x="46329" y="5334"/>
                  </a:lnTo>
                  <a:lnTo>
                    <a:pt x="45999" y="5969"/>
                  </a:lnTo>
                  <a:lnTo>
                    <a:pt x="45453" y="6604"/>
                  </a:lnTo>
                  <a:lnTo>
                    <a:pt x="43205" y="8890"/>
                  </a:lnTo>
                  <a:lnTo>
                    <a:pt x="40957" y="10541"/>
                  </a:lnTo>
                  <a:lnTo>
                    <a:pt x="37160" y="14097"/>
                  </a:lnTo>
                  <a:lnTo>
                    <a:pt x="37795" y="14605"/>
                  </a:lnTo>
                  <a:lnTo>
                    <a:pt x="36229" y="16637"/>
                  </a:lnTo>
                  <a:lnTo>
                    <a:pt x="36131" y="17272"/>
                  </a:lnTo>
                  <a:lnTo>
                    <a:pt x="37341" y="18217"/>
                  </a:lnTo>
                  <a:lnTo>
                    <a:pt x="37871" y="18542"/>
                  </a:lnTo>
                  <a:lnTo>
                    <a:pt x="39725" y="20066"/>
                  </a:lnTo>
                  <a:lnTo>
                    <a:pt x="42189" y="21590"/>
                  </a:lnTo>
                  <a:lnTo>
                    <a:pt x="45173" y="22225"/>
                  </a:lnTo>
                  <a:lnTo>
                    <a:pt x="45594" y="20179"/>
                  </a:lnTo>
                  <a:lnTo>
                    <a:pt x="45588" y="18288"/>
                  </a:lnTo>
                  <a:lnTo>
                    <a:pt x="39369" y="18288"/>
                  </a:lnTo>
                  <a:lnTo>
                    <a:pt x="40284" y="17780"/>
                  </a:lnTo>
                  <a:lnTo>
                    <a:pt x="41020" y="17145"/>
                  </a:lnTo>
                  <a:lnTo>
                    <a:pt x="43827" y="14478"/>
                  </a:lnTo>
                  <a:lnTo>
                    <a:pt x="43332" y="11684"/>
                  </a:lnTo>
                  <a:lnTo>
                    <a:pt x="48044" y="7747"/>
                  </a:lnTo>
                  <a:lnTo>
                    <a:pt x="48226" y="7747"/>
                  </a:lnTo>
                  <a:lnTo>
                    <a:pt x="48882" y="7366"/>
                  </a:lnTo>
                  <a:lnTo>
                    <a:pt x="49237" y="6858"/>
                  </a:lnTo>
                  <a:lnTo>
                    <a:pt x="50882" y="5080"/>
                  </a:lnTo>
                  <a:lnTo>
                    <a:pt x="49758" y="5080"/>
                  </a:lnTo>
                  <a:lnTo>
                    <a:pt x="49453" y="4826"/>
                  </a:lnTo>
                  <a:lnTo>
                    <a:pt x="49872" y="4318"/>
                  </a:lnTo>
                  <a:lnTo>
                    <a:pt x="49542" y="4064"/>
                  </a:lnTo>
                  <a:lnTo>
                    <a:pt x="49424" y="3810"/>
                  </a:lnTo>
                  <a:lnTo>
                    <a:pt x="49415" y="3429"/>
                  </a:lnTo>
                  <a:lnTo>
                    <a:pt x="49034" y="3175"/>
                  </a:lnTo>
                  <a:lnTo>
                    <a:pt x="48831" y="2794"/>
                  </a:lnTo>
                  <a:lnTo>
                    <a:pt x="49034" y="2413"/>
                  </a:lnTo>
                  <a:lnTo>
                    <a:pt x="48475" y="1905"/>
                  </a:lnTo>
                  <a:lnTo>
                    <a:pt x="48907" y="1270"/>
                  </a:lnTo>
                  <a:lnTo>
                    <a:pt x="51117" y="1270"/>
                  </a:lnTo>
                  <a:lnTo>
                    <a:pt x="52323" y="762"/>
                  </a:lnTo>
                  <a:lnTo>
                    <a:pt x="53184" y="762"/>
                  </a:lnTo>
                  <a:lnTo>
                    <a:pt x="52920" y="0"/>
                  </a:lnTo>
                  <a:close/>
                </a:path>
                <a:path w="110490" h="120650">
                  <a:moveTo>
                    <a:pt x="67640" y="20066"/>
                  </a:moveTo>
                  <a:lnTo>
                    <a:pt x="67005" y="20066"/>
                  </a:lnTo>
                  <a:lnTo>
                    <a:pt x="67462" y="20447"/>
                  </a:lnTo>
                  <a:lnTo>
                    <a:pt x="69275" y="22225"/>
                  </a:lnTo>
                  <a:lnTo>
                    <a:pt x="70459" y="22225"/>
                  </a:lnTo>
                  <a:lnTo>
                    <a:pt x="71119" y="21971"/>
                  </a:lnTo>
                  <a:lnTo>
                    <a:pt x="71223" y="21590"/>
                  </a:lnTo>
                  <a:lnTo>
                    <a:pt x="68795" y="21590"/>
                  </a:lnTo>
                  <a:lnTo>
                    <a:pt x="68589" y="20828"/>
                  </a:lnTo>
                  <a:lnTo>
                    <a:pt x="68021" y="20828"/>
                  </a:lnTo>
                  <a:lnTo>
                    <a:pt x="67640" y="20066"/>
                  </a:lnTo>
                  <a:close/>
                </a:path>
                <a:path w="110490" h="120650">
                  <a:moveTo>
                    <a:pt x="67398" y="20828"/>
                  </a:moveTo>
                  <a:lnTo>
                    <a:pt x="66992" y="21209"/>
                  </a:lnTo>
                  <a:lnTo>
                    <a:pt x="66928" y="21590"/>
                  </a:lnTo>
                  <a:lnTo>
                    <a:pt x="67132" y="21717"/>
                  </a:lnTo>
                  <a:lnTo>
                    <a:pt x="67233" y="21336"/>
                  </a:lnTo>
                  <a:lnTo>
                    <a:pt x="67665" y="21336"/>
                  </a:lnTo>
                  <a:lnTo>
                    <a:pt x="67398" y="20828"/>
                  </a:lnTo>
                  <a:close/>
                </a:path>
                <a:path w="110490" h="120650">
                  <a:moveTo>
                    <a:pt x="69596" y="19812"/>
                  </a:moveTo>
                  <a:lnTo>
                    <a:pt x="68592" y="19812"/>
                  </a:lnTo>
                  <a:lnTo>
                    <a:pt x="69032" y="20955"/>
                  </a:lnTo>
                  <a:lnTo>
                    <a:pt x="69151" y="21590"/>
                  </a:lnTo>
                  <a:lnTo>
                    <a:pt x="71223" y="21590"/>
                  </a:lnTo>
                  <a:lnTo>
                    <a:pt x="71326" y="21209"/>
                  </a:lnTo>
                  <a:lnTo>
                    <a:pt x="71280" y="20955"/>
                  </a:lnTo>
                  <a:lnTo>
                    <a:pt x="69761" y="20955"/>
                  </a:lnTo>
                  <a:lnTo>
                    <a:pt x="69789" y="20320"/>
                  </a:lnTo>
                  <a:lnTo>
                    <a:pt x="69608" y="20320"/>
                  </a:lnTo>
                  <a:lnTo>
                    <a:pt x="69596" y="19812"/>
                  </a:lnTo>
                  <a:close/>
                </a:path>
                <a:path w="110490" h="120650">
                  <a:moveTo>
                    <a:pt x="72972" y="19685"/>
                  </a:moveTo>
                  <a:lnTo>
                    <a:pt x="71907" y="19685"/>
                  </a:lnTo>
                  <a:lnTo>
                    <a:pt x="71742" y="21336"/>
                  </a:lnTo>
                  <a:lnTo>
                    <a:pt x="71564" y="21590"/>
                  </a:lnTo>
                  <a:lnTo>
                    <a:pt x="72758" y="20828"/>
                  </a:lnTo>
                  <a:lnTo>
                    <a:pt x="72972" y="19685"/>
                  </a:lnTo>
                  <a:close/>
                </a:path>
                <a:path w="110490" h="120650">
                  <a:moveTo>
                    <a:pt x="71348" y="20193"/>
                  </a:moveTo>
                  <a:lnTo>
                    <a:pt x="69761" y="20955"/>
                  </a:lnTo>
                  <a:lnTo>
                    <a:pt x="71280" y="20955"/>
                  </a:lnTo>
                  <a:lnTo>
                    <a:pt x="71314" y="20269"/>
                  </a:lnTo>
                  <a:close/>
                </a:path>
                <a:path w="110490" h="120650">
                  <a:moveTo>
                    <a:pt x="68158" y="20179"/>
                  </a:moveTo>
                  <a:lnTo>
                    <a:pt x="68021" y="20828"/>
                  </a:lnTo>
                  <a:lnTo>
                    <a:pt x="68589" y="20828"/>
                  </a:lnTo>
                  <a:lnTo>
                    <a:pt x="68476" y="20435"/>
                  </a:lnTo>
                  <a:lnTo>
                    <a:pt x="68158" y="20179"/>
                  </a:lnTo>
                  <a:close/>
                </a:path>
                <a:path w="110490" h="120650">
                  <a:moveTo>
                    <a:pt x="60959" y="17780"/>
                  </a:moveTo>
                  <a:lnTo>
                    <a:pt x="59842" y="18288"/>
                  </a:lnTo>
                  <a:lnTo>
                    <a:pt x="58305" y="19812"/>
                  </a:lnTo>
                  <a:lnTo>
                    <a:pt x="57937" y="20447"/>
                  </a:lnTo>
                  <a:lnTo>
                    <a:pt x="61257" y="20447"/>
                  </a:lnTo>
                  <a:lnTo>
                    <a:pt x="61340" y="19939"/>
                  </a:lnTo>
                  <a:lnTo>
                    <a:pt x="62407" y="19050"/>
                  </a:lnTo>
                  <a:lnTo>
                    <a:pt x="62941" y="18923"/>
                  </a:lnTo>
                  <a:lnTo>
                    <a:pt x="63461" y="18923"/>
                  </a:lnTo>
                  <a:lnTo>
                    <a:pt x="62598" y="18415"/>
                  </a:lnTo>
                  <a:lnTo>
                    <a:pt x="61175" y="18415"/>
                  </a:lnTo>
                  <a:lnTo>
                    <a:pt x="61064" y="17817"/>
                  </a:lnTo>
                  <a:close/>
                </a:path>
                <a:path w="110490" h="120650">
                  <a:moveTo>
                    <a:pt x="69594" y="19685"/>
                  </a:moveTo>
                  <a:lnTo>
                    <a:pt x="68262" y="19685"/>
                  </a:lnTo>
                  <a:lnTo>
                    <a:pt x="68491" y="20447"/>
                  </a:lnTo>
                  <a:lnTo>
                    <a:pt x="68592" y="19812"/>
                  </a:lnTo>
                  <a:lnTo>
                    <a:pt x="69596" y="19812"/>
                  </a:lnTo>
                  <a:close/>
                </a:path>
                <a:path w="110490" h="120650">
                  <a:moveTo>
                    <a:pt x="69792" y="20269"/>
                  </a:moveTo>
                  <a:lnTo>
                    <a:pt x="69608" y="20320"/>
                  </a:lnTo>
                  <a:lnTo>
                    <a:pt x="69789" y="20320"/>
                  </a:lnTo>
                  <a:close/>
                </a:path>
                <a:path w="110490" h="120650">
                  <a:moveTo>
                    <a:pt x="73008" y="17399"/>
                  </a:moveTo>
                  <a:lnTo>
                    <a:pt x="66725" y="17399"/>
                  </a:lnTo>
                  <a:lnTo>
                    <a:pt x="69570" y="18669"/>
                  </a:lnTo>
                  <a:lnTo>
                    <a:pt x="69588" y="19438"/>
                  </a:lnTo>
                  <a:lnTo>
                    <a:pt x="69824" y="19558"/>
                  </a:lnTo>
                  <a:lnTo>
                    <a:pt x="69792" y="20269"/>
                  </a:lnTo>
                  <a:lnTo>
                    <a:pt x="71907" y="19685"/>
                  </a:lnTo>
                  <a:lnTo>
                    <a:pt x="72972" y="19685"/>
                  </a:lnTo>
                  <a:lnTo>
                    <a:pt x="73091" y="19050"/>
                  </a:lnTo>
                  <a:lnTo>
                    <a:pt x="73008" y="17399"/>
                  </a:lnTo>
                  <a:close/>
                </a:path>
                <a:path w="110490" h="120650">
                  <a:moveTo>
                    <a:pt x="69591" y="19558"/>
                  </a:moveTo>
                  <a:lnTo>
                    <a:pt x="67386" y="19558"/>
                  </a:lnTo>
                  <a:lnTo>
                    <a:pt x="68158" y="20179"/>
                  </a:lnTo>
                  <a:lnTo>
                    <a:pt x="68262" y="19685"/>
                  </a:lnTo>
                  <a:lnTo>
                    <a:pt x="69594" y="19685"/>
                  </a:lnTo>
                  <a:close/>
                </a:path>
                <a:path w="110490" h="120650">
                  <a:moveTo>
                    <a:pt x="59639" y="17399"/>
                  </a:moveTo>
                  <a:lnTo>
                    <a:pt x="59181" y="17399"/>
                  </a:lnTo>
                  <a:lnTo>
                    <a:pt x="58407" y="18415"/>
                  </a:lnTo>
                  <a:lnTo>
                    <a:pt x="58242" y="19177"/>
                  </a:lnTo>
                  <a:lnTo>
                    <a:pt x="58635" y="18669"/>
                  </a:lnTo>
                  <a:lnTo>
                    <a:pt x="59689" y="17780"/>
                  </a:lnTo>
                  <a:lnTo>
                    <a:pt x="60451" y="17526"/>
                  </a:lnTo>
                  <a:lnTo>
                    <a:pt x="60058" y="17526"/>
                  </a:lnTo>
                  <a:lnTo>
                    <a:pt x="59639" y="17399"/>
                  </a:lnTo>
                  <a:close/>
                </a:path>
                <a:path w="110490" h="120650">
                  <a:moveTo>
                    <a:pt x="59347" y="13335"/>
                  </a:moveTo>
                  <a:lnTo>
                    <a:pt x="57543" y="15240"/>
                  </a:lnTo>
                  <a:lnTo>
                    <a:pt x="57975" y="15240"/>
                  </a:lnTo>
                  <a:lnTo>
                    <a:pt x="59118" y="15367"/>
                  </a:lnTo>
                  <a:lnTo>
                    <a:pt x="58927" y="16002"/>
                  </a:lnTo>
                  <a:lnTo>
                    <a:pt x="57061" y="17018"/>
                  </a:lnTo>
                  <a:lnTo>
                    <a:pt x="56299" y="18669"/>
                  </a:lnTo>
                  <a:lnTo>
                    <a:pt x="56984" y="19050"/>
                  </a:lnTo>
                  <a:lnTo>
                    <a:pt x="57619" y="18034"/>
                  </a:lnTo>
                  <a:lnTo>
                    <a:pt x="58270" y="17526"/>
                  </a:lnTo>
                  <a:lnTo>
                    <a:pt x="57581" y="17526"/>
                  </a:lnTo>
                  <a:lnTo>
                    <a:pt x="60629" y="15494"/>
                  </a:lnTo>
                  <a:lnTo>
                    <a:pt x="63774" y="15494"/>
                  </a:lnTo>
                  <a:lnTo>
                    <a:pt x="66833" y="13843"/>
                  </a:lnTo>
                  <a:lnTo>
                    <a:pt x="62864" y="13843"/>
                  </a:lnTo>
                  <a:lnTo>
                    <a:pt x="59347" y="13335"/>
                  </a:lnTo>
                  <a:close/>
                </a:path>
                <a:path w="110490" h="120650">
                  <a:moveTo>
                    <a:pt x="58216" y="18034"/>
                  </a:moveTo>
                  <a:lnTo>
                    <a:pt x="57708" y="18669"/>
                  </a:lnTo>
                  <a:lnTo>
                    <a:pt x="57624" y="18923"/>
                  </a:lnTo>
                  <a:lnTo>
                    <a:pt x="58216" y="18034"/>
                  </a:lnTo>
                  <a:close/>
                </a:path>
                <a:path w="110490" h="120650">
                  <a:moveTo>
                    <a:pt x="62184" y="18217"/>
                  </a:moveTo>
                  <a:lnTo>
                    <a:pt x="61175" y="18415"/>
                  </a:lnTo>
                  <a:lnTo>
                    <a:pt x="62598" y="18415"/>
                  </a:lnTo>
                  <a:lnTo>
                    <a:pt x="62382" y="18288"/>
                  </a:lnTo>
                  <a:lnTo>
                    <a:pt x="62184" y="18217"/>
                  </a:lnTo>
                  <a:close/>
                </a:path>
                <a:path w="110490" h="120650">
                  <a:moveTo>
                    <a:pt x="44272" y="15113"/>
                  </a:moveTo>
                  <a:lnTo>
                    <a:pt x="43395" y="15113"/>
                  </a:lnTo>
                  <a:lnTo>
                    <a:pt x="42417" y="16891"/>
                  </a:lnTo>
                  <a:lnTo>
                    <a:pt x="41274" y="17780"/>
                  </a:lnTo>
                  <a:lnTo>
                    <a:pt x="39369" y="18288"/>
                  </a:lnTo>
                  <a:lnTo>
                    <a:pt x="45588" y="18288"/>
                  </a:lnTo>
                  <a:lnTo>
                    <a:pt x="45485" y="17272"/>
                  </a:lnTo>
                  <a:lnTo>
                    <a:pt x="45046" y="15240"/>
                  </a:lnTo>
                  <a:lnTo>
                    <a:pt x="44272" y="15113"/>
                  </a:lnTo>
                  <a:close/>
                </a:path>
                <a:path w="110490" h="120650">
                  <a:moveTo>
                    <a:pt x="61544" y="15494"/>
                  </a:moveTo>
                  <a:lnTo>
                    <a:pt x="60629" y="15494"/>
                  </a:lnTo>
                  <a:lnTo>
                    <a:pt x="61064" y="17817"/>
                  </a:lnTo>
                  <a:lnTo>
                    <a:pt x="62184" y="18217"/>
                  </a:lnTo>
                  <a:lnTo>
                    <a:pt x="65062" y="17653"/>
                  </a:lnTo>
                  <a:lnTo>
                    <a:pt x="64541" y="17399"/>
                  </a:lnTo>
                  <a:lnTo>
                    <a:pt x="64058" y="17018"/>
                  </a:lnTo>
                  <a:lnTo>
                    <a:pt x="63839" y="16637"/>
                  </a:lnTo>
                  <a:lnTo>
                    <a:pt x="62128" y="16637"/>
                  </a:lnTo>
                  <a:lnTo>
                    <a:pt x="61544" y="15494"/>
                  </a:lnTo>
                  <a:close/>
                </a:path>
                <a:path w="110490" h="120650">
                  <a:moveTo>
                    <a:pt x="71744" y="14351"/>
                  </a:moveTo>
                  <a:lnTo>
                    <a:pt x="69557" y="14351"/>
                  </a:lnTo>
                  <a:lnTo>
                    <a:pt x="70980" y="14859"/>
                  </a:lnTo>
                  <a:lnTo>
                    <a:pt x="70484" y="16002"/>
                  </a:lnTo>
                  <a:lnTo>
                    <a:pt x="66243" y="16002"/>
                  </a:lnTo>
                  <a:lnTo>
                    <a:pt x="65722" y="16764"/>
                  </a:lnTo>
                  <a:lnTo>
                    <a:pt x="64642" y="16764"/>
                  </a:lnTo>
                  <a:lnTo>
                    <a:pt x="65709" y="17653"/>
                  </a:lnTo>
                  <a:lnTo>
                    <a:pt x="66725" y="17399"/>
                  </a:lnTo>
                  <a:lnTo>
                    <a:pt x="73008" y="17399"/>
                  </a:lnTo>
                  <a:lnTo>
                    <a:pt x="72783" y="14986"/>
                  </a:lnTo>
                  <a:lnTo>
                    <a:pt x="72415" y="14859"/>
                  </a:lnTo>
                  <a:lnTo>
                    <a:pt x="71744" y="14351"/>
                  </a:lnTo>
                  <a:close/>
                </a:path>
                <a:path w="110490" h="120650">
                  <a:moveTo>
                    <a:pt x="58432" y="17399"/>
                  </a:moveTo>
                  <a:lnTo>
                    <a:pt x="57581" y="17526"/>
                  </a:lnTo>
                  <a:lnTo>
                    <a:pt x="58270" y="17526"/>
                  </a:lnTo>
                  <a:lnTo>
                    <a:pt x="58432" y="17399"/>
                  </a:lnTo>
                  <a:close/>
                </a:path>
                <a:path w="110490" h="120650">
                  <a:moveTo>
                    <a:pt x="69375" y="14389"/>
                  </a:moveTo>
                  <a:lnTo>
                    <a:pt x="65989" y="15113"/>
                  </a:lnTo>
                  <a:lnTo>
                    <a:pt x="62128" y="16637"/>
                  </a:lnTo>
                  <a:lnTo>
                    <a:pt x="63839" y="16637"/>
                  </a:lnTo>
                  <a:lnTo>
                    <a:pt x="64452" y="16256"/>
                  </a:lnTo>
                  <a:lnTo>
                    <a:pt x="66484" y="15367"/>
                  </a:lnTo>
                  <a:lnTo>
                    <a:pt x="70128" y="15367"/>
                  </a:lnTo>
                  <a:lnTo>
                    <a:pt x="69619" y="14461"/>
                  </a:lnTo>
                  <a:lnTo>
                    <a:pt x="69375" y="14389"/>
                  </a:lnTo>
                  <a:close/>
                </a:path>
                <a:path w="110490" h="120650">
                  <a:moveTo>
                    <a:pt x="63774" y="15494"/>
                  </a:moveTo>
                  <a:lnTo>
                    <a:pt x="61544" y="15494"/>
                  </a:lnTo>
                  <a:lnTo>
                    <a:pt x="62737" y="16002"/>
                  </a:lnTo>
                  <a:lnTo>
                    <a:pt x="63068" y="15875"/>
                  </a:lnTo>
                  <a:lnTo>
                    <a:pt x="63774" y="15494"/>
                  </a:lnTo>
                  <a:close/>
                </a:path>
                <a:path w="110490" h="120650">
                  <a:moveTo>
                    <a:pt x="70128" y="15367"/>
                  </a:moveTo>
                  <a:lnTo>
                    <a:pt x="66484" y="15367"/>
                  </a:lnTo>
                  <a:lnTo>
                    <a:pt x="67983" y="16002"/>
                  </a:lnTo>
                  <a:lnTo>
                    <a:pt x="70484" y="16002"/>
                  </a:lnTo>
                  <a:lnTo>
                    <a:pt x="70128" y="15367"/>
                  </a:lnTo>
                  <a:close/>
                </a:path>
                <a:path w="110490" h="120650">
                  <a:moveTo>
                    <a:pt x="70905" y="13716"/>
                  </a:moveTo>
                  <a:lnTo>
                    <a:pt x="67068" y="13716"/>
                  </a:lnTo>
                  <a:lnTo>
                    <a:pt x="69375" y="14389"/>
                  </a:lnTo>
                  <a:lnTo>
                    <a:pt x="69557" y="14351"/>
                  </a:lnTo>
                  <a:lnTo>
                    <a:pt x="71744" y="14351"/>
                  </a:lnTo>
                  <a:lnTo>
                    <a:pt x="70905" y="13716"/>
                  </a:lnTo>
                  <a:close/>
                </a:path>
                <a:path w="110490" h="120650">
                  <a:moveTo>
                    <a:pt x="60858" y="12954"/>
                  </a:moveTo>
                  <a:lnTo>
                    <a:pt x="61963" y="13462"/>
                  </a:lnTo>
                  <a:lnTo>
                    <a:pt x="62864" y="13843"/>
                  </a:lnTo>
                  <a:lnTo>
                    <a:pt x="66833" y="13843"/>
                  </a:lnTo>
                  <a:lnTo>
                    <a:pt x="67068" y="13716"/>
                  </a:lnTo>
                  <a:lnTo>
                    <a:pt x="70905" y="13716"/>
                  </a:lnTo>
                  <a:lnTo>
                    <a:pt x="70234" y="13208"/>
                  </a:lnTo>
                  <a:lnTo>
                    <a:pt x="63690" y="13208"/>
                  </a:lnTo>
                  <a:lnTo>
                    <a:pt x="60858" y="12954"/>
                  </a:lnTo>
                  <a:close/>
                </a:path>
                <a:path w="110490" h="120650">
                  <a:moveTo>
                    <a:pt x="67551" y="11176"/>
                  </a:moveTo>
                  <a:lnTo>
                    <a:pt x="63690" y="13208"/>
                  </a:lnTo>
                  <a:lnTo>
                    <a:pt x="70234" y="13208"/>
                  </a:lnTo>
                  <a:lnTo>
                    <a:pt x="67551" y="11176"/>
                  </a:lnTo>
                  <a:close/>
                </a:path>
                <a:path w="110490" h="120650">
                  <a:moveTo>
                    <a:pt x="48226" y="7747"/>
                  </a:moveTo>
                  <a:lnTo>
                    <a:pt x="48044" y="7747"/>
                  </a:lnTo>
                  <a:lnTo>
                    <a:pt x="47790" y="8001"/>
                  </a:lnTo>
                  <a:lnTo>
                    <a:pt x="48226" y="7747"/>
                  </a:lnTo>
                  <a:close/>
                </a:path>
                <a:path w="110490" h="120650">
                  <a:moveTo>
                    <a:pt x="51422" y="4064"/>
                  </a:moveTo>
                  <a:lnTo>
                    <a:pt x="50330" y="4064"/>
                  </a:lnTo>
                  <a:lnTo>
                    <a:pt x="49745" y="4826"/>
                  </a:lnTo>
                  <a:lnTo>
                    <a:pt x="51117" y="4826"/>
                  </a:lnTo>
                  <a:lnTo>
                    <a:pt x="51777" y="5207"/>
                  </a:lnTo>
                  <a:lnTo>
                    <a:pt x="51752" y="6096"/>
                  </a:lnTo>
                  <a:lnTo>
                    <a:pt x="52285" y="5842"/>
                  </a:lnTo>
                  <a:lnTo>
                    <a:pt x="52775" y="5080"/>
                  </a:lnTo>
                  <a:lnTo>
                    <a:pt x="52766" y="4826"/>
                  </a:lnTo>
                  <a:lnTo>
                    <a:pt x="52402" y="4318"/>
                  </a:lnTo>
                  <a:lnTo>
                    <a:pt x="50457" y="4318"/>
                  </a:lnTo>
                  <a:lnTo>
                    <a:pt x="51422" y="4064"/>
                  </a:lnTo>
                  <a:close/>
                </a:path>
                <a:path w="110490" h="120650">
                  <a:moveTo>
                    <a:pt x="51117" y="4826"/>
                  </a:moveTo>
                  <a:lnTo>
                    <a:pt x="49771" y="4826"/>
                  </a:lnTo>
                  <a:lnTo>
                    <a:pt x="49758" y="5080"/>
                  </a:lnTo>
                  <a:lnTo>
                    <a:pt x="50882" y="5080"/>
                  </a:lnTo>
                  <a:lnTo>
                    <a:pt x="51117" y="4826"/>
                  </a:lnTo>
                  <a:close/>
                </a:path>
                <a:path w="110490" h="120650">
                  <a:moveTo>
                    <a:pt x="52311" y="4191"/>
                  </a:moveTo>
                  <a:lnTo>
                    <a:pt x="51333" y="4318"/>
                  </a:lnTo>
                  <a:lnTo>
                    <a:pt x="52402" y="4318"/>
                  </a:lnTo>
                  <a:close/>
                </a:path>
                <a:path w="110490" h="120650">
                  <a:moveTo>
                    <a:pt x="53165" y="3937"/>
                  </a:moveTo>
                  <a:lnTo>
                    <a:pt x="52666" y="3937"/>
                  </a:lnTo>
                  <a:lnTo>
                    <a:pt x="52984" y="4318"/>
                  </a:lnTo>
                  <a:lnTo>
                    <a:pt x="53165" y="3937"/>
                  </a:lnTo>
                  <a:close/>
                </a:path>
                <a:path w="110490" h="120650">
                  <a:moveTo>
                    <a:pt x="51117" y="1270"/>
                  </a:moveTo>
                  <a:lnTo>
                    <a:pt x="48907" y="1270"/>
                  </a:lnTo>
                  <a:lnTo>
                    <a:pt x="48793" y="2159"/>
                  </a:lnTo>
                  <a:lnTo>
                    <a:pt x="49288" y="2286"/>
                  </a:lnTo>
                  <a:lnTo>
                    <a:pt x="49275" y="2794"/>
                  </a:lnTo>
                  <a:lnTo>
                    <a:pt x="49377" y="3175"/>
                  </a:lnTo>
                  <a:lnTo>
                    <a:pt x="49885" y="3175"/>
                  </a:lnTo>
                  <a:lnTo>
                    <a:pt x="49377" y="3683"/>
                  </a:lnTo>
                  <a:lnTo>
                    <a:pt x="50164" y="4191"/>
                  </a:lnTo>
                  <a:lnTo>
                    <a:pt x="50330" y="4064"/>
                  </a:lnTo>
                  <a:lnTo>
                    <a:pt x="51422" y="4064"/>
                  </a:lnTo>
                  <a:lnTo>
                    <a:pt x="51904" y="3937"/>
                  </a:lnTo>
                  <a:lnTo>
                    <a:pt x="53165" y="3937"/>
                  </a:lnTo>
                  <a:lnTo>
                    <a:pt x="53301" y="3048"/>
                  </a:lnTo>
                  <a:lnTo>
                    <a:pt x="50215" y="3048"/>
                  </a:lnTo>
                  <a:lnTo>
                    <a:pt x="51968" y="2413"/>
                  </a:lnTo>
                  <a:lnTo>
                    <a:pt x="53339" y="2413"/>
                  </a:lnTo>
                  <a:lnTo>
                    <a:pt x="53695" y="2286"/>
                  </a:lnTo>
                  <a:lnTo>
                    <a:pt x="52952" y="1905"/>
                  </a:lnTo>
                  <a:lnTo>
                    <a:pt x="49822" y="1905"/>
                  </a:lnTo>
                  <a:lnTo>
                    <a:pt x="51117" y="1270"/>
                  </a:lnTo>
                  <a:close/>
                </a:path>
                <a:path w="110490" h="120650">
                  <a:moveTo>
                    <a:pt x="52882" y="2794"/>
                  </a:moveTo>
                  <a:lnTo>
                    <a:pt x="50215" y="3048"/>
                  </a:lnTo>
                  <a:lnTo>
                    <a:pt x="53301" y="3048"/>
                  </a:lnTo>
                  <a:lnTo>
                    <a:pt x="52882" y="2794"/>
                  </a:lnTo>
                  <a:close/>
                </a:path>
                <a:path w="110490" h="120650">
                  <a:moveTo>
                    <a:pt x="53339" y="2413"/>
                  </a:moveTo>
                  <a:lnTo>
                    <a:pt x="52870" y="2413"/>
                  </a:lnTo>
                  <a:lnTo>
                    <a:pt x="53276" y="2794"/>
                  </a:lnTo>
                  <a:lnTo>
                    <a:pt x="53339" y="2413"/>
                  </a:lnTo>
                  <a:close/>
                </a:path>
                <a:path w="110490" h="120650">
                  <a:moveTo>
                    <a:pt x="52209" y="1524"/>
                  </a:moveTo>
                  <a:lnTo>
                    <a:pt x="51676" y="1524"/>
                  </a:lnTo>
                  <a:lnTo>
                    <a:pt x="49822" y="1905"/>
                  </a:lnTo>
                  <a:lnTo>
                    <a:pt x="52952" y="1905"/>
                  </a:lnTo>
                  <a:lnTo>
                    <a:pt x="52209" y="1524"/>
                  </a:lnTo>
                  <a:close/>
                </a:path>
                <a:path w="110490" h="120650">
                  <a:moveTo>
                    <a:pt x="53184" y="762"/>
                  </a:moveTo>
                  <a:lnTo>
                    <a:pt x="52323" y="762"/>
                  </a:lnTo>
                  <a:lnTo>
                    <a:pt x="53428" y="1778"/>
                  </a:lnTo>
                  <a:lnTo>
                    <a:pt x="53315" y="1143"/>
                  </a:lnTo>
                  <a:lnTo>
                    <a:pt x="53184" y="762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2" name="object 52"/>
            <p:cNvSpPr/>
            <p:nvPr/>
          </p:nvSpPr>
          <p:spPr>
            <a:xfrm>
              <a:off x="7051631" y="3276846"/>
              <a:ext cx="5080" cy="12700"/>
            </a:xfrm>
            <a:custGeom>
              <a:avLst/>
              <a:gdLst/>
              <a:ahLst/>
              <a:cxnLst/>
              <a:rect l="l" t="t" r="r" b="b"/>
              <a:pathLst>
                <a:path w="5079" h="12700">
                  <a:moveTo>
                    <a:pt x="1701" y="0"/>
                  </a:moveTo>
                  <a:lnTo>
                    <a:pt x="1396" y="1270"/>
                  </a:lnTo>
                  <a:lnTo>
                    <a:pt x="927" y="2184"/>
                  </a:lnTo>
                  <a:lnTo>
                    <a:pt x="1028" y="6248"/>
                  </a:lnTo>
                  <a:lnTo>
                    <a:pt x="1269" y="6464"/>
                  </a:lnTo>
                  <a:lnTo>
                    <a:pt x="0" y="7886"/>
                  </a:lnTo>
                  <a:lnTo>
                    <a:pt x="406" y="8267"/>
                  </a:lnTo>
                  <a:lnTo>
                    <a:pt x="1790" y="10248"/>
                  </a:lnTo>
                  <a:lnTo>
                    <a:pt x="3124" y="12331"/>
                  </a:lnTo>
                  <a:lnTo>
                    <a:pt x="3708" y="12026"/>
                  </a:lnTo>
                  <a:lnTo>
                    <a:pt x="4229" y="11620"/>
                  </a:lnTo>
                  <a:lnTo>
                    <a:pt x="4648" y="10985"/>
                  </a:lnTo>
                  <a:lnTo>
                    <a:pt x="4660" y="10668"/>
                  </a:lnTo>
                  <a:lnTo>
                    <a:pt x="4571" y="10058"/>
                  </a:lnTo>
                  <a:lnTo>
                    <a:pt x="3835" y="7251"/>
                  </a:lnTo>
                  <a:lnTo>
                    <a:pt x="1181" y="4851"/>
                  </a:lnTo>
                  <a:lnTo>
                    <a:pt x="2501" y="3073"/>
                  </a:lnTo>
                  <a:lnTo>
                    <a:pt x="2514" y="2717"/>
                  </a:lnTo>
                  <a:lnTo>
                    <a:pt x="2476" y="2362"/>
                  </a:lnTo>
                  <a:lnTo>
                    <a:pt x="2070" y="1346"/>
                  </a:lnTo>
                  <a:lnTo>
                    <a:pt x="1841" y="660"/>
                  </a:lnTo>
                  <a:lnTo>
                    <a:pt x="1701" y="0"/>
                  </a:lnTo>
                  <a:close/>
                </a:path>
              </a:pathLst>
            </a:custGeom>
            <a:solidFill>
              <a:srgbClr val="E20613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3" name="object 53"/>
            <p:cNvSpPr/>
            <p:nvPr/>
          </p:nvSpPr>
          <p:spPr>
            <a:xfrm>
              <a:off x="6993356" y="3223716"/>
              <a:ext cx="97155" cy="118745"/>
            </a:xfrm>
            <a:custGeom>
              <a:avLst/>
              <a:gdLst/>
              <a:ahLst/>
              <a:cxnLst/>
              <a:rect l="l" t="t" r="r" b="b"/>
              <a:pathLst>
                <a:path w="97154" h="118745">
                  <a:moveTo>
                    <a:pt x="4191" y="117995"/>
                  </a:moveTo>
                  <a:lnTo>
                    <a:pt x="4127" y="117868"/>
                  </a:lnTo>
                  <a:lnTo>
                    <a:pt x="4127" y="117995"/>
                  </a:lnTo>
                  <a:close/>
                </a:path>
                <a:path w="97154" h="118745">
                  <a:moveTo>
                    <a:pt x="7340" y="77724"/>
                  </a:moveTo>
                  <a:lnTo>
                    <a:pt x="7200" y="77177"/>
                  </a:lnTo>
                  <a:lnTo>
                    <a:pt x="7251" y="77482"/>
                  </a:lnTo>
                  <a:lnTo>
                    <a:pt x="7340" y="77724"/>
                  </a:lnTo>
                  <a:close/>
                </a:path>
                <a:path w="97154" h="118745">
                  <a:moveTo>
                    <a:pt x="9664" y="92468"/>
                  </a:moveTo>
                  <a:lnTo>
                    <a:pt x="9550" y="90563"/>
                  </a:lnTo>
                  <a:lnTo>
                    <a:pt x="9321" y="88404"/>
                  </a:lnTo>
                  <a:lnTo>
                    <a:pt x="9194" y="87769"/>
                  </a:lnTo>
                  <a:lnTo>
                    <a:pt x="6223" y="76212"/>
                  </a:lnTo>
                  <a:lnTo>
                    <a:pt x="8204" y="74536"/>
                  </a:lnTo>
                  <a:lnTo>
                    <a:pt x="8178" y="74180"/>
                  </a:lnTo>
                  <a:lnTo>
                    <a:pt x="6210" y="76022"/>
                  </a:lnTo>
                  <a:lnTo>
                    <a:pt x="6159" y="76847"/>
                  </a:lnTo>
                  <a:lnTo>
                    <a:pt x="9093" y="88150"/>
                  </a:lnTo>
                  <a:lnTo>
                    <a:pt x="9309" y="90182"/>
                  </a:lnTo>
                  <a:lnTo>
                    <a:pt x="9436" y="92595"/>
                  </a:lnTo>
                  <a:lnTo>
                    <a:pt x="9004" y="94246"/>
                  </a:lnTo>
                  <a:lnTo>
                    <a:pt x="8394" y="95135"/>
                  </a:lnTo>
                  <a:lnTo>
                    <a:pt x="6210" y="97675"/>
                  </a:lnTo>
                  <a:lnTo>
                    <a:pt x="6172" y="98056"/>
                  </a:lnTo>
                  <a:lnTo>
                    <a:pt x="6057" y="100088"/>
                  </a:lnTo>
                  <a:lnTo>
                    <a:pt x="6172" y="101142"/>
                  </a:lnTo>
                  <a:lnTo>
                    <a:pt x="6273" y="100850"/>
                  </a:lnTo>
                  <a:lnTo>
                    <a:pt x="6388" y="97929"/>
                  </a:lnTo>
                  <a:lnTo>
                    <a:pt x="6515" y="97675"/>
                  </a:lnTo>
                  <a:lnTo>
                    <a:pt x="8572" y="95262"/>
                  </a:lnTo>
                  <a:lnTo>
                    <a:pt x="9105" y="94500"/>
                  </a:lnTo>
                  <a:lnTo>
                    <a:pt x="9232" y="94246"/>
                  </a:lnTo>
                  <a:lnTo>
                    <a:pt x="9664" y="92468"/>
                  </a:lnTo>
                  <a:close/>
                </a:path>
                <a:path w="97154" h="118745">
                  <a:moveTo>
                    <a:pt x="9791" y="110756"/>
                  </a:moveTo>
                  <a:lnTo>
                    <a:pt x="9715" y="110502"/>
                  </a:lnTo>
                  <a:lnTo>
                    <a:pt x="9512" y="109982"/>
                  </a:lnTo>
                  <a:lnTo>
                    <a:pt x="9512" y="110502"/>
                  </a:lnTo>
                  <a:lnTo>
                    <a:pt x="8826" y="109486"/>
                  </a:lnTo>
                  <a:lnTo>
                    <a:pt x="7531" y="106438"/>
                  </a:lnTo>
                  <a:lnTo>
                    <a:pt x="7213" y="105295"/>
                  </a:lnTo>
                  <a:lnTo>
                    <a:pt x="6845" y="103492"/>
                  </a:lnTo>
                  <a:lnTo>
                    <a:pt x="9245" y="109740"/>
                  </a:lnTo>
                  <a:lnTo>
                    <a:pt x="9512" y="110502"/>
                  </a:lnTo>
                  <a:lnTo>
                    <a:pt x="9512" y="109982"/>
                  </a:lnTo>
                  <a:lnTo>
                    <a:pt x="6604" y="102336"/>
                  </a:lnTo>
                  <a:lnTo>
                    <a:pt x="6388" y="101168"/>
                  </a:lnTo>
                  <a:lnTo>
                    <a:pt x="6324" y="101612"/>
                  </a:lnTo>
                  <a:lnTo>
                    <a:pt x="6324" y="100685"/>
                  </a:lnTo>
                  <a:lnTo>
                    <a:pt x="6299" y="101841"/>
                  </a:lnTo>
                  <a:lnTo>
                    <a:pt x="6172" y="101142"/>
                  </a:lnTo>
                  <a:lnTo>
                    <a:pt x="6108" y="101612"/>
                  </a:lnTo>
                  <a:lnTo>
                    <a:pt x="6400" y="102374"/>
                  </a:lnTo>
                  <a:lnTo>
                    <a:pt x="6985" y="105295"/>
                  </a:lnTo>
                  <a:lnTo>
                    <a:pt x="7327" y="106438"/>
                  </a:lnTo>
                  <a:lnTo>
                    <a:pt x="8153" y="108597"/>
                  </a:lnTo>
                  <a:lnTo>
                    <a:pt x="8737" y="109740"/>
                  </a:lnTo>
                  <a:lnTo>
                    <a:pt x="9512" y="110883"/>
                  </a:lnTo>
                  <a:lnTo>
                    <a:pt x="9677" y="110756"/>
                  </a:lnTo>
                  <a:close/>
                </a:path>
                <a:path w="97154" h="118745">
                  <a:moveTo>
                    <a:pt x="10363" y="93357"/>
                  </a:moveTo>
                  <a:lnTo>
                    <a:pt x="10236" y="91579"/>
                  </a:lnTo>
                  <a:lnTo>
                    <a:pt x="9893" y="88531"/>
                  </a:lnTo>
                  <a:lnTo>
                    <a:pt x="6667" y="76212"/>
                  </a:lnTo>
                  <a:lnTo>
                    <a:pt x="8610" y="74561"/>
                  </a:lnTo>
                  <a:lnTo>
                    <a:pt x="7213" y="76212"/>
                  </a:lnTo>
                  <a:lnTo>
                    <a:pt x="7112" y="76847"/>
                  </a:lnTo>
                  <a:lnTo>
                    <a:pt x="7200" y="77177"/>
                  </a:lnTo>
                  <a:lnTo>
                    <a:pt x="9055" y="74536"/>
                  </a:lnTo>
                  <a:lnTo>
                    <a:pt x="9093" y="74409"/>
                  </a:lnTo>
                  <a:lnTo>
                    <a:pt x="8953" y="74307"/>
                  </a:lnTo>
                  <a:lnTo>
                    <a:pt x="8826" y="74307"/>
                  </a:lnTo>
                  <a:lnTo>
                    <a:pt x="8724" y="74434"/>
                  </a:lnTo>
                  <a:lnTo>
                    <a:pt x="8623" y="74180"/>
                  </a:lnTo>
                  <a:lnTo>
                    <a:pt x="6438" y="76212"/>
                  </a:lnTo>
                  <a:lnTo>
                    <a:pt x="9575" y="88023"/>
                  </a:lnTo>
                  <a:lnTo>
                    <a:pt x="9702" y="88531"/>
                  </a:lnTo>
                  <a:lnTo>
                    <a:pt x="10045" y="91579"/>
                  </a:lnTo>
                  <a:lnTo>
                    <a:pt x="10160" y="93357"/>
                  </a:lnTo>
                  <a:lnTo>
                    <a:pt x="8636" y="96024"/>
                  </a:lnTo>
                  <a:lnTo>
                    <a:pt x="7327" y="97675"/>
                  </a:lnTo>
                  <a:lnTo>
                    <a:pt x="6324" y="100685"/>
                  </a:lnTo>
                  <a:lnTo>
                    <a:pt x="6388" y="101168"/>
                  </a:lnTo>
                  <a:lnTo>
                    <a:pt x="7505" y="97802"/>
                  </a:lnTo>
                  <a:lnTo>
                    <a:pt x="8813" y="96151"/>
                  </a:lnTo>
                  <a:lnTo>
                    <a:pt x="10363" y="93357"/>
                  </a:lnTo>
                  <a:close/>
                </a:path>
                <a:path w="97154" h="118745">
                  <a:moveTo>
                    <a:pt x="11290" y="100685"/>
                  </a:moveTo>
                  <a:lnTo>
                    <a:pt x="11188" y="99453"/>
                  </a:lnTo>
                  <a:lnTo>
                    <a:pt x="10668" y="98183"/>
                  </a:lnTo>
                  <a:lnTo>
                    <a:pt x="10490" y="98183"/>
                  </a:lnTo>
                  <a:lnTo>
                    <a:pt x="10960" y="99453"/>
                  </a:lnTo>
                  <a:lnTo>
                    <a:pt x="11074" y="100850"/>
                  </a:lnTo>
                  <a:lnTo>
                    <a:pt x="10604" y="104025"/>
                  </a:lnTo>
                  <a:lnTo>
                    <a:pt x="10528" y="105295"/>
                  </a:lnTo>
                  <a:lnTo>
                    <a:pt x="10731" y="105930"/>
                  </a:lnTo>
                  <a:lnTo>
                    <a:pt x="10922" y="105930"/>
                  </a:lnTo>
                  <a:lnTo>
                    <a:pt x="10731" y="105295"/>
                  </a:lnTo>
                  <a:lnTo>
                    <a:pt x="10858" y="103644"/>
                  </a:lnTo>
                  <a:lnTo>
                    <a:pt x="11290" y="100685"/>
                  </a:lnTo>
                  <a:close/>
                </a:path>
                <a:path w="97154" h="118745">
                  <a:moveTo>
                    <a:pt x="12268" y="91706"/>
                  </a:moveTo>
                  <a:lnTo>
                    <a:pt x="12153" y="89674"/>
                  </a:lnTo>
                  <a:lnTo>
                    <a:pt x="11912" y="88150"/>
                  </a:lnTo>
                  <a:lnTo>
                    <a:pt x="11417" y="86499"/>
                  </a:lnTo>
                  <a:lnTo>
                    <a:pt x="10934" y="85102"/>
                  </a:lnTo>
                  <a:lnTo>
                    <a:pt x="10845" y="85483"/>
                  </a:lnTo>
                  <a:lnTo>
                    <a:pt x="11353" y="86880"/>
                  </a:lnTo>
                  <a:lnTo>
                    <a:pt x="11620" y="87769"/>
                  </a:lnTo>
                  <a:lnTo>
                    <a:pt x="11722" y="88150"/>
                  </a:lnTo>
                  <a:lnTo>
                    <a:pt x="11963" y="89674"/>
                  </a:lnTo>
                  <a:lnTo>
                    <a:pt x="12065" y="91706"/>
                  </a:lnTo>
                  <a:lnTo>
                    <a:pt x="11366" y="92976"/>
                  </a:lnTo>
                  <a:lnTo>
                    <a:pt x="11480" y="92595"/>
                  </a:lnTo>
                  <a:lnTo>
                    <a:pt x="11582" y="92087"/>
                  </a:lnTo>
                  <a:lnTo>
                    <a:pt x="11468" y="89420"/>
                  </a:lnTo>
                  <a:lnTo>
                    <a:pt x="11303" y="88023"/>
                  </a:lnTo>
                  <a:lnTo>
                    <a:pt x="8623" y="81038"/>
                  </a:lnTo>
                  <a:lnTo>
                    <a:pt x="7340" y="77724"/>
                  </a:lnTo>
                  <a:lnTo>
                    <a:pt x="10287" y="88531"/>
                  </a:lnTo>
                  <a:lnTo>
                    <a:pt x="10858" y="93472"/>
                  </a:lnTo>
                  <a:lnTo>
                    <a:pt x="10960" y="93230"/>
                  </a:lnTo>
                  <a:lnTo>
                    <a:pt x="10845" y="91706"/>
                  </a:lnTo>
                  <a:lnTo>
                    <a:pt x="10604" y="89674"/>
                  </a:lnTo>
                  <a:lnTo>
                    <a:pt x="10490" y="88531"/>
                  </a:lnTo>
                  <a:lnTo>
                    <a:pt x="8788" y="82308"/>
                  </a:lnTo>
                  <a:lnTo>
                    <a:pt x="8636" y="81546"/>
                  </a:lnTo>
                  <a:lnTo>
                    <a:pt x="8623" y="81381"/>
                  </a:lnTo>
                  <a:lnTo>
                    <a:pt x="8902" y="82308"/>
                  </a:lnTo>
                  <a:lnTo>
                    <a:pt x="11061" y="88023"/>
                  </a:lnTo>
                  <a:lnTo>
                    <a:pt x="11137" y="88404"/>
                  </a:lnTo>
                  <a:lnTo>
                    <a:pt x="11252" y="89420"/>
                  </a:lnTo>
                  <a:lnTo>
                    <a:pt x="11366" y="92214"/>
                  </a:lnTo>
                  <a:lnTo>
                    <a:pt x="11239" y="92976"/>
                  </a:lnTo>
                  <a:lnTo>
                    <a:pt x="10934" y="93611"/>
                  </a:lnTo>
                  <a:lnTo>
                    <a:pt x="10363" y="94627"/>
                  </a:lnTo>
                  <a:lnTo>
                    <a:pt x="10820" y="93560"/>
                  </a:lnTo>
                  <a:lnTo>
                    <a:pt x="10236" y="94627"/>
                  </a:lnTo>
                  <a:lnTo>
                    <a:pt x="9588" y="95821"/>
                  </a:lnTo>
                  <a:lnTo>
                    <a:pt x="9588" y="96278"/>
                  </a:lnTo>
                  <a:lnTo>
                    <a:pt x="8699" y="98437"/>
                  </a:lnTo>
                  <a:lnTo>
                    <a:pt x="7797" y="101104"/>
                  </a:lnTo>
                  <a:lnTo>
                    <a:pt x="7696" y="101866"/>
                  </a:lnTo>
                  <a:lnTo>
                    <a:pt x="9232" y="107708"/>
                  </a:lnTo>
                  <a:lnTo>
                    <a:pt x="7239" y="101485"/>
                  </a:lnTo>
                  <a:lnTo>
                    <a:pt x="7251" y="100685"/>
                  </a:lnTo>
                  <a:lnTo>
                    <a:pt x="8140" y="98056"/>
                  </a:lnTo>
                  <a:lnTo>
                    <a:pt x="9359" y="96659"/>
                  </a:lnTo>
                  <a:lnTo>
                    <a:pt x="9588" y="96278"/>
                  </a:lnTo>
                  <a:lnTo>
                    <a:pt x="9588" y="95821"/>
                  </a:lnTo>
                  <a:lnTo>
                    <a:pt x="9271" y="96405"/>
                  </a:lnTo>
                  <a:lnTo>
                    <a:pt x="7962" y="98056"/>
                  </a:lnTo>
                  <a:lnTo>
                    <a:pt x="7048" y="100685"/>
                  </a:lnTo>
                  <a:lnTo>
                    <a:pt x="7023" y="101485"/>
                  </a:lnTo>
                  <a:lnTo>
                    <a:pt x="9385" y="108597"/>
                  </a:lnTo>
                  <a:lnTo>
                    <a:pt x="9791" y="110756"/>
                  </a:lnTo>
                  <a:lnTo>
                    <a:pt x="9817" y="110883"/>
                  </a:lnTo>
                  <a:lnTo>
                    <a:pt x="10020" y="110883"/>
                  </a:lnTo>
                  <a:lnTo>
                    <a:pt x="10007" y="110756"/>
                  </a:lnTo>
                  <a:lnTo>
                    <a:pt x="10147" y="110756"/>
                  </a:lnTo>
                  <a:lnTo>
                    <a:pt x="9829" y="109105"/>
                  </a:lnTo>
                  <a:lnTo>
                    <a:pt x="9474" y="107708"/>
                  </a:lnTo>
                  <a:lnTo>
                    <a:pt x="7912" y="101866"/>
                  </a:lnTo>
                  <a:lnTo>
                    <a:pt x="8013" y="101104"/>
                  </a:lnTo>
                  <a:lnTo>
                    <a:pt x="9436" y="97040"/>
                  </a:lnTo>
                  <a:lnTo>
                    <a:pt x="9753" y="96278"/>
                  </a:lnTo>
                  <a:lnTo>
                    <a:pt x="10769" y="94373"/>
                  </a:lnTo>
                  <a:lnTo>
                    <a:pt x="10312" y="95643"/>
                  </a:lnTo>
                  <a:lnTo>
                    <a:pt x="10160" y="96151"/>
                  </a:lnTo>
                  <a:lnTo>
                    <a:pt x="10045" y="96913"/>
                  </a:lnTo>
                  <a:lnTo>
                    <a:pt x="9563" y="97802"/>
                  </a:lnTo>
                  <a:lnTo>
                    <a:pt x="9182" y="99199"/>
                  </a:lnTo>
                  <a:lnTo>
                    <a:pt x="9055" y="104025"/>
                  </a:lnTo>
                  <a:lnTo>
                    <a:pt x="9169" y="105168"/>
                  </a:lnTo>
                  <a:lnTo>
                    <a:pt x="9652" y="107962"/>
                  </a:lnTo>
                  <a:lnTo>
                    <a:pt x="9855" y="107835"/>
                  </a:lnTo>
                  <a:lnTo>
                    <a:pt x="9398" y="105295"/>
                  </a:lnTo>
                  <a:lnTo>
                    <a:pt x="9271" y="104152"/>
                  </a:lnTo>
                  <a:lnTo>
                    <a:pt x="9359" y="99453"/>
                  </a:lnTo>
                  <a:lnTo>
                    <a:pt x="9677" y="98310"/>
                  </a:lnTo>
                  <a:lnTo>
                    <a:pt x="10020" y="97421"/>
                  </a:lnTo>
                  <a:lnTo>
                    <a:pt x="10045" y="99453"/>
                  </a:lnTo>
                  <a:lnTo>
                    <a:pt x="9804" y="102336"/>
                  </a:lnTo>
                  <a:lnTo>
                    <a:pt x="9690" y="105041"/>
                  </a:lnTo>
                  <a:lnTo>
                    <a:pt x="10325" y="106692"/>
                  </a:lnTo>
                  <a:lnTo>
                    <a:pt x="10515" y="106692"/>
                  </a:lnTo>
                  <a:lnTo>
                    <a:pt x="9893" y="105041"/>
                  </a:lnTo>
                  <a:lnTo>
                    <a:pt x="9994" y="102336"/>
                  </a:lnTo>
                  <a:lnTo>
                    <a:pt x="10236" y="99453"/>
                  </a:lnTo>
                  <a:lnTo>
                    <a:pt x="10248" y="97421"/>
                  </a:lnTo>
                  <a:lnTo>
                    <a:pt x="10363" y="96151"/>
                  </a:lnTo>
                  <a:lnTo>
                    <a:pt x="10947" y="94373"/>
                  </a:lnTo>
                  <a:lnTo>
                    <a:pt x="11074" y="93992"/>
                  </a:lnTo>
                  <a:lnTo>
                    <a:pt x="12268" y="91706"/>
                  </a:lnTo>
                  <a:close/>
                </a:path>
                <a:path w="97154" h="118745">
                  <a:moveTo>
                    <a:pt x="15748" y="105168"/>
                  </a:moveTo>
                  <a:lnTo>
                    <a:pt x="15735" y="104787"/>
                  </a:lnTo>
                  <a:lnTo>
                    <a:pt x="11938" y="97040"/>
                  </a:lnTo>
                  <a:lnTo>
                    <a:pt x="12065" y="96405"/>
                  </a:lnTo>
                  <a:lnTo>
                    <a:pt x="14160" y="90563"/>
                  </a:lnTo>
                  <a:lnTo>
                    <a:pt x="14084" y="90182"/>
                  </a:lnTo>
                  <a:lnTo>
                    <a:pt x="12928" y="87642"/>
                  </a:lnTo>
                  <a:lnTo>
                    <a:pt x="12865" y="88023"/>
                  </a:lnTo>
                  <a:lnTo>
                    <a:pt x="13868" y="90182"/>
                  </a:lnTo>
                  <a:lnTo>
                    <a:pt x="13944" y="90563"/>
                  </a:lnTo>
                  <a:lnTo>
                    <a:pt x="11861" y="96405"/>
                  </a:lnTo>
                  <a:lnTo>
                    <a:pt x="11734" y="97040"/>
                  </a:lnTo>
                  <a:lnTo>
                    <a:pt x="12496" y="98691"/>
                  </a:lnTo>
                  <a:lnTo>
                    <a:pt x="15430" y="104533"/>
                  </a:lnTo>
                  <a:lnTo>
                    <a:pt x="15455" y="104914"/>
                  </a:lnTo>
                  <a:lnTo>
                    <a:pt x="14020" y="106692"/>
                  </a:lnTo>
                  <a:lnTo>
                    <a:pt x="14122" y="106438"/>
                  </a:lnTo>
                  <a:lnTo>
                    <a:pt x="14020" y="104152"/>
                  </a:lnTo>
                  <a:lnTo>
                    <a:pt x="13246" y="101866"/>
                  </a:lnTo>
                  <a:lnTo>
                    <a:pt x="13042" y="101358"/>
                  </a:lnTo>
                  <a:lnTo>
                    <a:pt x="12966" y="101104"/>
                  </a:lnTo>
                  <a:lnTo>
                    <a:pt x="12814" y="100850"/>
                  </a:lnTo>
                  <a:lnTo>
                    <a:pt x="11112" y="97040"/>
                  </a:lnTo>
                  <a:lnTo>
                    <a:pt x="11214" y="96405"/>
                  </a:lnTo>
                  <a:lnTo>
                    <a:pt x="13271" y="89674"/>
                  </a:lnTo>
                  <a:lnTo>
                    <a:pt x="13296" y="89293"/>
                  </a:lnTo>
                  <a:lnTo>
                    <a:pt x="12065" y="86626"/>
                  </a:lnTo>
                  <a:lnTo>
                    <a:pt x="11874" y="86753"/>
                  </a:lnTo>
                  <a:lnTo>
                    <a:pt x="13081" y="89293"/>
                  </a:lnTo>
                  <a:lnTo>
                    <a:pt x="13055" y="89674"/>
                  </a:lnTo>
                  <a:lnTo>
                    <a:pt x="10998" y="96405"/>
                  </a:lnTo>
                  <a:lnTo>
                    <a:pt x="10896" y="97040"/>
                  </a:lnTo>
                  <a:lnTo>
                    <a:pt x="13055" y="101866"/>
                  </a:lnTo>
                  <a:lnTo>
                    <a:pt x="13779" y="104025"/>
                  </a:lnTo>
                  <a:lnTo>
                    <a:pt x="13893" y="106692"/>
                  </a:lnTo>
                  <a:lnTo>
                    <a:pt x="13779" y="107073"/>
                  </a:lnTo>
                  <a:lnTo>
                    <a:pt x="13360" y="107454"/>
                  </a:lnTo>
                  <a:lnTo>
                    <a:pt x="13512" y="107581"/>
                  </a:lnTo>
                  <a:lnTo>
                    <a:pt x="13703" y="107327"/>
                  </a:lnTo>
                  <a:lnTo>
                    <a:pt x="13855" y="107200"/>
                  </a:lnTo>
                  <a:lnTo>
                    <a:pt x="13957" y="106946"/>
                  </a:lnTo>
                  <a:lnTo>
                    <a:pt x="15748" y="105168"/>
                  </a:lnTo>
                  <a:close/>
                </a:path>
                <a:path w="97154" h="118745">
                  <a:moveTo>
                    <a:pt x="16179" y="69608"/>
                  </a:moveTo>
                  <a:lnTo>
                    <a:pt x="15062" y="69481"/>
                  </a:lnTo>
                  <a:lnTo>
                    <a:pt x="16179" y="69608"/>
                  </a:lnTo>
                  <a:close/>
                </a:path>
                <a:path w="97154" h="118745">
                  <a:moveTo>
                    <a:pt x="19799" y="71640"/>
                  </a:moveTo>
                  <a:lnTo>
                    <a:pt x="19532" y="71640"/>
                  </a:lnTo>
                  <a:lnTo>
                    <a:pt x="19545" y="71386"/>
                  </a:lnTo>
                  <a:lnTo>
                    <a:pt x="19329" y="71386"/>
                  </a:lnTo>
                  <a:lnTo>
                    <a:pt x="18288" y="71386"/>
                  </a:lnTo>
                  <a:lnTo>
                    <a:pt x="16738" y="71208"/>
                  </a:lnTo>
                  <a:lnTo>
                    <a:pt x="16738" y="71513"/>
                  </a:lnTo>
                  <a:lnTo>
                    <a:pt x="10083" y="77990"/>
                  </a:lnTo>
                  <a:lnTo>
                    <a:pt x="10477" y="80149"/>
                  </a:lnTo>
                  <a:lnTo>
                    <a:pt x="11176" y="81546"/>
                  </a:lnTo>
                  <a:lnTo>
                    <a:pt x="14173" y="84721"/>
                  </a:lnTo>
                  <a:lnTo>
                    <a:pt x="15544" y="86626"/>
                  </a:lnTo>
                  <a:lnTo>
                    <a:pt x="16090" y="90055"/>
                  </a:lnTo>
                  <a:lnTo>
                    <a:pt x="16192" y="91452"/>
                  </a:lnTo>
                  <a:lnTo>
                    <a:pt x="15938" y="92976"/>
                  </a:lnTo>
                  <a:lnTo>
                    <a:pt x="15824" y="93560"/>
                  </a:lnTo>
                  <a:lnTo>
                    <a:pt x="14541" y="96659"/>
                  </a:lnTo>
                  <a:lnTo>
                    <a:pt x="15328" y="93357"/>
                  </a:lnTo>
                  <a:lnTo>
                    <a:pt x="15684" y="91579"/>
                  </a:lnTo>
                  <a:lnTo>
                    <a:pt x="15570" y="90182"/>
                  </a:lnTo>
                  <a:lnTo>
                    <a:pt x="15240" y="87261"/>
                  </a:lnTo>
                  <a:lnTo>
                    <a:pt x="14109" y="85356"/>
                  </a:lnTo>
                  <a:lnTo>
                    <a:pt x="10363" y="81292"/>
                  </a:lnTo>
                  <a:lnTo>
                    <a:pt x="9779" y="79768"/>
                  </a:lnTo>
                  <a:lnTo>
                    <a:pt x="9652" y="77228"/>
                  </a:lnTo>
                  <a:lnTo>
                    <a:pt x="9753" y="76339"/>
                  </a:lnTo>
                  <a:lnTo>
                    <a:pt x="9918" y="75577"/>
                  </a:lnTo>
                  <a:lnTo>
                    <a:pt x="11099" y="73545"/>
                  </a:lnTo>
                  <a:lnTo>
                    <a:pt x="12014" y="72656"/>
                  </a:lnTo>
                  <a:lnTo>
                    <a:pt x="14198" y="71640"/>
                  </a:lnTo>
                  <a:lnTo>
                    <a:pt x="15367" y="71386"/>
                  </a:lnTo>
                  <a:lnTo>
                    <a:pt x="16738" y="71513"/>
                  </a:lnTo>
                  <a:lnTo>
                    <a:pt x="16738" y="71208"/>
                  </a:lnTo>
                  <a:lnTo>
                    <a:pt x="9499" y="78879"/>
                  </a:lnTo>
                  <a:lnTo>
                    <a:pt x="9626" y="80022"/>
                  </a:lnTo>
                  <a:lnTo>
                    <a:pt x="10172" y="81419"/>
                  </a:lnTo>
                  <a:lnTo>
                    <a:pt x="13931" y="85483"/>
                  </a:lnTo>
                  <a:lnTo>
                    <a:pt x="15049" y="87388"/>
                  </a:lnTo>
                  <a:lnTo>
                    <a:pt x="15328" y="89801"/>
                  </a:lnTo>
                  <a:lnTo>
                    <a:pt x="15443" y="92087"/>
                  </a:lnTo>
                  <a:lnTo>
                    <a:pt x="14401" y="96659"/>
                  </a:lnTo>
                  <a:lnTo>
                    <a:pt x="14706" y="95135"/>
                  </a:lnTo>
                  <a:lnTo>
                    <a:pt x="14820" y="93865"/>
                  </a:lnTo>
                  <a:lnTo>
                    <a:pt x="14947" y="92087"/>
                  </a:lnTo>
                  <a:lnTo>
                    <a:pt x="14820" y="89674"/>
                  </a:lnTo>
                  <a:lnTo>
                    <a:pt x="14744" y="89293"/>
                  </a:lnTo>
                  <a:lnTo>
                    <a:pt x="13868" y="86753"/>
                  </a:lnTo>
                  <a:lnTo>
                    <a:pt x="10312" y="82435"/>
                  </a:lnTo>
                  <a:lnTo>
                    <a:pt x="9156" y="79514"/>
                  </a:lnTo>
                  <a:lnTo>
                    <a:pt x="9093" y="79260"/>
                  </a:lnTo>
                  <a:lnTo>
                    <a:pt x="8978" y="78498"/>
                  </a:lnTo>
                  <a:lnTo>
                    <a:pt x="9093" y="76593"/>
                  </a:lnTo>
                  <a:lnTo>
                    <a:pt x="16700" y="71005"/>
                  </a:lnTo>
                  <a:lnTo>
                    <a:pt x="19329" y="71386"/>
                  </a:lnTo>
                  <a:lnTo>
                    <a:pt x="19354" y="71132"/>
                  </a:lnTo>
                  <a:lnTo>
                    <a:pt x="18478" y="71005"/>
                  </a:lnTo>
                  <a:lnTo>
                    <a:pt x="16700" y="70751"/>
                  </a:lnTo>
                  <a:lnTo>
                    <a:pt x="14516" y="71005"/>
                  </a:lnTo>
                  <a:lnTo>
                    <a:pt x="8763" y="78498"/>
                  </a:lnTo>
                  <a:lnTo>
                    <a:pt x="8890" y="79387"/>
                  </a:lnTo>
                  <a:lnTo>
                    <a:pt x="10134" y="82562"/>
                  </a:lnTo>
                  <a:lnTo>
                    <a:pt x="13690" y="86880"/>
                  </a:lnTo>
                  <a:lnTo>
                    <a:pt x="14554" y="89293"/>
                  </a:lnTo>
                  <a:lnTo>
                    <a:pt x="14630" y="89674"/>
                  </a:lnTo>
                  <a:lnTo>
                    <a:pt x="14744" y="92087"/>
                  </a:lnTo>
                  <a:lnTo>
                    <a:pt x="14630" y="93865"/>
                  </a:lnTo>
                  <a:lnTo>
                    <a:pt x="14503" y="95135"/>
                  </a:lnTo>
                  <a:lnTo>
                    <a:pt x="14173" y="96786"/>
                  </a:lnTo>
                  <a:lnTo>
                    <a:pt x="13487" y="98310"/>
                  </a:lnTo>
                  <a:lnTo>
                    <a:pt x="12801" y="96786"/>
                  </a:lnTo>
                  <a:lnTo>
                    <a:pt x="12915" y="96024"/>
                  </a:lnTo>
                  <a:lnTo>
                    <a:pt x="14185" y="93103"/>
                  </a:lnTo>
                  <a:lnTo>
                    <a:pt x="14300" y="92722"/>
                  </a:lnTo>
                  <a:lnTo>
                    <a:pt x="14097" y="92722"/>
                  </a:lnTo>
                  <a:lnTo>
                    <a:pt x="13893" y="93357"/>
                  </a:lnTo>
                  <a:lnTo>
                    <a:pt x="12687" y="96024"/>
                  </a:lnTo>
                  <a:lnTo>
                    <a:pt x="12573" y="96786"/>
                  </a:lnTo>
                  <a:lnTo>
                    <a:pt x="13423" y="98691"/>
                  </a:lnTo>
                  <a:lnTo>
                    <a:pt x="16357" y="104533"/>
                  </a:lnTo>
                  <a:lnTo>
                    <a:pt x="14643" y="106438"/>
                  </a:lnTo>
                  <a:lnTo>
                    <a:pt x="14795" y="106565"/>
                  </a:lnTo>
                  <a:lnTo>
                    <a:pt x="16598" y="104533"/>
                  </a:lnTo>
                  <a:lnTo>
                    <a:pt x="13665" y="98691"/>
                  </a:lnTo>
                  <a:lnTo>
                    <a:pt x="13716" y="98310"/>
                  </a:lnTo>
                  <a:lnTo>
                    <a:pt x="14198" y="97231"/>
                  </a:lnTo>
                  <a:lnTo>
                    <a:pt x="14122" y="97548"/>
                  </a:lnTo>
                  <a:lnTo>
                    <a:pt x="14008" y="97929"/>
                  </a:lnTo>
                  <a:lnTo>
                    <a:pt x="13754" y="98437"/>
                  </a:lnTo>
                  <a:lnTo>
                    <a:pt x="13906" y="98564"/>
                  </a:lnTo>
                  <a:lnTo>
                    <a:pt x="13970" y="98437"/>
                  </a:lnTo>
                  <a:lnTo>
                    <a:pt x="14198" y="98183"/>
                  </a:lnTo>
                  <a:lnTo>
                    <a:pt x="16954" y="103644"/>
                  </a:lnTo>
                  <a:lnTo>
                    <a:pt x="17030" y="104152"/>
                  </a:lnTo>
                  <a:lnTo>
                    <a:pt x="15430" y="105930"/>
                  </a:lnTo>
                  <a:lnTo>
                    <a:pt x="15582" y="106057"/>
                  </a:lnTo>
                  <a:lnTo>
                    <a:pt x="17386" y="104025"/>
                  </a:lnTo>
                  <a:lnTo>
                    <a:pt x="14452" y="98183"/>
                  </a:lnTo>
                  <a:lnTo>
                    <a:pt x="14389" y="98056"/>
                  </a:lnTo>
                  <a:lnTo>
                    <a:pt x="14503" y="97675"/>
                  </a:lnTo>
                  <a:lnTo>
                    <a:pt x="14668" y="97421"/>
                  </a:lnTo>
                  <a:lnTo>
                    <a:pt x="16548" y="94627"/>
                  </a:lnTo>
                  <a:lnTo>
                    <a:pt x="16662" y="94373"/>
                  </a:lnTo>
                  <a:lnTo>
                    <a:pt x="17233" y="92087"/>
                  </a:lnTo>
                  <a:lnTo>
                    <a:pt x="17106" y="90182"/>
                  </a:lnTo>
                  <a:lnTo>
                    <a:pt x="16992" y="89408"/>
                  </a:lnTo>
                  <a:lnTo>
                    <a:pt x="16992" y="92087"/>
                  </a:lnTo>
                  <a:lnTo>
                    <a:pt x="16484" y="94246"/>
                  </a:lnTo>
                  <a:lnTo>
                    <a:pt x="14439" y="97421"/>
                  </a:lnTo>
                  <a:lnTo>
                    <a:pt x="14782" y="96659"/>
                  </a:lnTo>
                  <a:lnTo>
                    <a:pt x="15938" y="93992"/>
                  </a:lnTo>
                  <a:lnTo>
                    <a:pt x="16065" y="93484"/>
                  </a:lnTo>
                  <a:lnTo>
                    <a:pt x="16383" y="91706"/>
                  </a:lnTo>
                  <a:lnTo>
                    <a:pt x="16294" y="90055"/>
                  </a:lnTo>
                  <a:lnTo>
                    <a:pt x="15735" y="86499"/>
                  </a:lnTo>
                  <a:lnTo>
                    <a:pt x="14338" y="84594"/>
                  </a:lnTo>
                  <a:lnTo>
                    <a:pt x="11341" y="81419"/>
                  </a:lnTo>
                  <a:lnTo>
                    <a:pt x="10668" y="80149"/>
                  </a:lnTo>
                  <a:lnTo>
                    <a:pt x="10287" y="77990"/>
                  </a:lnTo>
                  <a:lnTo>
                    <a:pt x="10375" y="76022"/>
                  </a:lnTo>
                  <a:lnTo>
                    <a:pt x="11125" y="74180"/>
                  </a:lnTo>
                  <a:lnTo>
                    <a:pt x="11963" y="73291"/>
                  </a:lnTo>
                  <a:lnTo>
                    <a:pt x="14198" y="72148"/>
                  </a:lnTo>
                  <a:lnTo>
                    <a:pt x="15328" y="71767"/>
                  </a:lnTo>
                  <a:lnTo>
                    <a:pt x="16738" y="71640"/>
                  </a:lnTo>
                  <a:lnTo>
                    <a:pt x="15544" y="71894"/>
                  </a:lnTo>
                  <a:lnTo>
                    <a:pt x="14554" y="72148"/>
                  </a:lnTo>
                  <a:lnTo>
                    <a:pt x="12395" y="73291"/>
                  </a:lnTo>
                  <a:lnTo>
                    <a:pt x="11569" y="74307"/>
                  </a:lnTo>
                  <a:lnTo>
                    <a:pt x="10871" y="76212"/>
                  </a:lnTo>
                  <a:lnTo>
                    <a:pt x="10756" y="77990"/>
                  </a:lnTo>
                  <a:lnTo>
                    <a:pt x="11264" y="80149"/>
                  </a:lnTo>
                  <a:lnTo>
                    <a:pt x="11912" y="81292"/>
                  </a:lnTo>
                  <a:lnTo>
                    <a:pt x="14859" y="84467"/>
                  </a:lnTo>
                  <a:lnTo>
                    <a:pt x="16395" y="86626"/>
                  </a:lnTo>
                  <a:lnTo>
                    <a:pt x="16891" y="90055"/>
                  </a:lnTo>
                  <a:lnTo>
                    <a:pt x="16992" y="92087"/>
                  </a:lnTo>
                  <a:lnTo>
                    <a:pt x="16992" y="89408"/>
                  </a:lnTo>
                  <a:lnTo>
                    <a:pt x="16586" y="86626"/>
                  </a:lnTo>
                  <a:lnTo>
                    <a:pt x="15024" y="84340"/>
                  </a:lnTo>
                  <a:lnTo>
                    <a:pt x="12090" y="81165"/>
                  </a:lnTo>
                  <a:lnTo>
                    <a:pt x="11455" y="80022"/>
                  </a:lnTo>
                  <a:lnTo>
                    <a:pt x="10960" y="77990"/>
                  </a:lnTo>
                  <a:lnTo>
                    <a:pt x="11061" y="76212"/>
                  </a:lnTo>
                  <a:lnTo>
                    <a:pt x="11760" y="74409"/>
                  </a:lnTo>
                  <a:lnTo>
                    <a:pt x="12534" y="73545"/>
                  </a:lnTo>
                  <a:lnTo>
                    <a:pt x="15024" y="72148"/>
                  </a:lnTo>
                  <a:lnTo>
                    <a:pt x="16598" y="71767"/>
                  </a:lnTo>
                  <a:lnTo>
                    <a:pt x="18681" y="71640"/>
                  </a:lnTo>
                  <a:lnTo>
                    <a:pt x="19164" y="71767"/>
                  </a:lnTo>
                  <a:lnTo>
                    <a:pt x="16205" y="72148"/>
                  </a:lnTo>
                  <a:lnTo>
                    <a:pt x="14262" y="72910"/>
                  </a:lnTo>
                  <a:lnTo>
                    <a:pt x="12509" y="74688"/>
                  </a:lnTo>
                  <a:lnTo>
                    <a:pt x="12115" y="75196"/>
                  </a:lnTo>
                  <a:lnTo>
                    <a:pt x="11696" y="76339"/>
                  </a:lnTo>
                  <a:lnTo>
                    <a:pt x="11607" y="77482"/>
                  </a:lnTo>
                  <a:lnTo>
                    <a:pt x="11722" y="78625"/>
                  </a:lnTo>
                  <a:lnTo>
                    <a:pt x="11849" y="79387"/>
                  </a:lnTo>
                  <a:lnTo>
                    <a:pt x="12509" y="80657"/>
                  </a:lnTo>
                  <a:lnTo>
                    <a:pt x="15328" y="83705"/>
                  </a:lnTo>
                  <a:lnTo>
                    <a:pt x="16484" y="85356"/>
                  </a:lnTo>
                  <a:lnTo>
                    <a:pt x="17703" y="88531"/>
                  </a:lnTo>
                  <a:lnTo>
                    <a:pt x="17805" y="90563"/>
                  </a:lnTo>
                  <a:lnTo>
                    <a:pt x="17500" y="92087"/>
                  </a:lnTo>
                  <a:lnTo>
                    <a:pt x="17703" y="92087"/>
                  </a:lnTo>
                  <a:lnTo>
                    <a:pt x="18008" y="90563"/>
                  </a:lnTo>
                  <a:lnTo>
                    <a:pt x="17907" y="88531"/>
                  </a:lnTo>
                  <a:lnTo>
                    <a:pt x="16662" y="85229"/>
                  </a:lnTo>
                  <a:lnTo>
                    <a:pt x="15494" y="83578"/>
                  </a:lnTo>
                  <a:lnTo>
                    <a:pt x="12687" y="80657"/>
                  </a:lnTo>
                  <a:lnTo>
                    <a:pt x="12039" y="79387"/>
                  </a:lnTo>
                  <a:lnTo>
                    <a:pt x="11912" y="78625"/>
                  </a:lnTo>
                  <a:lnTo>
                    <a:pt x="11988" y="76212"/>
                  </a:lnTo>
                  <a:lnTo>
                    <a:pt x="12293" y="75323"/>
                  </a:lnTo>
                  <a:lnTo>
                    <a:pt x="12661" y="74688"/>
                  </a:lnTo>
                  <a:lnTo>
                    <a:pt x="14439" y="73037"/>
                  </a:lnTo>
                  <a:lnTo>
                    <a:pt x="16535" y="72148"/>
                  </a:lnTo>
                  <a:lnTo>
                    <a:pt x="19773" y="71894"/>
                  </a:lnTo>
                  <a:lnTo>
                    <a:pt x="19799" y="71640"/>
                  </a:lnTo>
                  <a:close/>
                </a:path>
                <a:path w="97154" h="118745">
                  <a:moveTo>
                    <a:pt x="20332" y="70751"/>
                  </a:moveTo>
                  <a:lnTo>
                    <a:pt x="18021" y="70116"/>
                  </a:lnTo>
                  <a:lnTo>
                    <a:pt x="17551" y="69989"/>
                  </a:lnTo>
                  <a:lnTo>
                    <a:pt x="15138" y="69862"/>
                  </a:lnTo>
                  <a:lnTo>
                    <a:pt x="11176" y="70624"/>
                  </a:lnTo>
                  <a:lnTo>
                    <a:pt x="5207" y="80911"/>
                  </a:lnTo>
                  <a:lnTo>
                    <a:pt x="5803" y="84213"/>
                  </a:lnTo>
                  <a:lnTo>
                    <a:pt x="8280" y="90055"/>
                  </a:lnTo>
                  <a:lnTo>
                    <a:pt x="8382" y="90690"/>
                  </a:lnTo>
                  <a:lnTo>
                    <a:pt x="5842" y="93611"/>
                  </a:lnTo>
                  <a:lnTo>
                    <a:pt x="4318" y="95135"/>
                  </a:lnTo>
                  <a:lnTo>
                    <a:pt x="4292" y="97675"/>
                  </a:lnTo>
                  <a:lnTo>
                    <a:pt x="4419" y="98945"/>
                  </a:lnTo>
                  <a:lnTo>
                    <a:pt x="6223" y="104533"/>
                  </a:lnTo>
                  <a:lnTo>
                    <a:pt x="6337" y="105041"/>
                  </a:lnTo>
                  <a:lnTo>
                    <a:pt x="6540" y="106311"/>
                  </a:lnTo>
                  <a:lnTo>
                    <a:pt x="6654" y="107708"/>
                  </a:lnTo>
                  <a:lnTo>
                    <a:pt x="4991" y="110375"/>
                  </a:lnTo>
                  <a:lnTo>
                    <a:pt x="5054" y="111010"/>
                  </a:lnTo>
                  <a:lnTo>
                    <a:pt x="5245" y="111010"/>
                  </a:lnTo>
                  <a:lnTo>
                    <a:pt x="5207" y="110375"/>
                  </a:lnTo>
                  <a:lnTo>
                    <a:pt x="6858" y="107708"/>
                  </a:lnTo>
                  <a:lnTo>
                    <a:pt x="6731" y="106311"/>
                  </a:lnTo>
                  <a:lnTo>
                    <a:pt x="6540" y="105041"/>
                  </a:lnTo>
                  <a:lnTo>
                    <a:pt x="6413" y="104533"/>
                  </a:lnTo>
                  <a:lnTo>
                    <a:pt x="4648" y="98945"/>
                  </a:lnTo>
                  <a:lnTo>
                    <a:pt x="4521" y="98437"/>
                  </a:lnTo>
                  <a:lnTo>
                    <a:pt x="4648" y="95135"/>
                  </a:lnTo>
                  <a:lnTo>
                    <a:pt x="8597" y="90817"/>
                  </a:lnTo>
                  <a:lnTo>
                    <a:pt x="8509" y="90182"/>
                  </a:lnTo>
                  <a:lnTo>
                    <a:pt x="5994" y="84213"/>
                  </a:lnTo>
                  <a:lnTo>
                    <a:pt x="5435" y="80911"/>
                  </a:lnTo>
                  <a:lnTo>
                    <a:pt x="5499" y="78498"/>
                  </a:lnTo>
                  <a:lnTo>
                    <a:pt x="5969" y="76847"/>
                  </a:lnTo>
                  <a:lnTo>
                    <a:pt x="5994" y="76212"/>
                  </a:lnTo>
                  <a:lnTo>
                    <a:pt x="6070" y="76492"/>
                  </a:lnTo>
                  <a:lnTo>
                    <a:pt x="6210" y="76022"/>
                  </a:lnTo>
                  <a:lnTo>
                    <a:pt x="6438" y="75196"/>
                  </a:lnTo>
                  <a:lnTo>
                    <a:pt x="7289" y="73799"/>
                  </a:lnTo>
                  <a:lnTo>
                    <a:pt x="9690" y="71513"/>
                  </a:lnTo>
                  <a:lnTo>
                    <a:pt x="11252" y="70751"/>
                  </a:lnTo>
                  <a:lnTo>
                    <a:pt x="15151" y="70116"/>
                  </a:lnTo>
                  <a:lnTo>
                    <a:pt x="17526" y="70243"/>
                  </a:lnTo>
                  <a:lnTo>
                    <a:pt x="20281" y="71005"/>
                  </a:lnTo>
                  <a:lnTo>
                    <a:pt x="20332" y="70751"/>
                  </a:lnTo>
                  <a:close/>
                </a:path>
                <a:path w="97154" h="118745">
                  <a:moveTo>
                    <a:pt x="21221" y="69989"/>
                  </a:moveTo>
                  <a:lnTo>
                    <a:pt x="19900" y="69481"/>
                  </a:lnTo>
                  <a:lnTo>
                    <a:pt x="18656" y="69100"/>
                  </a:lnTo>
                  <a:lnTo>
                    <a:pt x="16205" y="68592"/>
                  </a:lnTo>
                  <a:lnTo>
                    <a:pt x="16205" y="68795"/>
                  </a:lnTo>
                  <a:lnTo>
                    <a:pt x="15214" y="68719"/>
                  </a:lnTo>
                  <a:lnTo>
                    <a:pt x="2946" y="80911"/>
                  </a:lnTo>
                  <a:lnTo>
                    <a:pt x="3619" y="84975"/>
                  </a:lnTo>
                  <a:lnTo>
                    <a:pt x="5549" y="89293"/>
                  </a:lnTo>
                  <a:lnTo>
                    <a:pt x="5562" y="89674"/>
                  </a:lnTo>
                  <a:lnTo>
                    <a:pt x="3035" y="92722"/>
                  </a:lnTo>
                  <a:lnTo>
                    <a:pt x="787" y="95135"/>
                  </a:lnTo>
                  <a:lnTo>
                    <a:pt x="749" y="97231"/>
                  </a:lnTo>
                  <a:lnTo>
                    <a:pt x="876" y="98564"/>
                  </a:lnTo>
                  <a:lnTo>
                    <a:pt x="3530" y="103644"/>
                  </a:lnTo>
                  <a:lnTo>
                    <a:pt x="3797" y="105295"/>
                  </a:lnTo>
                  <a:lnTo>
                    <a:pt x="3911" y="106438"/>
                  </a:lnTo>
                  <a:lnTo>
                    <a:pt x="2857" y="109105"/>
                  </a:lnTo>
                  <a:lnTo>
                    <a:pt x="2781" y="109486"/>
                  </a:lnTo>
                  <a:lnTo>
                    <a:pt x="2971" y="110883"/>
                  </a:lnTo>
                  <a:lnTo>
                    <a:pt x="3086" y="111518"/>
                  </a:lnTo>
                  <a:lnTo>
                    <a:pt x="4089" y="115582"/>
                  </a:lnTo>
                  <a:lnTo>
                    <a:pt x="4203" y="117106"/>
                  </a:lnTo>
                  <a:lnTo>
                    <a:pt x="4013" y="116217"/>
                  </a:lnTo>
                  <a:lnTo>
                    <a:pt x="2146" y="111518"/>
                  </a:lnTo>
                  <a:lnTo>
                    <a:pt x="2032" y="110883"/>
                  </a:lnTo>
                  <a:lnTo>
                    <a:pt x="1854" y="109486"/>
                  </a:lnTo>
                  <a:lnTo>
                    <a:pt x="1968" y="108724"/>
                  </a:lnTo>
                  <a:lnTo>
                    <a:pt x="3136" y="105930"/>
                  </a:lnTo>
                  <a:lnTo>
                    <a:pt x="3035" y="104787"/>
                  </a:lnTo>
                  <a:lnTo>
                    <a:pt x="2755" y="103009"/>
                  </a:lnTo>
                  <a:lnTo>
                    <a:pt x="317" y="98691"/>
                  </a:lnTo>
                  <a:lnTo>
                    <a:pt x="127" y="95643"/>
                  </a:lnTo>
                  <a:lnTo>
                    <a:pt x="2667" y="92087"/>
                  </a:lnTo>
                  <a:lnTo>
                    <a:pt x="3733" y="90436"/>
                  </a:lnTo>
                  <a:lnTo>
                    <a:pt x="4203" y="89293"/>
                  </a:lnTo>
                  <a:lnTo>
                    <a:pt x="4102" y="87388"/>
                  </a:lnTo>
                  <a:lnTo>
                    <a:pt x="2362" y="81546"/>
                  </a:lnTo>
                  <a:lnTo>
                    <a:pt x="2247" y="80022"/>
                  </a:lnTo>
                  <a:lnTo>
                    <a:pt x="13157" y="68084"/>
                  </a:lnTo>
                  <a:lnTo>
                    <a:pt x="16205" y="68795"/>
                  </a:lnTo>
                  <a:lnTo>
                    <a:pt x="16205" y="68592"/>
                  </a:lnTo>
                  <a:lnTo>
                    <a:pt x="13779" y="68084"/>
                  </a:lnTo>
                  <a:lnTo>
                    <a:pt x="13157" y="67957"/>
                  </a:lnTo>
                  <a:lnTo>
                    <a:pt x="9842" y="68338"/>
                  </a:lnTo>
                  <a:lnTo>
                    <a:pt x="2044" y="80149"/>
                  </a:lnTo>
                  <a:lnTo>
                    <a:pt x="2159" y="81546"/>
                  </a:lnTo>
                  <a:lnTo>
                    <a:pt x="3898" y="87388"/>
                  </a:lnTo>
                  <a:lnTo>
                    <a:pt x="4013" y="89293"/>
                  </a:lnTo>
                  <a:lnTo>
                    <a:pt x="3632" y="90182"/>
                  </a:lnTo>
                  <a:lnTo>
                    <a:pt x="101" y="95389"/>
                  </a:lnTo>
                  <a:lnTo>
                    <a:pt x="0" y="96786"/>
                  </a:lnTo>
                  <a:lnTo>
                    <a:pt x="127" y="98691"/>
                  </a:lnTo>
                  <a:lnTo>
                    <a:pt x="2489" y="103009"/>
                  </a:lnTo>
                  <a:lnTo>
                    <a:pt x="2616" y="103492"/>
                  </a:lnTo>
                  <a:lnTo>
                    <a:pt x="2819" y="104787"/>
                  </a:lnTo>
                  <a:lnTo>
                    <a:pt x="2933" y="105930"/>
                  </a:lnTo>
                  <a:lnTo>
                    <a:pt x="1752" y="108724"/>
                  </a:lnTo>
                  <a:lnTo>
                    <a:pt x="1638" y="109486"/>
                  </a:lnTo>
                  <a:lnTo>
                    <a:pt x="1892" y="111518"/>
                  </a:lnTo>
                  <a:lnTo>
                    <a:pt x="3898" y="116471"/>
                  </a:lnTo>
                  <a:lnTo>
                    <a:pt x="4191" y="117995"/>
                  </a:lnTo>
                  <a:lnTo>
                    <a:pt x="4114" y="118376"/>
                  </a:lnTo>
                  <a:lnTo>
                    <a:pt x="4495" y="118249"/>
                  </a:lnTo>
                  <a:lnTo>
                    <a:pt x="4635" y="117614"/>
                  </a:lnTo>
                  <a:lnTo>
                    <a:pt x="4724" y="117106"/>
                  </a:lnTo>
                  <a:lnTo>
                    <a:pt x="4787" y="116725"/>
                  </a:lnTo>
                  <a:lnTo>
                    <a:pt x="4902" y="116090"/>
                  </a:lnTo>
                  <a:lnTo>
                    <a:pt x="4902" y="114693"/>
                  </a:lnTo>
                  <a:lnTo>
                    <a:pt x="4495" y="110375"/>
                  </a:lnTo>
                  <a:lnTo>
                    <a:pt x="4597" y="109486"/>
                  </a:lnTo>
                  <a:lnTo>
                    <a:pt x="6096" y="107073"/>
                  </a:lnTo>
                  <a:lnTo>
                    <a:pt x="6007" y="105803"/>
                  </a:lnTo>
                  <a:lnTo>
                    <a:pt x="5727" y="104025"/>
                  </a:lnTo>
                  <a:lnTo>
                    <a:pt x="3644" y="98437"/>
                  </a:lnTo>
                  <a:lnTo>
                    <a:pt x="3517" y="97421"/>
                  </a:lnTo>
                  <a:lnTo>
                    <a:pt x="3556" y="94881"/>
                  </a:lnTo>
                  <a:lnTo>
                    <a:pt x="5232" y="93357"/>
                  </a:lnTo>
                  <a:lnTo>
                    <a:pt x="7670" y="90563"/>
                  </a:lnTo>
                  <a:lnTo>
                    <a:pt x="7607" y="90055"/>
                  </a:lnTo>
                  <a:lnTo>
                    <a:pt x="5270" y="84721"/>
                  </a:lnTo>
                  <a:lnTo>
                    <a:pt x="5143" y="84213"/>
                  </a:lnTo>
                  <a:lnTo>
                    <a:pt x="4673" y="81546"/>
                  </a:lnTo>
                  <a:lnTo>
                    <a:pt x="4737" y="78498"/>
                  </a:lnTo>
                  <a:lnTo>
                    <a:pt x="5880" y="74815"/>
                  </a:lnTo>
                  <a:lnTo>
                    <a:pt x="6781" y="73418"/>
                  </a:lnTo>
                  <a:lnTo>
                    <a:pt x="9296" y="71132"/>
                  </a:lnTo>
                  <a:lnTo>
                    <a:pt x="10909" y="70243"/>
                  </a:lnTo>
                  <a:lnTo>
                    <a:pt x="15036" y="69494"/>
                  </a:lnTo>
                  <a:lnTo>
                    <a:pt x="4470" y="81546"/>
                  </a:lnTo>
                  <a:lnTo>
                    <a:pt x="4940" y="84213"/>
                  </a:lnTo>
                  <a:lnTo>
                    <a:pt x="5067" y="84721"/>
                  </a:lnTo>
                  <a:lnTo>
                    <a:pt x="7366" y="90055"/>
                  </a:lnTo>
                  <a:lnTo>
                    <a:pt x="7429" y="90563"/>
                  </a:lnTo>
                  <a:lnTo>
                    <a:pt x="5092" y="93230"/>
                  </a:lnTo>
                  <a:lnTo>
                    <a:pt x="3340" y="94881"/>
                  </a:lnTo>
                  <a:lnTo>
                    <a:pt x="3314" y="97421"/>
                  </a:lnTo>
                  <a:lnTo>
                    <a:pt x="3441" y="98437"/>
                  </a:lnTo>
                  <a:lnTo>
                    <a:pt x="5486" y="104025"/>
                  </a:lnTo>
                  <a:lnTo>
                    <a:pt x="5588" y="104533"/>
                  </a:lnTo>
                  <a:lnTo>
                    <a:pt x="5778" y="105803"/>
                  </a:lnTo>
                  <a:lnTo>
                    <a:pt x="5880" y="107073"/>
                  </a:lnTo>
                  <a:lnTo>
                    <a:pt x="4406" y="109359"/>
                  </a:lnTo>
                  <a:lnTo>
                    <a:pt x="4318" y="110375"/>
                  </a:lnTo>
                  <a:lnTo>
                    <a:pt x="4686" y="114693"/>
                  </a:lnTo>
                  <a:lnTo>
                    <a:pt x="4622" y="116090"/>
                  </a:lnTo>
                  <a:lnTo>
                    <a:pt x="4572" y="114693"/>
                  </a:lnTo>
                  <a:lnTo>
                    <a:pt x="3949" y="111518"/>
                  </a:lnTo>
                  <a:lnTo>
                    <a:pt x="3797" y="110375"/>
                  </a:lnTo>
                  <a:lnTo>
                    <a:pt x="3873" y="109359"/>
                  </a:lnTo>
                  <a:lnTo>
                    <a:pt x="4927" y="106946"/>
                  </a:lnTo>
                  <a:lnTo>
                    <a:pt x="4813" y="105295"/>
                  </a:lnTo>
                  <a:lnTo>
                    <a:pt x="4610" y="104025"/>
                  </a:lnTo>
                  <a:lnTo>
                    <a:pt x="2298" y="98691"/>
                  </a:lnTo>
                  <a:lnTo>
                    <a:pt x="2171" y="97040"/>
                  </a:lnTo>
                  <a:lnTo>
                    <a:pt x="2222" y="95262"/>
                  </a:lnTo>
                  <a:lnTo>
                    <a:pt x="5092" y="92087"/>
                  </a:lnTo>
                  <a:lnTo>
                    <a:pt x="6591" y="90182"/>
                  </a:lnTo>
                  <a:lnTo>
                    <a:pt x="6477" y="89547"/>
                  </a:lnTo>
                  <a:lnTo>
                    <a:pt x="4660" y="85483"/>
                  </a:lnTo>
                  <a:lnTo>
                    <a:pt x="4533" y="84975"/>
                  </a:lnTo>
                  <a:lnTo>
                    <a:pt x="3937" y="81546"/>
                  </a:lnTo>
                  <a:lnTo>
                    <a:pt x="4000" y="77990"/>
                  </a:lnTo>
                  <a:lnTo>
                    <a:pt x="5334" y="74053"/>
                  </a:lnTo>
                  <a:lnTo>
                    <a:pt x="6134" y="72783"/>
                  </a:lnTo>
                  <a:lnTo>
                    <a:pt x="8394" y="70624"/>
                  </a:lnTo>
                  <a:lnTo>
                    <a:pt x="9867" y="69862"/>
                  </a:lnTo>
                  <a:lnTo>
                    <a:pt x="13004" y="69354"/>
                  </a:lnTo>
                  <a:lnTo>
                    <a:pt x="14490" y="69354"/>
                  </a:lnTo>
                  <a:lnTo>
                    <a:pt x="15836" y="69557"/>
                  </a:lnTo>
                  <a:lnTo>
                    <a:pt x="17691" y="69735"/>
                  </a:lnTo>
                  <a:lnTo>
                    <a:pt x="20751" y="70751"/>
                  </a:lnTo>
                  <a:lnTo>
                    <a:pt x="20802" y="70497"/>
                  </a:lnTo>
                  <a:lnTo>
                    <a:pt x="17449" y="69354"/>
                  </a:lnTo>
                  <a:lnTo>
                    <a:pt x="17068" y="69227"/>
                  </a:lnTo>
                  <a:lnTo>
                    <a:pt x="14058" y="68973"/>
                  </a:lnTo>
                  <a:lnTo>
                    <a:pt x="9779" y="69735"/>
                  </a:lnTo>
                  <a:lnTo>
                    <a:pt x="3746" y="81546"/>
                  </a:lnTo>
                  <a:lnTo>
                    <a:pt x="4343" y="84975"/>
                  </a:lnTo>
                  <a:lnTo>
                    <a:pt x="4470" y="85483"/>
                  </a:lnTo>
                  <a:lnTo>
                    <a:pt x="6235" y="89547"/>
                  </a:lnTo>
                  <a:lnTo>
                    <a:pt x="6350" y="90182"/>
                  </a:lnTo>
                  <a:lnTo>
                    <a:pt x="4432" y="92595"/>
                  </a:lnTo>
                  <a:lnTo>
                    <a:pt x="2019" y="95135"/>
                  </a:lnTo>
                  <a:lnTo>
                    <a:pt x="1968" y="96913"/>
                  </a:lnTo>
                  <a:lnTo>
                    <a:pt x="2095" y="98691"/>
                  </a:lnTo>
                  <a:lnTo>
                    <a:pt x="4406" y="104025"/>
                  </a:lnTo>
                  <a:lnTo>
                    <a:pt x="4610" y="105295"/>
                  </a:lnTo>
                  <a:lnTo>
                    <a:pt x="4724" y="106946"/>
                  </a:lnTo>
                  <a:lnTo>
                    <a:pt x="3670" y="109359"/>
                  </a:lnTo>
                  <a:lnTo>
                    <a:pt x="3594" y="110375"/>
                  </a:lnTo>
                  <a:lnTo>
                    <a:pt x="3733" y="111518"/>
                  </a:lnTo>
                  <a:lnTo>
                    <a:pt x="4356" y="114693"/>
                  </a:lnTo>
                  <a:lnTo>
                    <a:pt x="4394" y="116725"/>
                  </a:lnTo>
                  <a:lnTo>
                    <a:pt x="4292" y="115582"/>
                  </a:lnTo>
                  <a:lnTo>
                    <a:pt x="3289" y="111518"/>
                  </a:lnTo>
                  <a:lnTo>
                    <a:pt x="2984" y="109486"/>
                  </a:lnTo>
                  <a:lnTo>
                    <a:pt x="3060" y="109105"/>
                  </a:lnTo>
                  <a:lnTo>
                    <a:pt x="4114" y="106438"/>
                  </a:lnTo>
                  <a:lnTo>
                    <a:pt x="4013" y="105295"/>
                  </a:lnTo>
                  <a:lnTo>
                    <a:pt x="3708" y="103492"/>
                  </a:lnTo>
                  <a:lnTo>
                    <a:pt x="1079" y="98564"/>
                  </a:lnTo>
                  <a:lnTo>
                    <a:pt x="952" y="97231"/>
                  </a:lnTo>
                  <a:lnTo>
                    <a:pt x="990" y="95262"/>
                  </a:lnTo>
                  <a:lnTo>
                    <a:pt x="3886" y="92087"/>
                  </a:lnTo>
                  <a:lnTo>
                    <a:pt x="5791" y="89801"/>
                  </a:lnTo>
                  <a:lnTo>
                    <a:pt x="5727" y="89293"/>
                  </a:lnTo>
                  <a:lnTo>
                    <a:pt x="3873" y="84975"/>
                  </a:lnTo>
                  <a:lnTo>
                    <a:pt x="3708" y="84213"/>
                  </a:lnTo>
                  <a:lnTo>
                    <a:pt x="3136" y="80911"/>
                  </a:lnTo>
                  <a:lnTo>
                    <a:pt x="3225" y="77482"/>
                  </a:lnTo>
                  <a:lnTo>
                    <a:pt x="4495" y="73799"/>
                  </a:lnTo>
                  <a:lnTo>
                    <a:pt x="5295" y="72402"/>
                  </a:lnTo>
                  <a:lnTo>
                    <a:pt x="7607" y="70243"/>
                  </a:lnTo>
                  <a:lnTo>
                    <a:pt x="9105" y="69481"/>
                  </a:lnTo>
                  <a:lnTo>
                    <a:pt x="13563" y="68719"/>
                  </a:lnTo>
                  <a:lnTo>
                    <a:pt x="16840" y="69100"/>
                  </a:lnTo>
                  <a:lnTo>
                    <a:pt x="21005" y="70497"/>
                  </a:lnTo>
                  <a:lnTo>
                    <a:pt x="21069" y="70243"/>
                  </a:lnTo>
                  <a:lnTo>
                    <a:pt x="17932" y="69202"/>
                  </a:lnTo>
                  <a:lnTo>
                    <a:pt x="18605" y="69354"/>
                  </a:lnTo>
                  <a:lnTo>
                    <a:pt x="21145" y="70116"/>
                  </a:lnTo>
                  <a:lnTo>
                    <a:pt x="21221" y="69989"/>
                  </a:lnTo>
                  <a:close/>
                </a:path>
                <a:path w="97154" h="118745">
                  <a:moveTo>
                    <a:pt x="36880" y="72656"/>
                  </a:moveTo>
                  <a:lnTo>
                    <a:pt x="34023" y="73571"/>
                  </a:lnTo>
                  <a:lnTo>
                    <a:pt x="34023" y="73774"/>
                  </a:lnTo>
                  <a:lnTo>
                    <a:pt x="36880" y="72859"/>
                  </a:lnTo>
                  <a:lnTo>
                    <a:pt x="36880" y="72656"/>
                  </a:lnTo>
                  <a:close/>
                </a:path>
                <a:path w="97154" h="118745">
                  <a:moveTo>
                    <a:pt x="36893" y="73812"/>
                  </a:moveTo>
                  <a:lnTo>
                    <a:pt x="34137" y="74942"/>
                  </a:lnTo>
                  <a:lnTo>
                    <a:pt x="34163" y="75158"/>
                  </a:lnTo>
                  <a:lnTo>
                    <a:pt x="36893" y="74028"/>
                  </a:lnTo>
                  <a:lnTo>
                    <a:pt x="36893" y="73812"/>
                  </a:lnTo>
                  <a:close/>
                </a:path>
                <a:path w="97154" h="118745">
                  <a:moveTo>
                    <a:pt x="36893" y="73228"/>
                  </a:moveTo>
                  <a:lnTo>
                    <a:pt x="34061" y="74269"/>
                  </a:lnTo>
                  <a:lnTo>
                    <a:pt x="34086" y="74472"/>
                  </a:lnTo>
                  <a:lnTo>
                    <a:pt x="36893" y="73444"/>
                  </a:lnTo>
                  <a:lnTo>
                    <a:pt x="36893" y="73228"/>
                  </a:lnTo>
                  <a:close/>
                </a:path>
                <a:path w="97154" h="118745">
                  <a:moveTo>
                    <a:pt x="36931" y="74599"/>
                  </a:moveTo>
                  <a:lnTo>
                    <a:pt x="36906" y="74383"/>
                  </a:lnTo>
                  <a:lnTo>
                    <a:pt x="34213" y="75615"/>
                  </a:lnTo>
                  <a:lnTo>
                    <a:pt x="34226" y="75819"/>
                  </a:lnTo>
                  <a:lnTo>
                    <a:pt x="36931" y="74599"/>
                  </a:lnTo>
                  <a:close/>
                </a:path>
                <a:path w="97154" h="118745">
                  <a:moveTo>
                    <a:pt x="36944" y="72059"/>
                  </a:moveTo>
                  <a:lnTo>
                    <a:pt x="33985" y="72859"/>
                  </a:lnTo>
                  <a:lnTo>
                    <a:pt x="33997" y="73063"/>
                  </a:lnTo>
                  <a:lnTo>
                    <a:pt x="36906" y="72275"/>
                  </a:lnTo>
                  <a:lnTo>
                    <a:pt x="36944" y="72059"/>
                  </a:lnTo>
                  <a:close/>
                </a:path>
                <a:path w="97154" h="118745">
                  <a:moveTo>
                    <a:pt x="36982" y="75158"/>
                  </a:moveTo>
                  <a:lnTo>
                    <a:pt x="36957" y="74942"/>
                  </a:lnTo>
                  <a:lnTo>
                    <a:pt x="34328" y="76250"/>
                  </a:lnTo>
                  <a:lnTo>
                    <a:pt x="34302" y="76492"/>
                  </a:lnTo>
                  <a:lnTo>
                    <a:pt x="36982" y="75158"/>
                  </a:lnTo>
                  <a:close/>
                </a:path>
                <a:path w="97154" h="118745">
                  <a:moveTo>
                    <a:pt x="37033" y="75704"/>
                  </a:moveTo>
                  <a:lnTo>
                    <a:pt x="37020" y="75488"/>
                  </a:lnTo>
                  <a:lnTo>
                    <a:pt x="34340" y="76936"/>
                  </a:lnTo>
                  <a:lnTo>
                    <a:pt x="34353" y="77152"/>
                  </a:lnTo>
                  <a:lnTo>
                    <a:pt x="37033" y="75704"/>
                  </a:lnTo>
                  <a:close/>
                </a:path>
                <a:path w="97154" h="118745">
                  <a:moveTo>
                    <a:pt x="37033" y="71462"/>
                  </a:moveTo>
                  <a:lnTo>
                    <a:pt x="33959" y="72148"/>
                  </a:lnTo>
                  <a:lnTo>
                    <a:pt x="33972" y="72351"/>
                  </a:lnTo>
                  <a:lnTo>
                    <a:pt x="37007" y="71678"/>
                  </a:lnTo>
                  <a:lnTo>
                    <a:pt x="37033" y="71462"/>
                  </a:lnTo>
                  <a:close/>
                </a:path>
                <a:path w="97154" h="118745">
                  <a:moveTo>
                    <a:pt x="37071" y="76034"/>
                  </a:moveTo>
                  <a:lnTo>
                    <a:pt x="34391" y="77597"/>
                  </a:lnTo>
                  <a:lnTo>
                    <a:pt x="34404" y="77825"/>
                  </a:lnTo>
                  <a:lnTo>
                    <a:pt x="37058" y="76276"/>
                  </a:lnTo>
                  <a:lnTo>
                    <a:pt x="37071" y="76034"/>
                  </a:lnTo>
                  <a:close/>
                </a:path>
                <a:path w="97154" h="118745">
                  <a:moveTo>
                    <a:pt x="37122" y="70878"/>
                  </a:moveTo>
                  <a:lnTo>
                    <a:pt x="33972" y="71424"/>
                  </a:lnTo>
                  <a:lnTo>
                    <a:pt x="33959" y="71628"/>
                  </a:lnTo>
                  <a:lnTo>
                    <a:pt x="37096" y="71081"/>
                  </a:lnTo>
                  <a:lnTo>
                    <a:pt x="37122" y="70878"/>
                  </a:lnTo>
                  <a:close/>
                </a:path>
                <a:path w="97154" h="118745">
                  <a:moveTo>
                    <a:pt x="37147" y="76796"/>
                  </a:moveTo>
                  <a:lnTo>
                    <a:pt x="37122" y="76568"/>
                  </a:lnTo>
                  <a:lnTo>
                    <a:pt x="34569" y="78168"/>
                  </a:lnTo>
                  <a:lnTo>
                    <a:pt x="34455" y="78473"/>
                  </a:lnTo>
                  <a:lnTo>
                    <a:pt x="37147" y="76796"/>
                  </a:lnTo>
                  <a:close/>
                </a:path>
                <a:path w="97154" h="118745">
                  <a:moveTo>
                    <a:pt x="37211" y="77330"/>
                  </a:moveTo>
                  <a:lnTo>
                    <a:pt x="37185" y="77114"/>
                  </a:lnTo>
                  <a:lnTo>
                    <a:pt x="34493" y="78892"/>
                  </a:lnTo>
                  <a:lnTo>
                    <a:pt x="34505" y="79133"/>
                  </a:lnTo>
                  <a:lnTo>
                    <a:pt x="37211" y="77330"/>
                  </a:lnTo>
                  <a:close/>
                </a:path>
                <a:path w="97154" h="118745">
                  <a:moveTo>
                    <a:pt x="37211" y="70294"/>
                  </a:moveTo>
                  <a:lnTo>
                    <a:pt x="34010" y="70700"/>
                  </a:lnTo>
                  <a:lnTo>
                    <a:pt x="33997" y="70904"/>
                  </a:lnTo>
                  <a:lnTo>
                    <a:pt x="37185" y="70497"/>
                  </a:lnTo>
                  <a:lnTo>
                    <a:pt x="37211" y="70294"/>
                  </a:lnTo>
                  <a:close/>
                </a:path>
                <a:path w="97154" h="118745">
                  <a:moveTo>
                    <a:pt x="37261" y="77876"/>
                  </a:moveTo>
                  <a:lnTo>
                    <a:pt x="37236" y="77635"/>
                  </a:lnTo>
                  <a:lnTo>
                    <a:pt x="34671" y="79451"/>
                  </a:lnTo>
                  <a:lnTo>
                    <a:pt x="34620" y="79730"/>
                  </a:lnTo>
                  <a:lnTo>
                    <a:pt x="37261" y="77876"/>
                  </a:lnTo>
                  <a:close/>
                </a:path>
                <a:path w="97154" h="118745">
                  <a:moveTo>
                    <a:pt x="37287" y="78168"/>
                  </a:moveTo>
                  <a:lnTo>
                    <a:pt x="34696" y="80098"/>
                  </a:lnTo>
                  <a:lnTo>
                    <a:pt x="34734" y="80314"/>
                  </a:lnTo>
                  <a:lnTo>
                    <a:pt x="37223" y="78473"/>
                  </a:lnTo>
                  <a:lnTo>
                    <a:pt x="37287" y="78168"/>
                  </a:lnTo>
                  <a:close/>
                </a:path>
                <a:path w="97154" h="118745">
                  <a:moveTo>
                    <a:pt x="37312" y="69723"/>
                  </a:moveTo>
                  <a:lnTo>
                    <a:pt x="34061" y="69964"/>
                  </a:lnTo>
                  <a:lnTo>
                    <a:pt x="34036" y="70167"/>
                  </a:lnTo>
                  <a:lnTo>
                    <a:pt x="37274" y="69926"/>
                  </a:lnTo>
                  <a:lnTo>
                    <a:pt x="37312" y="69723"/>
                  </a:lnTo>
                  <a:close/>
                </a:path>
                <a:path w="97154" h="118745">
                  <a:moveTo>
                    <a:pt x="37363" y="78930"/>
                  </a:moveTo>
                  <a:lnTo>
                    <a:pt x="37338" y="78689"/>
                  </a:lnTo>
                  <a:lnTo>
                    <a:pt x="34823" y="80657"/>
                  </a:lnTo>
                  <a:lnTo>
                    <a:pt x="34861" y="80886"/>
                  </a:lnTo>
                  <a:lnTo>
                    <a:pt x="37363" y="78930"/>
                  </a:lnTo>
                  <a:close/>
                </a:path>
                <a:path w="97154" h="118745">
                  <a:moveTo>
                    <a:pt x="37388" y="79209"/>
                  </a:moveTo>
                  <a:lnTo>
                    <a:pt x="35077" y="81114"/>
                  </a:lnTo>
                  <a:lnTo>
                    <a:pt x="34975" y="81470"/>
                  </a:lnTo>
                  <a:lnTo>
                    <a:pt x="37350" y="79514"/>
                  </a:lnTo>
                  <a:lnTo>
                    <a:pt x="37388" y="79209"/>
                  </a:lnTo>
                  <a:close/>
                </a:path>
                <a:path w="97154" h="118745">
                  <a:moveTo>
                    <a:pt x="37401" y="69164"/>
                  </a:moveTo>
                  <a:lnTo>
                    <a:pt x="34226" y="69240"/>
                  </a:lnTo>
                  <a:lnTo>
                    <a:pt x="34163" y="69443"/>
                  </a:lnTo>
                  <a:lnTo>
                    <a:pt x="37376" y="69367"/>
                  </a:lnTo>
                  <a:lnTo>
                    <a:pt x="37401" y="69164"/>
                  </a:lnTo>
                  <a:close/>
                </a:path>
                <a:path w="97154" h="118745">
                  <a:moveTo>
                    <a:pt x="37452" y="79730"/>
                  </a:moveTo>
                  <a:lnTo>
                    <a:pt x="35191" y="81673"/>
                  </a:lnTo>
                  <a:lnTo>
                    <a:pt x="35077" y="82029"/>
                  </a:lnTo>
                  <a:lnTo>
                    <a:pt x="37325" y="80098"/>
                  </a:lnTo>
                  <a:lnTo>
                    <a:pt x="37452" y="79730"/>
                  </a:lnTo>
                  <a:close/>
                </a:path>
                <a:path w="97154" h="118745">
                  <a:moveTo>
                    <a:pt x="37503" y="68618"/>
                  </a:moveTo>
                  <a:lnTo>
                    <a:pt x="34442" y="68516"/>
                  </a:lnTo>
                  <a:lnTo>
                    <a:pt x="34378" y="68719"/>
                  </a:lnTo>
                  <a:lnTo>
                    <a:pt x="37465" y="68808"/>
                  </a:lnTo>
                  <a:lnTo>
                    <a:pt x="37503" y="68618"/>
                  </a:lnTo>
                  <a:close/>
                </a:path>
                <a:path w="97154" h="118745">
                  <a:moveTo>
                    <a:pt x="37541" y="66116"/>
                  </a:moveTo>
                  <a:lnTo>
                    <a:pt x="37211" y="65798"/>
                  </a:lnTo>
                  <a:lnTo>
                    <a:pt x="35826" y="65366"/>
                  </a:lnTo>
                  <a:lnTo>
                    <a:pt x="35737" y="65544"/>
                  </a:lnTo>
                  <a:lnTo>
                    <a:pt x="37541" y="66116"/>
                  </a:lnTo>
                  <a:close/>
                </a:path>
                <a:path w="97154" h="118745">
                  <a:moveTo>
                    <a:pt x="37553" y="80200"/>
                  </a:moveTo>
                  <a:lnTo>
                    <a:pt x="35140" y="82359"/>
                  </a:lnTo>
                  <a:lnTo>
                    <a:pt x="35179" y="82588"/>
                  </a:lnTo>
                  <a:lnTo>
                    <a:pt x="37490" y="80530"/>
                  </a:lnTo>
                  <a:lnTo>
                    <a:pt x="37553" y="80200"/>
                  </a:lnTo>
                  <a:close/>
                </a:path>
                <a:path w="97154" h="118745">
                  <a:moveTo>
                    <a:pt x="37592" y="68072"/>
                  </a:moveTo>
                  <a:lnTo>
                    <a:pt x="34658" y="67830"/>
                  </a:lnTo>
                  <a:lnTo>
                    <a:pt x="34594" y="68021"/>
                  </a:lnTo>
                  <a:lnTo>
                    <a:pt x="37553" y="68275"/>
                  </a:lnTo>
                  <a:lnTo>
                    <a:pt x="37592" y="68072"/>
                  </a:lnTo>
                  <a:close/>
                </a:path>
                <a:path w="97154" h="118745">
                  <a:moveTo>
                    <a:pt x="37655" y="80657"/>
                  </a:moveTo>
                  <a:lnTo>
                    <a:pt x="35242" y="82905"/>
                  </a:lnTo>
                  <a:lnTo>
                    <a:pt x="35293" y="83134"/>
                  </a:lnTo>
                  <a:lnTo>
                    <a:pt x="37579" y="81000"/>
                  </a:lnTo>
                  <a:lnTo>
                    <a:pt x="37655" y="80657"/>
                  </a:lnTo>
                  <a:close/>
                </a:path>
                <a:path w="97154" h="118745">
                  <a:moveTo>
                    <a:pt x="37693" y="67551"/>
                  </a:moveTo>
                  <a:lnTo>
                    <a:pt x="34925" y="67157"/>
                  </a:lnTo>
                  <a:lnTo>
                    <a:pt x="34823" y="67348"/>
                  </a:lnTo>
                  <a:lnTo>
                    <a:pt x="37655" y="67741"/>
                  </a:lnTo>
                  <a:lnTo>
                    <a:pt x="37693" y="67551"/>
                  </a:lnTo>
                  <a:close/>
                </a:path>
                <a:path w="97154" h="118745">
                  <a:moveTo>
                    <a:pt x="37757" y="81127"/>
                  </a:moveTo>
                  <a:lnTo>
                    <a:pt x="35356" y="83451"/>
                  </a:lnTo>
                  <a:lnTo>
                    <a:pt x="35394" y="83680"/>
                  </a:lnTo>
                  <a:lnTo>
                    <a:pt x="37744" y="81419"/>
                  </a:lnTo>
                  <a:lnTo>
                    <a:pt x="37757" y="81127"/>
                  </a:lnTo>
                  <a:close/>
                </a:path>
                <a:path w="97154" h="118745">
                  <a:moveTo>
                    <a:pt x="37833" y="67043"/>
                  </a:moveTo>
                  <a:lnTo>
                    <a:pt x="35229" y="66535"/>
                  </a:lnTo>
                  <a:lnTo>
                    <a:pt x="35140" y="66713"/>
                  </a:lnTo>
                  <a:lnTo>
                    <a:pt x="37782" y="67233"/>
                  </a:lnTo>
                  <a:lnTo>
                    <a:pt x="37833" y="67043"/>
                  </a:lnTo>
                  <a:close/>
                </a:path>
                <a:path w="97154" h="118745">
                  <a:moveTo>
                    <a:pt x="37909" y="66751"/>
                  </a:moveTo>
                  <a:lnTo>
                    <a:pt x="37884" y="66535"/>
                  </a:lnTo>
                  <a:lnTo>
                    <a:pt x="35534" y="65938"/>
                  </a:lnTo>
                  <a:lnTo>
                    <a:pt x="35445" y="66116"/>
                  </a:lnTo>
                  <a:lnTo>
                    <a:pt x="37909" y="66751"/>
                  </a:lnTo>
                  <a:close/>
                </a:path>
                <a:path w="97154" h="118745">
                  <a:moveTo>
                    <a:pt x="38049" y="81673"/>
                  </a:moveTo>
                  <a:lnTo>
                    <a:pt x="37909" y="81534"/>
                  </a:lnTo>
                  <a:lnTo>
                    <a:pt x="35560" y="83883"/>
                  </a:lnTo>
                  <a:lnTo>
                    <a:pt x="35496" y="84213"/>
                  </a:lnTo>
                  <a:lnTo>
                    <a:pt x="38049" y="81673"/>
                  </a:lnTo>
                  <a:close/>
                </a:path>
                <a:path w="97154" h="118745">
                  <a:moveTo>
                    <a:pt x="38506" y="81876"/>
                  </a:moveTo>
                  <a:lnTo>
                    <a:pt x="38277" y="81876"/>
                  </a:lnTo>
                  <a:lnTo>
                    <a:pt x="38112" y="81876"/>
                  </a:lnTo>
                  <a:lnTo>
                    <a:pt x="35699" y="84366"/>
                  </a:lnTo>
                  <a:lnTo>
                    <a:pt x="35598" y="84747"/>
                  </a:lnTo>
                  <a:lnTo>
                    <a:pt x="38061" y="82207"/>
                  </a:lnTo>
                  <a:lnTo>
                    <a:pt x="36664" y="84378"/>
                  </a:lnTo>
                  <a:lnTo>
                    <a:pt x="36537" y="84747"/>
                  </a:lnTo>
                  <a:lnTo>
                    <a:pt x="38290" y="82207"/>
                  </a:lnTo>
                  <a:lnTo>
                    <a:pt x="38506" y="81876"/>
                  </a:lnTo>
                  <a:close/>
                </a:path>
                <a:path w="97154" h="118745">
                  <a:moveTo>
                    <a:pt x="38760" y="81470"/>
                  </a:moveTo>
                  <a:lnTo>
                    <a:pt x="38569" y="81419"/>
                  </a:lnTo>
                  <a:lnTo>
                    <a:pt x="38315" y="81800"/>
                  </a:lnTo>
                  <a:lnTo>
                    <a:pt x="38544" y="81800"/>
                  </a:lnTo>
                  <a:lnTo>
                    <a:pt x="38760" y="81470"/>
                  </a:lnTo>
                  <a:close/>
                </a:path>
                <a:path w="97154" h="118745">
                  <a:moveTo>
                    <a:pt x="38823" y="29616"/>
                  </a:moveTo>
                  <a:lnTo>
                    <a:pt x="38430" y="28829"/>
                  </a:lnTo>
                  <a:lnTo>
                    <a:pt x="38188" y="27901"/>
                  </a:lnTo>
                  <a:lnTo>
                    <a:pt x="38061" y="27292"/>
                  </a:lnTo>
                  <a:lnTo>
                    <a:pt x="38163" y="28536"/>
                  </a:lnTo>
                  <a:lnTo>
                    <a:pt x="38392" y="29083"/>
                  </a:lnTo>
                  <a:lnTo>
                    <a:pt x="38823" y="29616"/>
                  </a:lnTo>
                  <a:close/>
                </a:path>
                <a:path w="97154" h="118745">
                  <a:moveTo>
                    <a:pt x="39166" y="81470"/>
                  </a:moveTo>
                  <a:lnTo>
                    <a:pt x="39103" y="81203"/>
                  </a:lnTo>
                  <a:lnTo>
                    <a:pt x="37084" y="84607"/>
                  </a:lnTo>
                  <a:lnTo>
                    <a:pt x="37261" y="84709"/>
                  </a:lnTo>
                  <a:lnTo>
                    <a:pt x="39166" y="81470"/>
                  </a:lnTo>
                  <a:close/>
                </a:path>
                <a:path w="97154" h="118745">
                  <a:moveTo>
                    <a:pt x="39738" y="81305"/>
                  </a:moveTo>
                  <a:lnTo>
                    <a:pt x="39636" y="81076"/>
                  </a:lnTo>
                  <a:lnTo>
                    <a:pt x="37706" y="84505"/>
                  </a:lnTo>
                  <a:lnTo>
                    <a:pt x="37884" y="84607"/>
                  </a:lnTo>
                  <a:lnTo>
                    <a:pt x="39738" y="81305"/>
                  </a:lnTo>
                  <a:close/>
                </a:path>
                <a:path w="97154" h="118745">
                  <a:moveTo>
                    <a:pt x="39865" y="30429"/>
                  </a:moveTo>
                  <a:lnTo>
                    <a:pt x="38557" y="27419"/>
                  </a:lnTo>
                  <a:lnTo>
                    <a:pt x="38328" y="27305"/>
                  </a:lnTo>
                  <a:lnTo>
                    <a:pt x="39535" y="30276"/>
                  </a:lnTo>
                  <a:lnTo>
                    <a:pt x="39865" y="30429"/>
                  </a:lnTo>
                  <a:close/>
                </a:path>
                <a:path w="97154" h="118745">
                  <a:moveTo>
                    <a:pt x="40246" y="81241"/>
                  </a:moveTo>
                  <a:lnTo>
                    <a:pt x="40132" y="81026"/>
                  </a:lnTo>
                  <a:lnTo>
                    <a:pt x="38404" y="84289"/>
                  </a:lnTo>
                  <a:lnTo>
                    <a:pt x="38582" y="84378"/>
                  </a:lnTo>
                  <a:lnTo>
                    <a:pt x="40246" y="81241"/>
                  </a:lnTo>
                  <a:close/>
                </a:path>
                <a:path w="97154" h="118745">
                  <a:moveTo>
                    <a:pt x="40347" y="30505"/>
                  </a:moveTo>
                  <a:lnTo>
                    <a:pt x="39992" y="30149"/>
                  </a:lnTo>
                  <a:lnTo>
                    <a:pt x="39649" y="29603"/>
                  </a:lnTo>
                  <a:lnTo>
                    <a:pt x="39306" y="28702"/>
                  </a:lnTo>
                  <a:lnTo>
                    <a:pt x="39052" y="27673"/>
                  </a:lnTo>
                  <a:lnTo>
                    <a:pt x="38823" y="27559"/>
                  </a:lnTo>
                  <a:lnTo>
                    <a:pt x="40068" y="30492"/>
                  </a:lnTo>
                  <a:lnTo>
                    <a:pt x="40347" y="30505"/>
                  </a:lnTo>
                  <a:close/>
                </a:path>
                <a:path w="97154" h="118745">
                  <a:moveTo>
                    <a:pt x="40601" y="30429"/>
                  </a:moveTo>
                  <a:lnTo>
                    <a:pt x="40487" y="30251"/>
                  </a:lnTo>
                  <a:lnTo>
                    <a:pt x="40297" y="30035"/>
                  </a:lnTo>
                  <a:lnTo>
                    <a:pt x="39979" y="29451"/>
                  </a:lnTo>
                  <a:lnTo>
                    <a:pt x="39738" y="28702"/>
                  </a:lnTo>
                  <a:lnTo>
                    <a:pt x="39535" y="27901"/>
                  </a:lnTo>
                  <a:lnTo>
                    <a:pt x="39306" y="27787"/>
                  </a:lnTo>
                  <a:lnTo>
                    <a:pt x="40436" y="30480"/>
                  </a:lnTo>
                  <a:lnTo>
                    <a:pt x="40601" y="30429"/>
                  </a:lnTo>
                  <a:close/>
                </a:path>
                <a:path w="97154" h="118745">
                  <a:moveTo>
                    <a:pt x="40716" y="81241"/>
                  </a:moveTo>
                  <a:lnTo>
                    <a:pt x="40640" y="80975"/>
                  </a:lnTo>
                  <a:lnTo>
                    <a:pt x="39166" y="83883"/>
                  </a:lnTo>
                  <a:lnTo>
                    <a:pt x="39065" y="84213"/>
                  </a:lnTo>
                  <a:lnTo>
                    <a:pt x="39192" y="84277"/>
                  </a:lnTo>
                  <a:lnTo>
                    <a:pt x="40716" y="81241"/>
                  </a:lnTo>
                  <a:close/>
                </a:path>
                <a:path w="97154" h="118745">
                  <a:moveTo>
                    <a:pt x="40868" y="30276"/>
                  </a:moveTo>
                  <a:lnTo>
                    <a:pt x="40513" y="29806"/>
                  </a:lnTo>
                  <a:lnTo>
                    <a:pt x="40309" y="29311"/>
                  </a:lnTo>
                  <a:lnTo>
                    <a:pt x="39992" y="28092"/>
                  </a:lnTo>
                  <a:lnTo>
                    <a:pt x="39776" y="28003"/>
                  </a:lnTo>
                  <a:lnTo>
                    <a:pt x="40017" y="29032"/>
                  </a:lnTo>
                  <a:lnTo>
                    <a:pt x="40132" y="29400"/>
                  </a:lnTo>
                  <a:lnTo>
                    <a:pt x="40360" y="29921"/>
                  </a:lnTo>
                  <a:lnTo>
                    <a:pt x="40690" y="30391"/>
                  </a:lnTo>
                  <a:lnTo>
                    <a:pt x="40868" y="30276"/>
                  </a:lnTo>
                  <a:close/>
                </a:path>
                <a:path w="97154" h="118745">
                  <a:moveTo>
                    <a:pt x="41021" y="30149"/>
                  </a:moveTo>
                  <a:lnTo>
                    <a:pt x="40932" y="29883"/>
                  </a:lnTo>
                  <a:lnTo>
                    <a:pt x="40817" y="29692"/>
                  </a:lnTo>
                  <a:lnTo>
                    <a:pt x="40589" y="29032"/>
                  </a:lnTo>
                  <a:lnTo>
                    <a:pt x="40436" y="28244"/>
                  </a:lnTo>
                  <a:lnTo>
                    <a:pt x="40220" y="28181"/>
                  </a:lnTo>
                  <a:lnTo>
                    <a:pt x="40411" y="29083"/>
                  </a:lnTo>
                  <a:lnTo>
                    <a:pt x="40652" y="29806"/>
                  </a:lnTo>
                  <a:lnTo>
                    <a:pt x="40894" y="30251"/>
                  </a:lnTo>
                  <a:lnTo>
                    <a:pt x="41021" y="30149"/>
                  </a:lnTo>
                  <a:close/>
                </a:path>
                <a:path w="97154" h="118745">
                  <a:moveTo>
                    <a:pt x="41135" y="30035"/>
                  </a:moveTo>
                  <a:lnTo>
                    <a:pt x="41021" y="29311"/>
                  </a:lnTo>
                  <a:lnTo>
                    <a:pt x="40843" y="28371"/>
                  </a:lnTo>
                  <a:lnTo>
                    <a:pt x="40627" y="28308"/>
                  </a:lnTo>
                  <a:lnTo>
                    <a:pt x="40716" y="28930"/>
                  </a:lnTo>
                  <a:lnTo>
                    <a:pt x="40830" y="29425"/>
                  </a:lnTo>
                  <a:lnTo>
                    <a:pt x="41071" y="30099"/>
                  </a:lnTo>
                  <a:close/>
                </a:path>
                <a:path w="97154" h="118745">
                  <a:moveTo>
                    <a:pt x="41287" y="81064"/>
                  </a:moveTo>
                  <a:lnTo>
                    <a:pt x="41135" y="80924"/>
                  </a:lnTo>
                  <a:lnTo>
                    <a:pt x="39636" y="84086"/>
                  </a:lnTo>
                  <a:lnTo>
                    <a:pt x="39827" y="84175"/>
                  </a:lnTo>
                  <a:lnTo>
                    <a:pt x="41287" y="81064"/>
                  </a:lnTo>
                  <a:close/>
                </a:path>
                <a:path w="97154" h="118745">
                  <a:moveTo>
                    <a:pt x="41338" y="29806"/>
                  </a:moveTo>
                  <a:lnTo>
                    <a:pt x="41224" y="28613"/>
                  </a:lnTo>
                  <a:lnTo>
                    <a:pt x="41148" y="28448"/>
                  </a:lnTo>
                  <a:lnTo>
                    <a:pt x="40995" y="28409"/>
                  </a:lnTo>
                  <a:lnTo>
                    <a:pt x="41122" y="29400"/>
                  </a:lnTo>
                  <a:lnTo>
                    <a:pt x="41249" y="29921"/>
                  </a:lnTo>
                  <a:close/>
                </a:path>
                <a:path w="97154" h="118745">
                  <a:moveTo>
                    <a:pt x="41592" y="29400"/>
                  </a:moveTo>
                  <a:lnTo>
                    <a:pt x="41529" y="28524"/>
                  </a:lnTo>
                  <a:lnTo>
                    <a:pt x="41325" y="28486"/>
                  </a:lnTo>
                  <a:lnTo>
                    <a:pt x="41414" y="29705"/>
                  </a:lnTo>
                  <a:lnTo>
                    <a:pt x="41592" y="29400"/>
                  </a:lnTo>
                  <a:close/>
                </a:path>
                <a:path w="97154" h="118745">
                  <a:moveTo>
                    <a:pt x="41808" y="28930"/>
                  </a:moveTo>
                  <a:lnTo>
                    <a:pt x="41783" y="28575"/>
                  </a:lnTo>
                  <a:lnTo>
                    <a:pt x="41617" y="28549"/>
                  </a:lnTo>
                  <a:lnTo>
                    <a:pt x="41592" y="29400"/>
                  </a:lnTo>
                  <a:lnTo>
                    <a:pt x="41706" y="29235"/>
                  </a:lnTo>
                  <a:lnTo>
                    <a:pt x="41808" y="28930"/>
                  </a:lnTo>
                  <a:close/>
                </a:path>
                <a:path w="97154" h="118745">
                  <a:moveTo>
                    <a:pt x="41948" y="80657"/>
                  </a:moveTo>
                  <a:lnTo>
                    <a:pt x="41833" y="80441"/>
                  </a:lnTo>
                  <a:lnTo>
                    <a:pt x="40043" y="84391"/>
                  </a:lnTo>
                  <a:lnTo>
                    <a:pt x="40220" y="84480"/>
                  </a:lnTo>
                  <a:lnTo>
                    <a:pt x="41948" y="80657"/>
                  </a:lnTo>
                  <a:close/>
                </a:path>
                <a:path w="97154" h="118745">
                  <a:moveTo>
                    <a:pt x="42430" y="80657"/>
                  </a:moveTo>
                  <a:lnTo>
                    <a:pt x="42329" y="80391"/>
                  </a:lnTo>
                  <a:lnTo>
                    <a:pt x="40665" y="84289"/>
                  </a:lnTo>
                  <a:lnTo>
                    <a:pt x="40843" y="84366"/>
                  </a:lnTo>
                  <a:lnTo>
                    <a:pt x="42430" y="80657"/>
                  </a:lnTo>
                  <a:close/>
                </a:path>
                <a:path w="97154" h="118745">
                  <a:moveTo>
                    <a:pt x="42900" y="80657"/>
                  </a:moveTo>
                  <a:lnTo>
                    <a:pt x="42824" y="80340"/>
                  </a:lnTo>
                  <a:lnTo>
                    <a:pt x="41389" y="83921"/>
                  </a:lnTo>
                  <a:lnTo>
                    <a:pt x="41579" y="83997"/>
                  </a:lnTo>
                  <a:lnTo>
                    <a:pt x="42900" y="80657"/>
                  </a:lnTo>
                  <a:close/>
                </a:path>
                <a:path w="97154" h="118745">
                  <a:moveTo>
                    <a:pt x="43395" y="80657"/>
                  </a:moveTo>
                  <a:lnTo>
                    <a:pt x="43332" y="80289"/>
                  </a:lnTo>
                  <a:lnTo>
                    <a:pt x="42011" y="83820"/>
                  </a:lnTo>
                  <a:lnTo>
                    <a:pt x="42202" y="83883"/>
                  </a:lnTo>
                  <a:lnTo>
                    <a:pt x="43395" y="80657"/>
                  </a:lnTo>
                  <a:close/>
                </a:path>
                <a:path w="97154" h="118745">
                  <a:moveTo>
                    <a:pt x="44005" y="80289"/>
                  </a:moveTo>
                  <a:lnTo>
                    <a:pt x="43815" y="80225"/>
                  </a:lnTo>
                  <a:lnTo>
                    <a:pt x="42875" y="83007"/>
                  </a:lnTo>
                  <a:lnTo>
                    <a:pt x="43053" y="83070"/>
                  </a:lnTo>
                  <a:lnTo>
                    <a:pt x="44005" y="80289"/>
                  </a:lnTo>
                  <a:close/>
                </a:path>
                <a:path w="97154" h="118745">
                  <a:moveTo>
                    <a:pt x="44221" y="36245"/>
                  </a:moveTo>
                  <a:lnTo>
                    <a:pt x="44196" y="36042"/>
                  </a:lnTo>
                  <a:lnTo>
                    <a:pt x="43421" y="36398"/>
                  </a:lnTo>
                  <a:lnTo>
                    <a:pt x="43370" y="36652"/>
                  </a:lnTo>
                  <a:lnTo>
                    <a:pt x="44221" y="36245"/>
                  </a:lnTo>
                  <a:close/>
                </a:path>
                <a:path w="97154" h="118745">
                  <a:moveTo>
                    <a:pt x="44272" y="35826"/>
                  </a:moveTo>
                  <a:lnTo>
                    <a:pt x="44183" y="35648"/>
                  </a:lnTo>
                  <a:lnTo>
                    <a:pt x="43332" y="36042"/>
                  </a:lnTo>
                  <a:lnTo>
                    <a:pt x="43357" y="36245"/>
                  </a:lnTo>
                  <a:lnTo>
                    <a:pt x="44272" y="35826"/>
                  </a:lnTo>
                  <a:close/>
                </a:path>
                <a:path w="97154" h="118745">
                  <a:moveTo>
                    <a:pt x="44361" y="37007"/>
                  </a:moveTo>
                  <a:lnTo>
                    <a:pt x="44348" y="36791"/>
                  </a:lnTo>
                  <a:lnTo>
                    <a:pt x="43535" y="37109"/>
                  </a:lnTo>
                  <a:lnTo>
                    <a:pt x="43484" y="37350"/>
                  </a:lnTo>
                  <a:lnTo>
                    <a:pt x="44361" y="37007"/>
                  </a:lnTo>
                  <a:close/>
                </a:path>
                <a:path w="97154" h="118745">
                  <a:moveTo>
                    <a:pt x="44373" y="80657"/>
                  </a:moveTo>
                  <a:lnTo>
                    <a:pt x="44310" y="80175"/>
                  </a:lnTo>
                  <a:lnTo>
                    <a:pt x="43497" y="82905"/>
                  </a:lnTo>
                  <a:lnTo>
                    <a:pt x="43688" y="82969"/>
                  </a:lnTo>
                  <a:lnTo>
                    <a:pt x="44373" y="80657"/>
                  </a:lnTo>
                  <a:close/>
                </a:path>
                <a:path w="97154" h="118745">
                  <a:moveTo>
                    <a:pt x="44373" y="36576"/>
                  </a:moveTo>
                  <a:lnTo>
                    <a:pt x="44297" y="36398"/>
                  </a:lnTo>
                  <a:lnTo>
                    <a:pt x="43434" y="36791"/>
                  </a:lnTo>
                  <a:lnTo>
                    <a:pt x="43472" y="37007"/>
                  </a:lnTo>
                  <a:lnTo>
                    <a:pt x="44373" y="36576"/>
                  </a:lnTo>
                  <a:close/>
                </a:path>
                <a:path w="97154" h="118745">
                  <a:moveTo>
                    <a:pt x="44488" y="37109"/>
                  </a:moveTo>
                  <a:lnTo>
                    <a:pt x="43573" y="37566"/>
                  </a:lnTo>
                  <a:lnTo>
                    <a:pt x="43662" y="37744"/>
                  </a:lnTo>
                  <a:lnTo>
                    <a:pt x="44475" y="37350"/>
                  </a:lnTo>
                  <a:lnTo>
                    <a:pt x="44488" y="37109"/>
                  </a:lnTo>
                  <a:close/>
                </a:path>
                <a:path w="97154" h="118745">
                  <a:moveTo>
                    <a:pt x="44615" y="37655"/>
                  </a:moveTo>
                  <a:lnTo>
                    <a:pt x="44551" y="37452"/>
                  </a:lnTo>
                  <a:lnTo>
                    <a:pt x="43789" y="37922"/>
                  </a:lnTo>
                  <a:lnTo>
                    <a:pt x="43713" y="38201"/>
                  </a:lnTo>
                  <a:lnTo>
                    <a:pt x="44615" y="37655"/>
                  </a:lnTo>
                  <a:close/>
                </a:path>
                <a:path w="97154" h="118745">
                  <a:moveTo>
                    <a:pt x="44805" y="37922"/>
                  </a:moveTo>
                  <a:lnTo>
                    <a:pt x="44792" y="37655"/>
                  </a:lnTo>
                  <a:lnTo>
                    <a:pt x="43878" y="38430"/>
                  </a:lnTo>
                  <a:lnTo>
                    <a:pt x="43865" y="38709"/>
                  </a:lnTo>
                  <a:lnTo>
                    <a:pt x="44805" y="37922"/>
                  </a:lnTo>
                  <a:close/>
                </a:path>
                <a:path w="97154" h="118745">
                  <a:moveTo>
                    <a:pt x="45008" y="80175"/>
                  </a:moveTo>
                  <a:lnTo>
                    <a:pt x="44818" y="80124"/>
                  </a:lnTo>
                  <a:lnTo>
                    <a:pt x="44170" y="82384"/>
                  </a:lnTo>
                  <a:lnTo>
                    <a:pt x="44373" y="82435"/>
                  </a:lnTo>
                  <a:lnTo>
                    <a:pt x="45008" y="80175"/>
                  </a:lnTo>
                  <a:close/>
                </a:path>
                <a:path w="97154" h="118745">
                  <a:moveTo>
                    <a:pt x="45008" y="37922"/>
                  </a:moveTo>
                  <a:lnTo>
                    <a:pt x="43929" y="39103"/>
                  </a:lnTo>
                  <a:lnTo>
                    <a:pt x="44081" y="39243"/>
                  </a:lnTo>
                  <a:lnTo>
                    <a:pt x="45008" y="38201"/>
                  </a:lnTo>
                  <a:lnTo>
                    <a:pt x="45008" y="37922"/>
                  </a:lnTo>
                  <a:close/>
                </a:path>
                <a:path w="97154" h="118745">
                  <a:moveTo>
                    <a:pt x="45351" y="38328"/>
                  </a:moveTo>
                  <a:lnTo>
                    <a:pt x="45186" y="38214"/>
                  </a:lnTo>
                  <a:lnTo>
                    <a:pt x="44196" y="39573"/>
                  </a:lnTo>
                  <a:lnTo>
                    <a:pt x="44373" y="39687"/>
                  </a:lnTo>
                  <a:lnTo>
                    <a:pt x="45351" y="38328"/>
                  </a:lnTo>
                  <a:close/>
                </a:path>
                <a:path w="97154" h="118745">
                  <a:moveTo>
                    <a:pt x="45631" y="38531"/>
                  </a:moveTo>
                  <a:lnTo>
                    <a:pt x="45453" y="38430"/>
                  </a:lnTo>
                  <a:lnTo>
                    <a:pt x="44577" y="39954"/>
                  </a:lnTo>
                  <a:lnTo>
                    <a:pt x="44754" y="40055"/>
                  </a:lnTo>
                  <a:lnTo>
                    <a:pt x="45631" y="38531"/>
                  </a:lnTo>
                  <a:close/>
                </a:path>
                <a:path w="97154" h="118745">
                  <a:moveTo>
                    <a:pt x="45770" y="44208"/>
                  </a:moveTo>
                  <a:lnTo>
                    <a:pt x="45554" y="44246"/>
                  </a:lnTo>
                  <a:lnTo>
                    <a:pt x="45427" y="46113"/>
                  </a:lnTo>
                  <a:lnTo>
                    <a:pt x="45631" y="46113"/>
                  </a:lnTo>
                  <a:lnTo>
                    <a:pt x="45770" y="44208"/>
                  </a:lnTo>
                  <a:close/>
                </a:path>
                <a:path w="97154" h="118745">
                  <a:moveTo>
                    <a:pt x="45897" y="38760"/>
                  </a:moveTo>
                  <a:lnTo>
                    <a:pt x="45745" y="38608"/>
                  </a:lnTo>
                  <a:lnTo>
                    <a:pt x="45008" y="40297"/>
                  </a:lnTo>
                  <a:lnTo>
                    <a:pt x="45199" y="40373"/>
                  </a:lnTo>
                  <a:lnTo>
                    <a:pt x="45897" y="38760"/>
                  </a:lnTo>
                  <a:close/>
                </a:path>
                <a:path w="97154" h="118745">
                  <a:moveTo>
                    <a:pt x="46228" y="38760"/>
                  </a:moveTo>
                  <a:lnTo>
                    <a:pt x="46024" y="38709"/>
                  </a:lnTo>
                  <a:lnTo>
                    <a:pt x="45478" y="40614"/>
                  </a:lnTo>
                  <a:lnTo>
                    <a:pt x="45669" y="40665"/>
                  </a:lnTo>
                  <a:lnTo>
                    <a:pt x="46228" y="38760"/>
                  </a:lnTo>
                  <a:close/>
                </a:path>
                <a:path w="97154" h="118745">
                  <a:moveTo>
                    <a:pt x="46266" y="44132"/>
                  </a:moveTo>
                  <a:lnTo>
                    <a:pt x="46062" y="44157"/>
                  </a:lnTo>
                  <a:lnTo>
                    <a:pt x="45935" y="46101"/>
                  </a:lnTo>
                  <a:lnTo>
                    <a:pt x="46139" y="46101"/>
                  </a:lnTo>
                  <a:lnTo>
                    <a:pt x="46266" y="44132"/>
                  </a:lnTo>
                  <a:close/>
                </a:path>
                <a:path w="97154" h="118745">
                  <a:moveTo>
                    <a:pt x="46469" y="38671"/>
                  </a:moveTo>
                  <a:lnTo>
                    <a:pt x="46266" y="38658"/>
                  </a:lnTo>
                  <a:lnTo>
                    <a:pt x="46139" y="40690"/>
                  </a:lnTo>
                  <a:lnTo>
                    <a:pt x="46342" y="40703"/>
                  </a:lnTo>
                  <a:lnTo>
                    <a:pt x="46469" y="38671"/>
                  </a:lnTo>
                  <a:close/>
                </a:path>
                <a:path w="97154" h="118745">
                  <a:moveTo>
                    <a:pt x="46774" y="44043"/>
                  </a:moveTo>
                  <a:lnTo>
                    <a:pt x="46570" y="44081"/>
                  </a:lnTo>
                  <a:lnTo>
                    <a:pt x="46431" y="46088"/>
                  </a:lnTo>
                  <a:lnTo>
                    <a:pt x="46634" y="46088"/>
                  </a:lnTo>
                  <a:lnTo>
                    <a:pt x="46774" y="44043"/>
                  </a:lnTo>
                  <a:close/>
                </a:path>
                <a:path w="97154" h="118745">
                  <a:moveTo>
                    <a:pt x="46990" y="40487"/>
                  </a:moveTo>
                  <a:lnTo>
                    <a:pt x="46736" y="38595"/>
                  </a:lnTo>
                  <a:lnTo>
                    <a:pt x="46532" y="38633"/>
                  </a:lnTo>
                  <a:lnTo>
                    <a:pt x="46786" y="40513"/>
                  </a:lnTo>
                  <a:lnTo>
                    <a:pt x="46990" y="40487"/>
                  </a:lnTo>
                  <a:close/>
                </a:path>
                <a:path w="97154" h="118745">
                  <a:moveTo>
                    <a:pt x="47205" y="6362"/>
                  </a:moveTo>
                  <a:lnTo>
                    <a:pt x="46164" y="762"/>
                  </a:lnTo>
                  <a:lnTo>
                    <a:pt x="46012" y="0"/>
                  </a:lnTo>
                  <a:lnTo>
                    <a:pt x="45085" y="762"/>
                  </a:lnTo>
                  <a:lnTo>
                    <a:pt x="45097" y="1104"/>
                  </a:lnTo>
                  <a:lnTo>
                    <a:pt x="46126" y="6616"/>
                  </a:lnTo>
                  <a:lnTo>
                    <a:pt x="47205" y="6362"/>
                  </a:lnTo>
                  <a:close/>
                </a:path>
                <a:path w="97154" h="118745">
                  <a:moveTo>
                    <a:pt x="47282" y="43967"/>
                  </a:moveTo>
                  <a:lnTo>
                    <a:pt x="47078" y="43992"/>
                  </a:lnTo>
                  <a:lnTo>
                    <a:pt x="46926" y="46075"/>
                  </a:lnTo>
                  <a:lnTo>
                    <a:pt x="47129" y="46075"/>
                  </a:lnTo>
                  <a:lnTo>
                    <a:pt x="47282" y="43967"/>
                  </a:lnTo>
                  <a:close/>
                </a:path>
                <a:path w="97154" h="118745">
                  <a:moveTo>
                    <a:pt x="47510" y="40157"/>
                  </a:moveTo>
                  <a:lnTo>
                    <a:pt x="46977" y="38328"/>
                  </a:lnTo>
                  <a:lnTo>
                    <a:pt x="46863" y="38633"/>
                  </a:lnTo>
                  <a:lnTo>
                    <a:pt x="47320" y="40208"/>
                  </a:lnTo>
                  <a:lnTo>
                    <a:pt x="47510" y="40157"/>
                  </a:lnTo>
                  <a:close/>
                </a:path>
                <a:path w="97154" h="118745">
                  <a:moveTo>
                    <a:pt x="47777" y="43878"/>
                  </a:moveTo>
                  <a:lnTo>
                    <a:pt x="47586" y="43916"/>
                  </a:lnTo>
                  <a:lnTo>
                    <a:pt x="47434" y="46075"/>
                  </a:lnTo>
                  <a:lnTo>
                    <a:pt x="47637" y="46062"/>
                  </a:lnTo>
                  <a:lnTo>
                    <a:pt x="47777" y="43878"/>
                  </a:lnTo>
                  <a:close/>
                </a:path>
                <a:path w="97154" h="118745">
                  <a:moveTo>
                    <a:pt x="47879" y="39585"/>
                  </a:moveTo>
                  <a:lnTo>
                    <a:pt x="47155" y="37973"/>
                  </a:lnTo>
                  <a:lnTo>
                    <a:pt x="47091" y="38328"/>
                  </a:lnTo>
                  <a:lnTo>
                    <a:pt x="47688" y="39662"/>
                  </a:lnTo>
                  <a:lnTo>
                    <a:pt x="47879" y="39585"/>
                  </a:lnTo>
                  <a:close/>
                </a:path>
                <a:path w="97154" h="118745">
                  <a:moveTo>
                    <a:pt x="48221" y="38950"/>
                  </a:moveTo>
                  <a:lnTo>
                    <a:pt x="47193" y="37490"/>
                  </a:lnTo>
                  <a:lnTo>
                    <a:pt x="47028" y="37604"/>
                  </a:lnTo>
                  <a:lnTo>
                    <a:pt x="48056" y="39065"/>
                  </a:lnTo>
                  <a:lnTo>
                    <a:pt x="48221" y="38950"/>
                  </a:lnTo>
                  <a:close/>
                </a:path>
                <a:path w="97154" h="118745">
                  <a:moveTo>
                    <a:pt x="48285" y="43853"/>
                  </a:moveTo>
                  <a:lnTo>
                    <a:pt x="48082" y="43840"/>
                  </a:lnTo>
                  <a:lnTo>
                    <a:pt x="47929" y="46062"/>
                  </a:lnTo>
                  <a:lnTo>
                    <a:pt x="48133" y="46062"/>
                  </a:lnTo>
                  <a:lnTo>
                    <a:pt x="48285" y="43853"/>
                  </a:lnTo>
                  <a:close/>
                </a:path>
                <a:path w="97154" h="118745">
                  <a:moveTo>
                    <a:pt x="48463" y="38417"/>
                  </a:moveTo>
                  <a:lnTo>
                    <a:pt x="47294" y="37147"/>
                  </a:lnTo>
                  <a:lnTo>
                    <a:pt x="47155" y="37274"/>
                  </a:lnTo>
                  <a:lnTo>
                    <a:pt x="48310" y="38544"/>
                  </a:lnTo>
                  <a:lnTo>
                    <a:pt x="48463" y="38417"/>
                  </a:lnTo>
                  <a:close/>
                </a:path>
                <a:path w="97154" h="118745">
                  <a:moveTo>
                    <a:pt x="48628" y="37833"/>
                  </a:moveTo>
                  <a:lnTo>
                    <a:pt x="47383" y="36791"/>
                  </a:lnTo>
                  <a:lnTo>
                    <a:pt x="47269" y="36982"/>
                  </a:lnTo>
                  <a:lnTo>
                    <a:pt x="48488" y="37998"/>
                  </a:lnTo>
                  <a:lnTo>
                    <a:pt x="48628" y="37833"/>
                  </a:lnTo>
                  <a:close/>
                </a:path>
                <a:path w="97154" h="118745">
                  <a:moveTo>
                    <a:pt x="48666" y="37274"/>
                  </a:moveTo>
                  <a:lnTo>
                    <a:pt x="47409" y="36398"/>
                  </a:lnTo>
                  <a:lnTo>
                    <a:pt x="47294" y="36563"/>
                  </a:lnTo>
                  <a:lnTo>
                    <a:pt x="48564" y="37452"/>
                  </a:lnTo>
                  <a:lnTo>
                    <a:pt x="48666" y="37274"/>
                  </a:lnTo>
                  <a:close/>
                </a:path>
                <a:path w="97154" h="118745">
                  <a:moveTo>
                    <a:pt x="48717" y="36791"/>
                  </a:moveTo>
                  <a:lnTo>
                    <a:pt x="47409" y="36017"/>
                  </a:lnTo>
                  <a:lnTo>
                    <a:pt x="47307" y="36195"/>
                  </a:lnTo>
                  <a:lnTo>
                    <a:pt x="48641" y="36982"/>
                  </a:lnTo>
                  <a:lnTo>
                    <a:pt x="48717" y="36791"/>
                  </a:lnTo>
                  <a:close/>
                </a:path>
                <a:path w="97154" h="118745">
                  <a:moveTo>
                    <a:pt x="48780" y="43878"/>
                  </a:moveTo>
                  <a:lnTo>
                    <a:pt x="48590" y="43865"/>
                  </a:lnTo>
                  <a:lnTo>
                    <a:pt x="48437" y="46012"/>
                  </a:lnTo>
                  <a:lnTo>
                    <a:pt x="48641" y="45986"/>
                  </a:lnTo>
                  <a:lnTo>
                    <a:pt x="48780" y="43878"/>
                  </a:lnTo>
                  <a:close/>
                </a:path>
                <a:path w="97154" h="118745">
                  <a:moveTo>
                    <a:pt x="48806" y="36334"/>
                  </a:moveTo>
                  <a:lnTo>
                    <a:pt x="47409" y="35585"/>
                  </a:lnTo>
                  <a:lnTo>
                    <a:pt x="47434" y="35826"/>
                  </a:lnTo>
                  <a:lnTo>
                    <a:pt x="48717" y="36512"/>
                  </a:lnTo>
                  <a:lnTo>
                    <a:pt x="48806" y="36334"/>
                  </a:lnTo>
                  <a:close/>
                </a:path>
                <a:path w="97154" h="118745">
                  <a:moveTo>
                    <a:pt x="48818" y="35941"/>
                  </a:moveTo>
                  <a:lnTo>
                    <a:pt x="47371" y="35102"/>
                  </a:lnTo>
                  <a:lnTo>
                    <a:pt x="47269" y="35280"/>
                  </a:lnTo>
                  <a:lnTo>
                    <a:pt x="48717" y="36118"/>
                  </a:lnTo>
                  <a:lnTo>
                    <a:pt x="48818" y="35941"/>
                  </a:lnTo>
                  <a:close/>
                </a:path>
                <a:path w="97154" h="118745">
                  <a:moveTo>
                    <a:pt x="48831" y="35826"/>
                  </a:moveTo>
                  <a:lnTo>
                    <a:pt x="48729" y="35521"/>
                  </a:lnTo>
                  <a:lnTo>
                    <a:pt x="47345" y="34607"/>
                  </a:lnTo>
                  <a:lnTo>
                    <a:pt x="47345" y="34861"/>
                  </a:lnTo>
                  <a:lnTo>
                    <a:pt x="48831" y="35826"/>
                  </a:lnTo>
                  <a:close/>
                </a:path>
                <a:path w="97154" h="118745">
                  <a:moveTo>
                    <a:pt x="48920" y="35521"/>
                  </a:moveTo>
                  <a:lnTo>
                    <a:pt x="48895" y="35242"/>
                  </a:lnTo>
                  <a:lnTo>
                    <a:pt x="47358" y="34074"/>
                  </a:lnTo>
                  <a:lnTo>
                    <a:pt x="47307" y="34290"/>
                  </a:lnTo>
                  <a:lnTo>
                    <a:pt x="48920" y="35521"/>
                  </a:lnTo>
                  <a:close/>
                </a:path>
                <a:path w="97154" h="118745">
                  <a:moveTo>
                    <a:pt x="49174" y="35102"/>
                  </a:moveTo>
                  <a:lnTo>
                    <a:pt x="47663" y="33756"/>
                  </a:lnTo>
                  <a:lnTo>
                    <a:pt x="47599" y="33959"/>
                  </a:lnTo>
                  <a:lnTo>
                    <a:pt x="49047" y="35242"/>
                  </a:lnTo>
                  <a:lnTo>
                    <a:pt x="49174" y="35102"/>
                  </a:lnTo>
                  <a:close/>
                </a:path>
                <a:path w="97154" h="118745">
                  <a:moveTo>
                    <a:pt x="49276" y="43903"/>
                  </a:moveTo>
                  <a:lnTo>
                    <a:pt x="49085" y="43891"/>
                  </a:lnTo>
                  <a:lnTo>
                    <a:pt x="48933" y="45935"/>
                  </a:lnTo>
                  <a:lnTo>
                    <a:pt x="49136" y="45910"/>
                  </a:lnTo>
                  <a:lnTo>
                    <a:pt x="49276" y="43903"/>
                  </a:lnTo>
                  <a:close/>
                </a:path>
                <a:path w="97154" h="118745">
                  <a:moveTo>
                    <a:pt x="49276" y="35001"/>
                  </a:moveTo>
                  <a:lnTo>
                    <a:pt x="49187" y="34607"/>
                  </a:lnTo>
                  <a:lnTo>
                    <a:pt x="48044" y="33439"/>
                  </a:lnTo>
                  <a:lnTo>
                    <a:pt x="47891" y="33578"/>
                  </a:lnTo>
                  <a:lnTo>
                    <a:pt x="49276" y="35001"/>
                  </a:lnTo>
                  <a:close/>
                </a:path>
                <a:path w="97154" h="118745">
                  <a:moveTo>
                    <a:pt x="49580" y="34785"/>
                  </a:moveTo>
                  <a:lnTo>
                    <a:pt x="49466" y="34391"/>
                  </a:lnTo>
                  <a:lnTo>
                    <a:pt x="48437" y="33159"/>
                  </a:lnTo>
                  <a:lnTo>
                    <a:pt x="48285" y="33286"/>
                  </a:lnTo>
                  <a:lnTo>
                    <a:pt x="49555" y="34810"/>
                  </a:lnTo>
                  <a:close/>
                </a:path>
                <a:path w="97154" h="118745">
                  <a:moveTo>
                    <a:pt x="49784" y="43929"/>
                  </a:moveTo>
                  <a:lnTo>
                    <a:pt x="49580" y="43916"/>
                  </a:lnTo>
                  <a:lnTo>
                    <a:pt x="49428" y="45935"/>
                  </a:lnTo>
                  <a:lnTo>
                    <a:pt x="49631" y="45935"/>
                  </a:lnTo>
                  <a:lnTo>
                    <a:pt x="49784" y="43929"/>
                  </a:lnTo>
                  <a:close/>
                </a:path>
                <a:path w="97154" h="118745">
                  <a:moveTo>
                    <a:pt x="49872" y="34607"/>
                  </a:moveTo>
                  <a:lnTo>
                    <a:pt x="49771" y="34188"/>
                  </a:lnTo>
                  <a:lnTo>
                    <a:pt x="48869" y="32969"/>
                  </a:lnTo>
                  <a:lnTo>
                    <a:pt x="48755" y="33159"/>
                  </a:lnTo>
                  <a:lnTo>
                    <a:pt x="49834" y="34632"/>
                  </a:lnTo>
                  <a:close/>
                </a:path>
                <a:path w="97154" h="118745">
                  <a:moveTo>
                    <a:pt x="50190" y="34505"/>
                  </a:moveTo>
                  <a:lnTo>
                    <a:pt x="50076" y="33959"/>
                  </a:lnTo>
                  <a:lnTo>
                    <a:pt x="49250" y="32715"/>
                  </a:lnTo>
                  <a:lnTo>
                    <a:pt x="49174" y="32969"/>
                  </a:lnTo>
                  <a:lnTo>
                    <a:pt x="50190" y="34505"/>
                  </a:lnTo>
                  <a:close/>
                </a:path>
                <a:path w="97154" h="118745">
                  <a:moveTo>
                    <a:pt x="50279" y="43954"/>
                  </a:moveTo>
                  <a:lnTo>
                    <a:pt x="50088" y="43942"/>
                  </a:lnTo>
                  <a:lnTo>
                    <a:pt x="49936" y="45961"/>
                  </a:lnTo>
                  <a:lnTo>
                    <a:pt x="50139" y="45986"/>
                  </a:lnTo>
                  <a:lnTo>
                    <a:pt x="50279" y="43954"/>
                  </a:lnTo>
                  <a:close/>
                </a:path>
                <a:path w="97154" h="118745">
                  <a:moveTo>
                    <a:pt x="50533" y="34239"/>
                  </a:moveTo>
                  <a:lnTo>
                    <a:pt x="50419" y="33832"/>
                  </a:lnTo>
                  <a:lnTo>
                    <a:pt x="49644" y="32435"/>
                  </a:lnTo>
                  <a:lnTo>
                    <a:pt x="49568" y="32715"/>
                  </a:lnTo>
                  <a:lnTo>
                    <a:pt x="50444" y="34290"/>
                  </a:lnTo>
                  <a:close/>
                </a:path>
                <a:path w="97154" h="118745">
                  <a:moveTo>
                    <a:pt x="50774" y="44043"/>
                  </a:moveTo>
                  <a:lnTo>
                    <a:pt x="50571" y="44005"/>
                  </a:lnTo>
                  <a:lnTo>
                    <a:pt x="50431" y="45999"/>
                  </a:lnTo>
                  <a:lnTo>
                    <a:pt x="50622" y="46012"/>
                  </a:lnTo>
                  <a:lnTo>
                    <a:pt x="50774" y="44043"/>
                  </a:lnTo>
                  <a:close/>
                </a:path>
                <a:path w="97154" h="118745">
                  <a:moveTo>
                    <a:pt x="50888" y="33959"/>
                  </a:moveTo>
                  <a:lnTo>
                    <a:pt x="50050" y="32029"/>
                  </a:lnTo>
                  <a:lnTo>
                    <a:pt x="49860" y="32105"/>
                  </a:lnTo>
                  <a:lnTo>
                    <a:pt x="50698" y="34048"/>
                  </a:lnTo>
                  <a:lnTo>
                    <a:pt x="50888" y="33959"/>
                  </a:lnTo>
                  <a:close/>
                </a:path>
                <a:path w="97154" h="118745">
                  <a:moveTo>
                    <a:pt x="51269" y="44132"/>
                  </a:moveTo>
                  <a:lnTo>
                    <a:pt x="51066" y="44094"/>
                  </a:lnTo>
                  <a:lnTo>
                    <a:pt x="50927" y="46037"/>
                  </a:lnTo>
                  <a:lnTo>
                    <a:pt x="51117" y="46050"/>
                  </a:lnTo>
                  <a:lnTo>
                    <a:pt x="51269" y="44132"/>
                  </a:lnTo>
                  <a:close/>
                </a:path>
                <a:path w="97154" h="118745">
                  <a:moveTo>
                    <a:pt x="51765" y="44221"/>
                  </a:moveTo>
                  <a:lnTo>
                    <a:pt x="51562" y="44183"/>
                  </a:lnTo>
                  <a:lnTo>
                    <a:pt x="51409" y="46126"/>
                  </a:lnTo>
                  <a:lnTo>
                    <a:pt x="51612" y="46177"/>
                  </a:lnTo>
                  <a:lnTo>
                    <a:pt x="51765" y="44221"/>
                  </a:lnTo>
                  <a:close/>
                </a:path>
                <a:path w="97154" h="118745">
                  <a:moveTo>
                    <a:pt x="52260" y="44310"/>
                  </a:moveTo>
                  <a:lnTo>
                    <a:pt x="52057" y="44272"/>
                  </a:lnTo>
                  <a:lnTo>
                    <a:pt x="51904" y="46240"/>
                  </a:lnTo>
                  <a:lnTo>
                    <a:pt x="52108" y="46291"/>
                  </a:lnTo>
                  <a:lnTo>
                    <a:pt x="52260" y="44310"/>
                  </a:lnTo>
                  <a:close/>
                </a:path>
                <a:path w="97154" h="118745">
                  <a:moveTo>
                    <a:pt x="52755" y="44386"/>
                  </a:moveTo>
                  <a:lnTo>
                    <a:pt x="52552" y="44361"/>
                  </a:lnTo>
                  <a:lnTo>
                    <a:pt x="52400" y="46367"/>
                  </a:lnTo>
                  <a:lnTo>
                    <a:pt x="52590" y="46418"/>
                  </a:lnTo>
                  <a:lnTo>
                    <a:pt x="52755" y="44386"/>
                  </a:lnTo>
                  <a:close/>
                </a:path>
                <a:path w="97154" h="118745">
                  <a:moveTo>
                    <a:pt x="53835" y="81902"/>
                  </a:moveTo>
                  <a:lnTo>
                    <a:pt x="53581" y="81114"/>
                  </a:lnTo>
                  <a:lnTo>
                    <a:pt x="53416" y="81216"/>
                  </a:lnTo>
                  <a:lnTo>
                    <a:pt x="53644" y="81940"/>
                  </a:lnTo>
                  <a:lnTo>
                    <a:pt x="53835" y="81902"/>
                  </a:lnTo>
                  <a:close/>
                </a:path>
                <a:path w="97154" h="118745">
                  <a:moveTo>
                    <a:pt x="54432" y="81762"/>
                  </a:moveTo>
                  <a:lnTo>
                    <a:pt x="54038" y="80683"/>
                  </a:lnTo>
                  <a:lnTo>
                    <a:pt x="53898" y="80873"/>
                  </a:lnTo>
                  <a:lnTo>
                    <a:pt x="54241" y="81800"/>
                  </a:lnTo>
                  <a:lnTo>
                    <a:pt x="54432" y="81762"/>
                  </a:lnTo>
                  <a:close/>
                </a:path>
                <a:path w="97154" h="118745">
                  <a:moveTo>
                    <a:pt x="55029" y="81635"/>
                  </a:moveTo>
                  <a:lnTo>
                    <a:pt x="54521" y="80403"/>
                  </a:lnTo>
                  <a:lnTo>
                    <a:pt x="54394" y="80479"/>
                  </a:lnTo>
                  <a:lnTo>
                    <a:pt x="54381" y="80606"/>
                  </a:lnTo>
                  <a:lnTo>
                    <a:pt x="54825" y="81673"/>
                  </a:lnTo>
                  <a:lnTo>
                    <a:pt x="55029" y="81635"/>
                  </a:lnTo>
                  <a:close/>
                </a:path>
                <a:path w="97154" h="118745">
                  <a:moveTo>
                    <a:pt x="55219" y="44856"/>
                  </a:moveTo>
                  <a:lnTo>
                    <a:pt x="55029" y="44805"/>
                  </a:lnTo>
                  <a:lnTo>
                    <a:pt x="54851" y="46875"/>
                  </a:lnTo>
                  <a:lnTo>
                    <a:pt x="55054" y="46901"/>
                  </a:lnTo>
                  <a:lnTo>
                    <a:pt x="55219" y="44856"/>
                  </a:lnTo>
                  <a:close/>
                </a:path>
                <a:path w="97154" h="118745">
                  <a:moveTo>
                    <a:pt x="55626" y="81521"/>
                  </a:moveTo>
                  <a:lnTo>
                    <a:pt x="54978" y="80124"/>
                  </a:lnTo>
                  <a:lnTo>
                    <a:pt x="54825" y="80276"/>
                  </a:lnTo>
                  <a:lnTo>
                    <a:pt x="55410" y="81534"/>
                  </a:lnTo>
                  <a:lnTo>
                    <a:pt x="55626" y="81521"/>
                  </a:lnTo>
                  <a:close/>
                </a:path>
                <a:path w="97154" h="118745">
                  <a:moveTo>
                    <a:pt x="55714" y="44945"/>
                  </a:moveTo>
                  <a:lnTo>
                    <a:pt x="55511" y="44907"/>
                  </a:lnTo>
                  <a:lnTo>
                    <a:pt x="55346" y="46951"/>
                  </a:lnTo>
                  <a:lnTo>
                    <a:pt x="55537" y="46977"/>
                  </a:lnTo>
                  <a:lnTo>
                    <a:pt x="55714" y="44945"/>
                  </a:lnTo>
                  <a:close/>
                </a:path>
                <a:path w="97154" h="118745">
                  <a:moveTo>
                    <a:pt x="56210" y="45046"/>
                  </a:moveTo>
                  <a:lnTo>
                    <a:pt x="56007" y="45008"/>
                  </a:lnTo>
                  <a:lnTo>
                    <a:pt x="55841" y="47028"/>
                  </a:lnTo>
                  <a:lnTo>
                    <a:pt x="56032" y="47066"/>
                  </a:lnTo>
                  <a:lnTo>
                    <a:pt x="56210" y="45046"/>
                  </a:lnTo>
                  <a:close/>
                </a:path>
                <a:path w="97154" h="118745">
                  <a:moveTo>
                    <a:pt x="56248" y="81445"/>
                  </a:moveTo>
                  <a:lnTo>
                    <a:pt x="55435" y="79870"/>
                  </a:lnTo>
                  <a:lnTo>
                    <a:pt x="55295" y="80035"/>
                  </a:lnTo>
                  <a:lnTo>
                    <a:pt x="56032" y="81470"/>
                  </a:lnTo>
                  <a:lnTo>
                    <a:pt x="56248" y="81445"/>
                  </a:lnTo>
                  <a:close/>
                </a:path>
                <a:path w="97154" h="118745">
                  <a:moveTo>
                    <a:pt x="56527" y="82169"/>
                  </a:moveTo>
                  <a:lnTo>
                    <a:pt x="56451" y="81978"/>
                  </a:lnTo>
                  <a:lnTo>
                    <a:pt x="55029" y="82257"/>
                  </a:lnTo>
                  <a:lnTo>
                    <a:pt x="55092" y="82448"/>
                  </a:lnTo>
                  <a:lnTo>
                    <a:pt x="56527" y="82169"/>
                  </a:lnTo>
                  <a:close/>
                </a:path>
                <a:path w="97154" h="118745">
                  <a:moveTo>
                    <a:pt x="56705" y="82626"/>
                  </a:moveTo>
                  <a:lnTo>
                    <a:pt x="56629" y="82435"/>
                  </a:lnTo>
                  <a:lnTo>
                    <a:pt x="55194" y="82715"/>
                  </a:lnTo>
                  <a:lnTo>
                    <a:pt x="55257" y="82905"/>
                  </a:lnTo>
                  <a:lnTo>
                    <a:pt x="56705" y="82626"/>
                  </a:lnTo>
                  <a:close/>
                </a:path>
                <a:path w="97154" h="118745">
                  <a:moveTo>
                    <a:pt x="56705" y="45135"/>
                  </a:moveTo>
                  <a:lnTo>
                    <a:pt x="56502" y="45097"/>
                  </a:lnTo>
                  <a:lnTo>
                    <a:pt x="56324" y="47104"/>
                  </a:lnTo>
                  <a:lnTo>
                    <a:pt x="56527" y="47129"/>
                  </a:lnTo>
                  <a:lnTo>
                    <a:pt x="56705" y="45135"/>
                  </a:lnTo>
                  <a:close/>
                </a:path>
                <a:path w="97154" h="118745">
                  <a:moveTo>
                    <a:pt x="56870" y="81381"/>
                  </a:moveTo>
                  <a:lnTo>
                    <a:pt x="55867" y="79616"/>
                  </a:lnTo>
                  <a:lnTo>
                    <a:pt x="55765" y="79844"/>
                  </a:lnTo>
                  <a:lnTo>
                    <a:pt x="56642" y="81407"/>
                  </a:lnTo>
                  <a:lnTo>
                    <a:pt x="56870" y="81381"/>
                  </a:lnTo>
                  <a:close/>
                </a:path>
                <a:path w="97154" h="118745">
                  <a:moveTo>
                    <a:pt x="56921" y="83083"/>
                  </a:moveTo>
                  <a:lnTo>
                    <a:pt x="56807" y="82892"/>
                  </a:lnTo>
                  <a:lnTo>
                    <a:pt x="55359" y="83172"/>
                  </a:lnTo>
                  <a:lnTo>
                    <a:pt x="55422" y="83362"/>
                  </a:lnTo>
                  <a:lnTo>
                    <a:pt x="56921" y="83083"/>
                  </a:lnTo>
                  <a:close/>
                </a:path>
                <a:path w="97154" h="118745">
                  <a:moveTo>
                    <a:pt x="57175" y="83515"/>
                  </a:moveTo>
                  <a:lnTo>
                    <a:pt x="57061" y="83337"/>
                  </a:lnTo>
                  <a:lnTo>
                    <a:pt x="55524" y="83629"/>
                  </a:lnTo>
                  <a:lnTo>
                    <a:pt x="55613" y="83820"/>
                  </a:lnTo>
                  <a:lnTo>
                    <a:pt x="57175" y="83515"/>
                  </a:lnTo>
                  <a:close/>
                </a:path>
                <a:path w="97154" h="118745">
                  <a:moveTo>
                    <a:pt x="57188" y="45237"/>
                  </a:moveTo>
                  <a:lnTo>
                    <a:pt x="56984" y="45199"/>
                  </a:lnTo>
                  <a:lnTo>
                    <a:pt x="56819" y="47180"/>
                  </a:lnTo>
                  <a:lnTo>
                    <a:pt x="57023" y="47218"/>
                  </a:lnTo>
                  <a:lnTo>
                    <a:pt x="57188" y="45237"/>
                  </a:lnTo>
                  <a:close/>
                </a:path>
                <a:path w="97154" h="118745">
                  <a:moveTo>
                    <a:pt x="57442" y="83959"/>
                  </a:moveTo>
                  <a:lnTo>
                    <a:pt x="57327" y="83781"/>
                  </a:lnTo>
                  <a:lnTo>
                    <a:pt x="55740" y="84086"/>
                  </a:lnTo>
                  <a:lnTo>
                    <a:pt x="55841" y="84264"/>
                  </a:lnTo>
                  <a:lnTo>
                    <a:pt x="57442" y="83959"/>
                  </a:lnTo>
                  <a:close/>
                </a:path>
                <a:path w="97154" h="118745">
                  <a:moveTo>
                    <a:pt x="57492" y="81305"/>
                  </a:moveTo>
                  <a:lnTo>
                    <a:pt x="56286" y="79362"/>
                  </a:lnTo>
                  <a:lnTo>
                    <a:pt x="56210" y="79616"/>
                  </a:lnTo>
                  <a:lnTo>
                    <a:pt x="57277" y="81330"/>
                  </a:lnTo>
                  <a:lnTo>
                    <a:pt x="57492" y="81305"/>
                  </a:lnTo>
                  <a:close/>
                </a:path>
                <a:path w="97154" h="118745">
                  <a:moveTo>
                    <a:pt x="57683" y="45288"/>
                  </a:moveTo>
                  <a:lnTo>
                    <a:pt x="57492" y="45275"/>
                  </a:lnTo>
                  <a:lnTo>
                    <a:pt x="57315" y="47294"/>
                  </a:lnTo>
                  <a:lnTo>
                    <a:pt x="57505" y="47332"/>
                  </a:lnTo>
                  <a:lnTo>
                    <a:pt x="57683" y="45288"/>
                  </a:lnTo>
                  <a:close/>
                </a:path>
                <a:path w="97154" h="118745">
                  <a:moveTo>
                    <a:pt x="57696" y="84404"/>
                  </a:moveTo>
                  <a:lnTo>
                    <a:pt x="57581" y="84226"/>
                  </a:lnTo>
                  <a:lnTo>
                    <a:pt x="55968" y="84531"/>
                  </a:lnTo>
                  <a:lnTo>
                    <a:pt x="56070" y="84721"/>
                  </a:lnTo>
                  <a:lnTo>
                    <a:pt x="57696" y="84404"/>
                  </a:lnTo>
                  <a:close/>
                </a:path>
                <a:path w="97154" h="118745">
                  <a:moveTo>
                    <a:pt x="58000" y="84836"/>
                  </a:moveTo>
                  <a:lnTo>
                    <a:pt x="57861" y="84658"/>
                  </a:lnTo>
                  <a:lnTo>
                    <a:pt x="56197" y="84975"/>
                  </a:lnTo>
                  <a:lnTo>
                    <a:pt x="56286" y="85166"/>
                  </a:lnTo>
                  <a:lnTo>
                    <a:pt x="58000" y="84836"/>
                  </a:lnTo>
                  <a:close/>
                </a:path>
                <a:path w="97154" h="118745">
                  <a:moveTo>
                    <a:pt x="58127" y="81241"/>
                  </a:moveTo>
                  <a:lnTo>
                    <a:pt x="56692" y="79133"/>
                  </a:lnTo>
                  <a:lnTo>
                    <a:pt x="56578" y="79324"/>
                  </a:lnTo>
                  <a:lnTo>
                    <a:pt x="57899" y="81267"/>
                  </a:lnTo>
                  <a:lnTo>
                    <a:pt x="58127" y="81241"/>
                  </a:lnTo>
                  <a:close/>
                </a:path>
                <a:path w="97154" h="118745">
                  <a:moveTo>
                    <a:pt x="58178" y="45326"/>
                  </a:moveTo>
                  <a:lnTo>
                    <a:pt x="57988" y="45313"/>
                  </a:lnTo>
                  <a:lnTo>
                    <a:pt x="57797" y="47409"/>
                  </a:lnTo>
                  <a:lnTo>
                    <a:pt x="58000" y="47447"/>
                  </a:lnTo>
                  <a:lnTo>
                    <a:pt x="58178" y="45326"/>
                  </a:lnTo>
                  <a:close/>
                </a:path>
                <a:path w="97154" h="118745">
                  <a:moveTo>
                    <a:pt x="58331" y="85267"/>
                  </a:moveTo>
                  <a:lnTo>
                    <a:pt x="58191" y="85090"/>
                  </a:lnTo>
                  <a:lnTo>
                    <a:pt x="56438" y="85420"/>
                  </a:lnTo>
                  <a:lnTo>
                    <a:pt x="56565" y="85610"/>
                  </a:lnTo>
                  <a:lnTo>
                    <a:pt x="58331" y="85267"/>
                  </a:lnTo>
                  <a:close/>
                </a:path>
                <a:path w="97154" h="118745">
                  <a:moveTo>
                    <a:pt x="58648" y="85699"/>
                  </a:moveTo>
                  <a:lnTo>
                    <a:pt x="58521" y="85521"/>
                  </a:lnTo>
                  <a:lnTo>
                    <a:pt x="56743" y="85852"/>
                  </a:lnTo>
                  <a:lnTo>
                    <a:pt x="56857" y="86042"/>
                  </a:lnTo>
                  <a:lnTo>
                    <a:pt x="58648" y="85699"/>
                  </a:lnTo>
                  <a:close/>
                </a:path>
                <a:path w="97154" h="118745">
                  <a:moveTo>
                    <a:pt x="58686" y="45351"/>
                  </a:moveTo>
                  <a:lnTo>
                    <a:pt x="58483" y="45339"/>
                  </a:lnTo>
                  <a:lnTo>
                    <a:pt x="58293" y="47523"/>
                  </a:lnTo>
                  <a:lnTo>
                    <a:pt x="58483" y="47561"/>
                  </a:lnTo>
                  <a:lnTo>
                    <a:pt x="58686" y="45351"/>
                  </a:lnTo>
                  <a:close/>
                </a:path>
                <a:path w="97154" h="118745">
                  <a:moveTo>
                    <a:pt x="58750" y="81165"/>
                  </a:moveTo>
                  <a:lnTo>
                    <a:pt x="57188" y="79044"/>
                  </a:lnTo>
                  <a:lnTo>
                    <a:pt x="57086" y="79235"/>
                  </a:lnTo>
                  <a:lnTo>
                    <a:pt x="58521" y="81191"/>
                  </a:lnTo>
                  <a:lnTo>
                    <a:pt x="58750" y="81165"/>
                  </a:lnTo>
                  <a:close/>
                </a:path>
                <a:path w="97154" h="118745">
                  <a:moveTo>
                    <a:pt x="59029" y="86106"/>
                  </a:moveTo>
                  <a:lnTo>
                    <a:pt x="58877" y="85940"/>
                  </a:lnTo>
                  <a:lnTo>
                    <a:pt x="57035" y="86296"/>
                  </a:lnTo>
                  <a:lnTo>
                    <a:pt x="57162" y="86474"/>
                  </a:lnTo>
                  <a:lnTo>
                    <a:pt x="59029" y="86106"/>
                  </a:lnTo>
                  <a:close/>
                </a:path>
                <a:path w="97154" h="118745">
                  <a:moveTo>
                    <a:pt x="59182" y="45377"/>
                  </a:moveTo>
                  <a:lnTo>
                    <a:pt x="58991" y="45364"/>
                  </a:lnTo>
                  <a:lnTo>
                    <a:pt x="58775" y="47625"/>
                  </a:lnTo>
                  <a:lnTo>
                    <a:pt x="58966" y="47739"/>
                  </a:lnTo>
                  <a:lnTo>
                    <a:pt x="59182" y="45377"/>
                  </a:lnTo>
                  <a:close/>
                </a:path>
                <a:path w="97154" h="118745">
                  <a:moveTo>
                    <a:pt x="59385" y="81102"/>
                  </a:moveTo>
                  <a:lnTo>
                    <a:pt x="57696" y="78981"/>
                  </a:lnTo>
                  <a:lnTo>
                    <a:pt x="57467" y="79006"/>
                  </a:lnTo>
                  <a:lnTo>
                    <a:pt x="59156" y="81127"/>
                  </a:lnTo>
                  <a:lnTo>
                    <a:pt x="59385" y="81102"/>
                  </a:lnTo>
                  <a:close/>
                </a:path>
                <a:path w="97154" h="118745">
                  <a:moveTo>
                    <a:pt x="59410" y="86537"/>
                  </a:moveTo>
                  <a:lnTo>
                    <a:pt x="59258" y="86360"/>
                  </a:lnTo>
                  <a:lnTo>
                    <a:pt x="57327" y="86728"/>
                  </a:lnTo>
                  <a:lnTo>
                    <a:pt x="57518" y="86893"/>
                  </a:lnTo>
                  <a:lnTo>
                    <a:pt x="59410" y="86537"/>
                  </a:lnTo>
                  <a:close/>
                </a:path>
                <a:path w="97154" h="118745">
                  <a:moveTo>
                    <a:pt x="59639" y="45986"/>
                  </a:moveTo>
                  <a:lnTo>
                    <a:pt x="59436" y="45923"/>
                  </a:lnTo>
                  <a:lnTo>
                    <a:pt x="59347" y="46863"/>
                  </a:lnTo>
                  <a:lnTo>
                    <a:pt x="59258" y="47879"/>
                  </a:lnTo>
                  <a:lnTo>
                    <a:pt x="59448" y="47993"/>
                  </a:lnTo>
                  <a:lnTo>
                    <a:pt x="59550" y="46863"/>
                  </a:lnTo>
                  <a:lnTo>
                    <a:pt x="59410" y="46609"/>
                  </a:lnTo>
                  <a:lnTo>
                    <a:pt x="59639" y="45986"/>
                  </a:lnTo>
                  <a:close/>
                </a:path>
                <a:path w="97154" h="118745">
                  <a:moveTo>
                    <a:pt x="59791" y="86956"/>
                  </a:moveTo>
                  <a:lnTo>
                    <a:pt x="59626" y="86779"/>
                  </a:lnTo>
                  <a:lnTo>
                    <a:pt x="57785" y="87122"/>
                  </a:lnTo>
                  <a:lnTo>
                    <a:pt x="57988" y="87299"/>
                  </a:lnTo>
                  <a:lnTo>
                    <a:pt x="59791" y="86956"/>
                  </a:lnTo>
                  <a:close/>
                </a:path>
                <a:path w="97154" h="118745">
                  <a:moveTo>
                    <a:pt x="60071" y="46621"/>
                  </a:moveTo>
                  <a:lnTo>
                    <a:pt x="59855" y="46697"/>
                  </a:lnTo>
                  <a:lnTo>
                    <a:pt x="59728" y="48145"/>
                  </a:lnTo>
                  <a:lnTo>
                    <a:pt x="59918" y="48247"/>
                  </a:lnTo>
                  <a:lnTo>
                    <a:pt x="60071" y="46621"/>
                  </a:lnTo>
                  <a:close/>
                </a:path>
                <a:path w="97154" h="118745">
                  <a:moveTo>
                    <a:pt x="60223" y="87363"/>
                  </a:moveTo>
                  <a:lnTo>
                    <a:pt x="60007" y="87198"/>
                  </a:lnTo>
                  <a:lnTo>
                    <a:pt x="58254" y="87528"/>
                  </a:lnTo>
                  <a:lnTo>
                    <a:pt x="58496" y="87693"/>
                  </a:lnTo>
                  <a:lnTo>
                    <a:pt x="60223" y="87363"/>
                  </a:lnTo>
                  <a:close/>
                </a:path>
                <a:path w="97154" h="118745">
                  <a:moveTo>
                    <a:pt x="60490" y="47498"/>
                  </a:moveTo>
                  <a:lnTo>
                    <a:pt x="60286" y="47548"/>
                  </a:lnTo>
                  <a:lnTo>
                    <a:pt x="60210" y="48399"/>
                  </a:lnTo>
                  <a:lnTo>
                    <a:pt x="60401" y="48501"/>
                  </a:lnTo>
                  <a:lnTo>
                    <a:pt x="60490" y="47498"/>
                  </a:lnTo>
                  <a:close/>
                </a:path>
                <a:path w="97154" h="118745">
                  <a:moveTo>
                    <a:pt x="60718" y="87757"/>
                  </a:moveTo>
                  <a:lnTo>
                    <a:pt x="60515" y="87591"/>
                  </a:lnTo>
                  <a:lnTo>
                    <a:pt x="58813" y="87922"/>
                  </a:lnTo>
                  <a:lnTo>
                    <a:pt x="59055" y="88074"/>
                  </a:lnTo>
                  <a:lnTo>
                    <a:pt x="60718" y="87757"/>
                  </a:lnTo>
                  <a:close/>
                </a:path>
                <a:path w="97154" h="118745">
                  <a:moveTo>
                    <a:pt x="60921" y="48247"/>
                  </a:moveTo>
                  <a:lnTo>
                    <a:pt x="60718" y="48221"/>
                  </a:lnTo>
                  <a:lnTo>
                    <a:pt x="60680" y="48653"/>
                  </a:lnTo>
                  <a:lnTo>
                    <a:pt x="60871" y="48755"/>
                  </a:lnTo>
                  <a:lnTo>
                    <a:pt x="60921" y="48247"/>
                  </a:lnTo>
                  <a:close/>
                </a:path>
                <a:path w="97154" h="118745">
                  <a:moveTo>
                    <a:pt x="61429" y="48158"/>
                  </a:moveTo>
                  <a:lnTo>
                    <a:pt x="61214" y="48272"/>
                  </a:lnTo>
                  <a:lnTo>
                    <a:pt x="61239" y="48945"/>
                  </a:lnTo>
                  <a:lnTo>
                    <a:pt x="61366" y="48806"/>
                  </a:lnTo>
                  <a:lnTo>
                    <a:pt x="61429" y="48158"/>
                  </a:lnTo>
                  <a:close/>
                </a:path>
                <a:path w="97154" h="118745">
                  <a:moveTo>
                    <a:pt x="63068" y="65506"/>
                  </a:moveTo>
                  <a:lnTo>
                    <a:pt x="62992" y="65316"/>
                  </a:lnTo>
                  <a:lnTo>
                    <a:pt x="62522" y="65328"/>
                  </a:lnTo>
                  <a:lnTo>
                    <a:pt x="62204" y="65544"/>
                  </a:lnTo>
                  <a:lnTo>
                    <a:pt x="63068" y="65506"/>
                  </a:lnTo>
                  <a:close/>
                </a:path>
                <a:path w="97154" h="118745">
                  <a:moveTo>
                    <a:pt x="63246" y="66078"/>
                  </a:moveTo>
                  <a:lnTo>
                    <a:pt x="63182" y="65887"/>
                  </a:lnTo>
                  <a:lnTo>
                    <a:pt x="61671" y="65900"/>
                  </a:lnTo>
                  <a:lnTo>
                    <a:pt x="61366" y="66103"/>
                  </a:lnTo>
                  <a:lnTo>
                    <a:pt x="63246" y="66078"/>
                  </a:lnTo>
                  <a:close/>
                </a:path>
                <a:path w="97154" h="118745">
                  <a:moveTo>
                    <a:pt x="63512" y="66662"/>
                  </a:moveTo>
                  <a:lnTo>
                    <a:pt x="63423" y="66459"/>
                  </a:lnTo>
                  <a:lnTo>
                    <a:pt x="61569" y="66433"/>
                  </a:lnTo>
                  <a:lnTo>
                    <a:pt x="61696" y="66636"/>
                  </a:lnTo>
                  <a:lnTo>
                    <a:pt x="63512" y="66662"/>
                  </a:lnTo>
                  <a:close/>
                </a:path>
                <a:path w="97154" h="118745">
                  <a:moveTo>
                    <a:pt x="63601" y="80352"/>
                  </a:moveTo>
                  <a:lnTo>
                    <a:pt x="61302" y="78562"/>
                  </a:lnTo>
                  <a:lnTo>
                    <a:pt x="61163" y="78574"/>
                  </a:lnTo>
                  <a:lnTo>
                    <a:pt x="63347" y="80403"/>
                  </a:lnTo>
                  <a:lnTo>
                    <a:pt x="63601" y="80352"/>
                  </a:lnTo>
                  <a:close/>
                </a:path>
                <a:path w="97154" h="118745">
                  <a:moveTo>
                    <a:pt x="63792" y="67233"/>
                  </a:moveTo>
                  <a:lnTo>
                    <a:pt x="63690" y="67030"/>
                  </a:lnTo>
                  <a:lnTo>
                    <a:pt x="61887" y="66979"/>
                  </a:lnTo>
                  <a:lnTo>
                    <a:pt x="62014" y="67183"/>
                  </a:lnTo>
                  <a:lnTo>
                    <a:pt x="63792" y="67233"/>
                  </a:lnTo>
                  <a:close/>
                </a:path>
                <a:path w="97154" h="118745">
                  <a:moveTo>
                    <a:pt x="63804" y="55130"/>
                  </a:moveTo>
                  <a:lnTo>
                    <a:pt x="61175" y="57645"/>
                  </a:lnTo>
                  <a:lnTo>
                    <a:pt x="62357" y="60058"/>
                  </a:lnTo>
                  <a:lnTo>
                    <a:pt x="63385" y="62064"/>
                  </a:lnTo>
                  <a:lnTo>
                    <a:pt x="63233" y="61328"/>
                  </a:lnTo>
                  <a:lnTo>
                    <a:pt x="61417" y="57772"/>
                  </a:lnTo>
                  <a:lnTo>
                    <a:pt x="63754" y="55359"/>
                  </a:lnTo>
                  <a:lnTo>
                    <a:pt x="63804" y="55130"/>
                  </a:lnTo>
                  <a:close/>
                </a:path>
                <a:path w="97154" h="118745">
                  <a:moveTo>
                    <a:pt x="64033" y="54089"/>
                  </a:moveTo>
                  <a:lnTo>
                    <a:pt x="63804" y="55130"/>
                  </a:lnTo>
                  <a:lnTo>
                    <a:pt x="63919" y="54978"/>
                  </a:lnTo>
                  <a:lnTo>
                    <a:pt x="64033" y="54089"/>
                  </a:lnTo>
                  <a:close/>
                </a:path>
                <a:path w="97154" h="118745">
                  <a:moveTo>
                    <a:pt x="64058" y="67830"/>
                  </a:moveTo>
                  <a:lnTo>
                    <a:pt x="63957" y="67614"/>
                  </a:lnTo>
                  <a:lnTo>
                    <a:pt x="62217" y="67525"/>
                  </a:lnTo>
                  <a:lnTo>
                    <a:pt x="62344" y="67729"/>
                  </a:lnTo>
                  <a:lnTo>
                    <a:pt x="64058" y="67830"/>
                  </a:lnTo>
                  <a:close/>
                </a:path>
                <a:path w="97154" h="118745">
                  <a:moveTo>
                    <a:pt x="64173" y="80225"/>
                  </a:moveTo>
                  <a:lnTo>
                    <a:pt x="61823" y="78498"/>
                  </a:lnTo>
                  <a:lnTo>
                    <a:pt x="61531" y="78536"/>
                  </a:lnTo>
                  <a:lnTo>
                    <a:pt x="63919" y="80276"/>
                  </a:lnTo>
                  <a:lnTo>
                    <a:pt x="64173" y="80225"/>
                  </a:lnTo>
                  <a:close/>
                </a:path>
                <a:path w="97154" h="118745">
                  <a:moveTo>
                    <a:pt x="64312" y="78257"/>
                  </a:moveTo>
                  <a:lnTo>
                    <a:pt x="64109" y="78181"/>
                  </a:lnTo>
                  <a:lnTo>
                    <a:pt x="63931" y="78257"/>
                  </a:lnTo>
                  <a:lnTo>
                    <a:pt x="64312" y="78257"/>
                  </a:lnTo>
                  <a:close/>
                </a:path>
                <a:path w="97154" h="118745">
                  <a:moveTo>
                    <a:pt x="64312" y="55130"/>
                  </a:moveTo>
                  <a:lnTo>
                    <a:pt x="64185" y="52057"/>
                  </a:lnTo>
                  <a:lnTo>
                    <a:pt x="64185" y="51930"/>
                  </a:lnTo>
                  <a:lnTo>
                    <a:pt x="63995" y="51930"/>
                  </a:lnTo>
                  <a:lnTo>
                    <a:pt x="64096" y="54851"/>
                  </a:lnTo>
                  <a:lnTo>
                    <a:pt x="63957" y="54978"/>
                  </a:lnTo>
                  <a:lnTo>
                    <a:pt x="63855" y="55486"/>
                  </a:lnTo>
                  <a:lnTo>
                    <a:pt x="62979" y="56756"/>
                  </a:lnTo>
                  <a:lnTo>
                    <a:pt x="62103" y="58153"/>
                  </a:lnTo>
                  <a:lnTo>
                    <a:pt x="63284" y="61328"/>
                  </a:lnTo>
                  <a:lnTo>
                    <a:pt x="63385" y="62064"/>
                  </a:lnTo>
                  <a:lnTo>
                    <a:pt x="63500" y="62471"/>
                  </a:lnTo>
                  <a:lnTo>
                    <a:pt x="63144" y="63741"/>
                  </a:lnTo>
                  <a:lnTo>
                    <a:pt x="63334" y="63868"/>
                  </a:lnTo>
                  <a:lnTo>
                    <a:pt x="63398" y="63614"/>
                  </a:lnTo>
                  <a:lnTo>
                    <a:pt x="63271" y="64249"/>
                  </a:lnTo>
                  <a:lnTo>
                    <a:pt x="63461" y="64249"/>
                  </a:lnTo>
                  <a:lnTo>
                    <a:pt x="63627" y="63614"/>
                  </a:lnTo>
                  <a:lnTo>
                    <a:pt x="63919" y="62471"/>
                  </a:lnTo>
                  <a:lnTo>
                    <a:pt x="62318" y="58153"/>
                  </a:lnTo>
                  <a:lnTo>
                    <a:pt x="62953" y="57137"/>
                  </a:lnTo>
                  <a:lnTo>
                    <a:pt x="64312" y="55130"/>
                  </a:lnTo>
                  <a:close/>
                </a:path>
                <a:path w="97154" h="118745">
                  <a:moveTo>
                    <a:pt x="64325" y="68414"/>
                  </a:moveTo>
                  <a:lnTo>
                    <a:pt x="64236" y="68211"/>
                  </a:lnTo>
                  <a:lnTo>
                    <a:pt x="62471" y="68084"/>
                  </a:lnTo>
                  <a:lnTo>
                    <a:pt x="62534" y="68287"/>
                  </a:lnTo>
                  <a:lnTo>
                    <a:pt x="64325" y="68414"/>
                  </a:lnTo>
                  <a:close/>
                </a:path>
                <a:path w="97154" h="118745">
                  <a:moveTo>
                    <a:pt x="64566" y="61988"/>
                  </a:moveTo>
                  <a:lnTo>
                    <a:pt x="64363" y="61950"/>
                  </a:lnTo>
                  <a:lnTo>
                    <a:pt x="63627" y="65074"/>
                  </a:lnTo>
                  <a:lnTo>
                    <a:pt x="63817" y="65125"/>
                  </a:lnTo>
                  <a:lnTo>
                    <a:pt x="64566" y="61988"/>
                  </a:lnTo>
                  <a:close/>
                </a:path>
                <a:path w="97154" h="118745">
                  <a:moveTo>
                    <a:pt x="64592" y="69011"/>
                  </a:moveTo>
                  <a:lnTo>
                    <a:pt x="64503" y="68795"/>
                  </a:lnTo>
                  <a:lnTo>
                    <a:pt x="62649" y="68630"/>
                  </a:lnTo>
                  <a:lnTo>
                    <a:pt x="62712" y="68834"/>
                  </a:lnTo>
                  <a:lnTo>
                    <a:pt x="64592" y="69011"/>
                  </a:lnTo>
                  <a:close/>
                </a:path>
                <a:path w="97154" h="118745">
                  <a:moveTo>
                    <a:pt x="64630" y="80124"/>
                  </a:moveTo>
                  <a:lnTo>
                    <a:pt x="64554" y="79971"/>
                  </a:lnTo>
                  <a:lnTo>
                    <a:pt x="62331" y="78435"/>
                  </a:lnTo>
                  <a:lnTo>
                    <a:pt x="62026" y="78473"/>
                  </a:lnTo>
                  <a:lnTo>
                    <a:pt x="64465" y="80162"/>
                  </a:lnTo>
                  <a:lnTo>
                    <a:pt x="64630" y="80124"/>
                  </a:lnTo>
                  <a:close/>
                </a:path>
                <a:path w="97154" h="118745">
                  <a:moveTo>
                    <a:pt x="64820" y="69608"/>
                  </a:moveTo>
                  <a:lnTo>
                    <a:pt x="64744" y="69392"/>
                  </a:lnTo>
                  <a:lnTo>
                    <a:pt x="62814" y="69176"/>
                  </a:lnTo>
                  <a:lnTo>
                    <a:pt x="62877" y="69392"/>
                  </a:lnTo>
                  <a:lnTo>
                    <a:pt x="64820" y="69608"/>
                  </a:lnTo>
                  <a:close/>
                </a:path>
                <a:path w="97154" h="118745">
                  <a:moveTo>
                    <a:pt x="65049" y="70205"/>
                  </a:moveTo>
                  <a:lnTo>
                    <a:pt x="64973" y="69989"/>
                  </a:lnTo>
                  <a:lnTo>
                    <a:pt x="62979" y="69735"/>
                  </a:lnTo>
                  <a:lnTo>
                    <a:pt x="63055" y="69951"/>
                  </a:lnTo>
                  <a:lnTo>
                    <a:pt x="65049" y="70205"/>
                  </a:lnTo>
                  <a:close/>
                </a:path>
                <a:path w="97154" h="118745">
                  <a:moveTo>
                    <a:pt x="65087" y="62153"/>
                  </a:moveTo>
                  <a:lnTo>
                    <a:pt x="64897" y="62115"/>
                  </a:lnTo>
                  <a:lnTo>
                    <a:pt x="64211" y="65214"/>
                  </a:lnTo>
                  <a:lnTo>
                    <a:pt x="64414" y="65265"/>
                  </a:lnTo>
                  <a:lnTo>
                    <a:pt x="65087" y="62153"/>
                  </a:lnTo>
                  <a:close/>
                </a:path>
                <a:path w="97154" h="118745">
                  <a:moveTo>
                    <a:pt x="65290" y="70815"/>
                  </a:moveTo>
                  <a:lnTo>
                    <a:pt x="65201" y="70586"/>
                  </a:lnTo>
                  <a:lnTo>
                    <a:pt x="63068" y="70281"/>
                  </a:lnTo>
                  <a:lnTo>
                    <a:pt x="63068" y="70485"/>
                  </a:lnTo>
                  <a:lnTo>
                    <a:pt x="65290" y="70815"/>
                  </a:lnTo>
                  <a:close/>
                </a:path>
                <a:path w="97154" h="118745">
                  <a:moveTo>
                    <a:pt x="65303" y="79971"/>
                  </a:moveTo>
                  <a:lnTo>
                    <a:pt x="62852" y="78371"/>
                  </a:lnTo>
                  <a:lnTo>
                    <a:pt x="62534" y="78409"/>
                  </a:lnTo>
                  <a:lnTo>
                    <a:pt x="65024" y="80035"/>
                  </a:lnTo>
                  <a:lnTo>
                    <a:pt x="65303" y="79971"/>
                  </a:lnTo>
                  <a:close/>
                </a:path>
                <a:path w="97154" h="118745">
                  <a:moveTo>
                    <a:pt x="65532" y="71412"/>
                  </a:moveTo>
                  <a:lnTo>
                    <a:pt x="65443" y="71196"/>
                  </a:lnTo>
                  <a:lnTo>
                    <a:pt x="63080" y="70802"/>
                  </a:lnTo>
                  <a:lnTo>
                    <a:pt x="63080" y="71005"/>
                  </a:lnTo>
                  <a:lnTo>
                    <a:pt x="65532" y="71412"/>
                  </a:lnTo>
                  <a:close/>
                </a:path>
                <a:path w="97154" h="118745">
                  <a:moveTo>
                    <a:pt x="65633" y="62318"/>
                  </a:moveTo>
                  <a:lnTo>
                    <a:pt x="65430" y="62280"/>
                  </a:lnTo>
                  <a:lnTo>
                    <a:pt x="64808" y="65354"/>
                  </a:lnTo>
                  <a:lnTo>
                    <a:pt x="65011" y="65405"/>
                  </a:lnTo>
                  <a:lnTo>
                    <a:pt x="65633" y="62318"/>
                  </a:lnTo>
                  <a:close/>
                </a:path>
                <a:path w="97154" h="118745">
                  <a:moveTo>
                    <a:pt x="65735" y="79870"/>
                  </a:moveTo>
                  <a:lnTo>
                    <a:pt x="65620" y="79705"/>
                  </a:lnTo>
                  <a:lnTo>
                    <a:pt x="63373" y="78308"/>
                  </a:lnTo>
                  <a:lnTo>
                    <a:pt x="63131" y="78346"/>
                  </a:lnTo>
                  <a:lnTo>
                    <a:pt x="65570" y="79908"/>
                  </a:lnTo>
                  <a:lnTo>
                    <a:pt x="65735" y="79870"/>
                  </a:lnTo>
                  <a:close/>
                </a:path>
                <a:path w="97154" h="118745">
                  <a:moveTo>
                    <a:pt x="65760" y="72021"/>
                  </a:moveTo>
                  <a:lnTo>
                    <a:pt x="65671" y="71805"/>
                  </a:lnTo>
                  <a:lnTo>
                    <a:pt x="63080" y="71335"/>
                  </a:lnTo>
                  <a:lnTo>
                    <a:pt x="63068" y="71526"/>
                  </a:lnTo>
                  <a:lnTo>
                    <a:pt x="65760" y="72021"/>
                  </a:lnTo>
                  <a:close/>
                </a:path>
                <a:path w="97154" h="118745">
                  <a:moveTo>
                    <a:pt x="65976" y="72631"/>
                  </a:moveTo>
                  <a:lnTo>
                    <a:pt x="65900" y="72402"/>
                  </a:lnTo>
                  <a:lnTo>
                    <a:pt x="63030" y="71843"/>
                  </a:lnTo>
                  <a:lnTo>
                    <a:pt x="63017" y="72034"/>
                  </a:lnTo>
                  <a:lnTo>
                    <a:pt x="65976" y="72631"/>
                  </a:lnTo>
                  <a:close/>
                </a:path>
                <a:path w="97154" h="118745">
                  <a:moveTo>
                    <a:pt x="66179" y="73228"/>
                  </a:moveTo>
                  <a:lnTo>
                    <a:pt x="66116" y="73012"/>
                  </a:lnTo>
                  <a:lnTo>
                    <a:pt x="62979" y="72339"/>
                  </a:lnTo>
                  <a:lnTo>
                    <a:pt x="62966" y="72542"/>
                  </a:lnTo>
                  <a:lnTo>
                    <a:pt x="66179" y="73228"/>
                  </a:lnTo>
                  <a:close/>
                </a:path>
                <a:path w="97154" h="118745">
                  <a:moveTo>
                    <a:pt x="66179" y="62433"/>
                  </a:moveTo>
                  <a:lnTo>
                    <a:pt x="65976" y="62395"/>
                  </a:lnTo>
                  <a:lnTo>
                    <a:pt x="65405" y="65506"/>
                  </a:lnTo>
                  <a:lnTo>
                    <a:pt x="65608" y="65544"/>
                  </a:lnTo>
                  <a:lnTo>
                    <a:pt x="66179" y="62433"/>
                  </a:lnTo>
                  <a:close/>
                </a:path>
                <a:path w="97154" h="118745">
                  <a:moveTo>
                    <a:pt x="66395" y="73837"/>
                  </a:moveTo>
                  <a:lnTo>
                    <a:pt x="66319" y="73621"/>
                  </a:lnTo>
                  <a:lnTo>
                    <a:pt x="62941" y="72834"/>
                  </a:lnTo>
                  <a:lnTo>
                    <a:pt x="62915" y="73050"/>
                  </a:lnTo>
                  <a:lnTo>
                    <a:pt x="66395" y="73837"/>
                  </a:lnTo>
                  <a:close/>
                </a:path>
                <a:path w="97154" h="118745">
                  <a:moveTo>
                    <a:pt x="66598" y="74447"/>
                  </a:moveTo>
                  <a:lnTo>
                    <a:pt x="66522" y="74231"/>
                  </a:lnTo>
                  <a:lnTo>
                    <a:pt x="62903" y="73342"/>
                  </a:lnTo>
                  <a:lnTo>
                    <a:pt x="62903" y="73545"/>
                  </a:lnTo>
                  <a:lnTo>
                    <a:pt x="66598" y="74447"/>
                  </a:lnTo>
                  <a:close/>
                </a:path>
                <a:path w="97154" h="118745">
                  <a:moveTo>
                    <a:pt x="66738" y="75044"/>
                  </a:moveTo>
                  <a:lnTo>
                    <a:pt x="66700" y="74828"/>
                  </a:lnTo>
                  <a:lnTo>
                    <a:pt x="62966" y="73863"/>
                  </a:lnTo>
                  <a:lnTo>
                    <a:pt x="63030" y="74079"/>
                  </a:lnTo>
                  <a:lnTo>
                    <a:pt x="66738" y="75044"/>
                  </a:lnTo>
                  <a:close/>
                </a:path>
                <a:path w="97154" h="118745">
                  <a:moveTo>
                    <a:pt x="66738" y="62496"/>
                  </a:moveTo>
                  <a:lnTo>
                    <a:pt x="66535" y="62458"/>
                  </a:lnTo>
                  <a:lnTo>
                    <a:pt x="66014" y="65659"/>
                  </a:lnTo>
                  <a:lnTo>
                    <a:pt x="66205" y="65697"/>
                  </a:lnTo>
                  <a:lnTo>
                    <a:pt x="66738" y="62496"/>
                  </a:lnTo>
                  <a:close/>
                </a:path>
                <a:path w="97154" h="118745">
                  <a:moveTo>
                    <a:pt x="66890" y="75641"/>
                  </a:moveTo>
                  <a:lnTo>
                    <a:pt x="66840" y="75425"/>
                  </a:lnTo>
                  <a:lnTo>
                    <a:pt x="63131" y="74409"/>
                  </a:lnTo>
                  <a:lnTo>
                    <a:pt x="63207" y="74625"/>
                  </a:lnTo>
                  <a:lnTo>
                    <a:pt x="66890" y="75641"/>
                  </a:lnTo>
                  <a:close/>
                </a:path>
                <a:path w="97154" h="118745">
                  <a:moveTo>
                    <a:pt x="67043" y="76238"/>
                  </a:moveTo>
                  <a:lnTo>
                    <a:pt x="66979" y="76022"/>
                  </a:lnTo>
                  <a:lnTo>
                    <a:pt x="63309" y="74955"/>
                  </a:lnTo>
                  <a:lnTo>
                    <a:pt x="63385" y="75184"/>
                  </a:lnTo>
                  <a:lnTo>
                    <a:pt x="67043" y="76238"/>
                  </a:lnTo>
                  <a:close/>
                </a:path>
                <a:path w="97154" h="118745">
                  <a:moveTo>
                    <a:pt x="67183" y="76835"/>
                  </a:moveTo>
                  <a:lnTo>
                    <a:pt x="67132" y="76606"/>
                  </a:lnTo>
                  <a:lnTo>
                    <a:pt x="63487" y="75501"/>
                  </a:lnTo>
                  <a:lnTo>
                    <a:pt x="63563" y="75742"/>
                  </a:lnTo>
                  <a:lnTo>
                    <a:pt x="67183" y="76835"/>
                  </a:lnTo>
                  <a:close/>
                </a:path>
                <a:path w="97154" h="118745">
                  <a:moveTo>
                    <a:pt x="67208" y="79324"/>
                  </a:moveTo>
                  <a:lnTo>
                    <a:pt x="64770" y="78422"/>
                  </a:lnTo>
                  <a:lnTo>
                    <a:pt x="64350" y="78270"/>
                  </a:lnTo>
                  <a:lnTo>
                    <a:pt x="63931" y="78270"/>
                  </a:lnTo>
                  <a:lnTo>
                    <a:pt x="63550" y="78295"/>
                  </a:lnTo>
                  <a:lnTo>
                    <a:pt x="66128" y="79794"/>
                  </a:lnTo>
                  <a:lnTo>
                    <a:pt x="66408" y="79730"/>
                  </a:lnTo>
                  <a:lnTo>
                    <a:pt x="64185" y="78422"/>
                  </a:lnTo>
                  <a:lnTo>
                    <a:pt x="66954" y="79451"/>
                  </a:lnTo>
                  <a:lnTo>
                    <a:pt x="67208" y="79324"/>
                  </a:lnTo>
                  <a:close/>
                </a:path>
                <a:path w="97154" h="118745">
                  <a:moveTo>
                    <a:pt x="67284" y="77419"/>
                  </a:moveTo>
                  <a:lnTo>
                    <a:pt x="67183" y="77165"/>
                  </a:lnTo>
                  <a:lnTo>
                    <a:pt x="63665" y="76060"/>
                  </a:lnTo>
                  <a:lnTo>
                    <a:pt x="63741" y="76288"/>
                  </a:lnTo>
                  <a:lnTo>
                    <a:pt x="67284" y="77419"/>
                  </a:lnTo>
                  <a:close/>
                </a:path>
                <a:path w="97154" h="118745">
                  <a:moveTo>
                    <a:pt x="67297" y="62547"/>
                  </a:moveTo>
                  <a:lnTo>
                    <a:pt x="67094" y="62522"/>
                  </a:lnTo>
                  <a:lnTo>
                    <a:pt x="66624" y="65811"/>
                  </a:lnTo>
                  <a:lnTo>
                    <a:pt x="66827" y="65836"/>
                  </a:lnTo>
                  <a:lnTo>
                    <a:pt x="67297" y="62547"/>
                  </a:lnTo>
                  <a:close/>
                </a:path>
                <a:path w="97154" h="118745">
                  <a:moveTo>
                    <a:pt x="67386" y="78003"/>
                  </a:moveTo>
                  <a:lnTo>
                    <a:pt x="67360" y="77774"/>
                  </a:lnTo>
                  <a:lnTo>
                    <a:pt x="63842" y="76619"/>
                  </a:lnTo>
                  <a:lnTo>
                    <a:pt x="63919" y="76847"/>
                  </a:lnTo>
                  <a:lnTo>
                    <a:pt x="67386" y="78003"/>
                  </a:lnTo>
                  <a:close/>
                </a:path>
                <a:path w="97154" h="118745">
                  <a:moveTo>
                    <a:pt x="67487" y="78574"/>
                  </a:moveTo>
                  <a:lnTo>
                    <a:pt x="67449" y="78346"/>
                  </a:lnTo>
                  <a:lnTo>
                    <a:pt x="64033" y="77165"/>
                  </a:lnTo>
                  <a:lnTo>
                    <a:pt x="64135" y="77419"/>
                  </a:lnTo>
                  <a:lnTo>
                    <a:pt x="67487" y="78574"/>
                  </a:lnTo>
                  <a:close/>
                </a:path>
                <a:path w="97154" h="118745">
                  <a:moveTo>
                    <a:pt x="67576" y="79146"/>
                  </a:moveTo>
                  <a:lnTo>
                    <a:pt x="67475" y="78892"/>
                  </a:lnTo>
                  <a:lnTo>
                    <a:pt x="64135" y="77698"/>
                  </a:lnTo>
                  <a:lnTo>
                    <a:pt x="64160" y="77927"/>
                  </a:lnTo>
                  <a:lnTo>
                    <a:pt x="67576" y="79146"/>
                  </a:lnTo>
                  <a:close/>
                </a:path>
                <a:path w="97154" h="118745">
                  <a:moveTo>
                    <a:pt x="67868" y="62611"/>
                  </a:moveTo>
                  <a:lnTo>
                    <a:pt x="67665" y="62585"/>
                  </a:lnTo>
                  <a:lnTo>
                    <a:pt x="67233" y="65963"/>
                  </a:lnTo>
                  <a:lnTo>
                    <a:pt x="67437" y="65989"/>
                  </a:lnTo>
                  <a:lnTo>
                    <a:pt x="67868" y="62611"/>
                  </a:lnTo>
                  <a:close/>
                </a:path>
                <a:path w="97154" h="118745">
                  <a:moveTo>
                    <a:pt x="68008" y="42405"/>
                  </a:moveTo>
                  <a:lnTo>
                    <a:pt x="67805" y="42405"/>
                  </a:lnTo>
                  <a:lnTo>
                    <a:pt x="67805" y="43802"/>
                  </a:lnTo>
                  <a:lnTo>
                    <a:pt x="67691" y="44945"/>
                  </a:lnTo>
                  <a:lnTo>
                    <a:pt x="66903" y="47104"/>
                  </a:lnTo>
                  <a:lnTo>
                    <a:pt x="66776" y="47358"/>
                  </a:lnTo>
                  <a:lnTo>
                    <a:pt x="66294" y="48120"/>
                  </a:lnTo>
                  <a:lnTo>
                    <a:pt x="65392" y="48755"/>
                  </a:lnTo>
                  <a:lnTo>
                    <a:pt x="64325" y="49644"/>
                  </a:lnTo>
                  <a:lnTo>
                    <a:pt x="63309" y="52057"/>
                  </a:lnTo>
                  <a:lnTo>
                    <a:pt x="63207" y="52565"/>
                  </a:lnTo>
                  <a:lnTo>
                    <a:pt x="63157" y="54343"/>
                  </a:lnTo>
                  <a:lnTo>
                    <a:pt x="63360" y="54343"/>
                  </a:lnTo>
                  <a:lnTo>
                    <a:pt x="63423" y="52565"/>
                  </a:lnTo>
                  <a:lnTo>
                    <a:pt x="63512" y="52184"/>
                  </a:lnTo>
                  <a:lnTo>
                    <a:pt x="64490" y="49771"/>
                  </a:lnTo>
                  <a:lnTo>
                    <a:pt x="65519" y="48882"/>
                  </a:lnTo>
                  <a:lnTo>
                    <a:pt x="66459" y="48247"/>
                  </a:lnTo>
                  <a:lnTo>
                    <a:pt x="66954" y="47358"/>
                  </a:lnTo>
                  <a:lnTo>
                    <a:pt x="67170" y="46850"/>
                  </a:lnTo>
                  <a:lnTo>
                    <a:pt x="67881" y="44945"/>
                  </a:lnTo>
                  <a:lnTo>
                    <a:pt x="68008" y="43802"/>
                  </a:lnTo>
                  <a:lnTo>
                    <a:pt x="68008" y="42405"/>
                  </a:lnTo>
                  <a:close/>
                </a:path>
                <a:path w="97154" h="118745">
                  <a:moveTo>
                    <a:pt x="68160" y="114007"/>
                  </a:moveTo>
                  <a:lnTo>
                    <a:pt x="66586" y="110705"/>
                  </a:lnTo>
                  <a:lnTo>
                    <a:pt x="62217" y="87122"/>
                  </a:lnTo>
                  <a:lnTo>
                    <a:pt x="61048" y="80924"/>
                  </a:lnTo>
                  <a:lnTo>
                    <a:pt x="61290" y="80873"/>
                  </a:lnTo>
                  <a:lnTo>
                    <a:pt x="60985" y="80581"/>
                  </a:lnTo>
                  <a:lnTo>
                    <a:pt x="60896" y="80098"/>
                  </a:lnTo>
                  <a:lnTo>
                    <a:pt x="61633" y="80784"/>
                  </a:lnTo>
                  <a:lnTo>
                    <a:pt x="61607" y="80479"/>
                  </a:lnTo>
                  <a:lnTo>
                    <a:pt x="60833" y="79768"/>
                  </a:lnTo>
                  <a:lnTo>
                    <a:pt x="60769" y="79400"/>
                  </a:lnTo>
                  <a:lnTo>
                    <a:pt x="62204" y="80657"/>
                  </a:lnTo>
                  <a:lnTo>
                    <a:pt x="62458" y="80606"/>
                  </a:lnTo>
                  <a:lnTo>
                    <a:pt x="60706" y="79070"/>
                  </a:lnTo>
                  <a:lnTo>
                    <a:pt x="60655" y="78778"/>
                  </a:lnTo>
                  <a:lnTo>
                    <a:pt x="62788" y="80530"/>
                  </a:lnTo>
                  <a:lnTo>
                    <a:pt x="62915" y="80505"/>
                  </a:lnTo>
                  <a:lnTo>
                    <a:pt x="62788" y="80276"/>
                  </a:lnTo>
                  <a:lnTo>
                    <a:pt x="60794" y="78613"/>
                  </a:lnTo>
                  <a:lnTo>
                    <a:pt x="60629" y="78638"/>
                  </a:lnTo>
                  <a:lnTo>
                    <a:pt x="54597" y="46329"/>
                  </a:lnTo>
                  <a:lnTo>
                    <a:pt x="54724" y="44754"/>
                  </a:lnTo>
                  <a:lnTo>
                    <a:pt x="54521" y="44716"/>
                  </a:lnTo>
                  <a:lnTo>
                    <a:pt x="54444" y="45554"/>
                  </a:lnTo>
                  <a:lnTo>
                    <a:pt x="52705" y="36169"/>
                  </a:lnTo>
                  <a:lnTo>
                    <a:pt x="48158" y="11595"/>
                  </a:lnTo>
                  <a:lnTo>
                    <a:pt x="47142" y="12103"/>
                  </a:lnTo>
                  <a:lnTo>
                    <a:pt x="51130" y="33718"/>
                  </a:lnTo>
                  <a:lnTo>
                    <a:pt x="50393" y="31546"/>
                  </a:lnTo>
                  <a:lnTo>
                    <a:pt x="50203" y="31610"/>
                  </a:lnTo>
                  <a:lnTo>
                    <a:pt x="50965" y="33832"/>
                  </a:lnTo>
                  <a:lnTo>
                    <a:pt x="51142" y="33782"/>
                  </a:lnTo>
                  <a:lnTo>
                    <a:pt x="53111" y="44475"/>
                  </a:lnTo>
                  <a:lnTo>
                    <a:pt x="52882" y="46482"/>
                  </a:lnTo>
                  <a:lnTo>
                    <a:pt x="53086" y="46532"/>
                  </a:lnTo>
                  <a:lnTo>
                    <a:pt x="53213" y="44958"/>
                  </a:lnTo>
                  <a:lnTo>
                    <a:pt x="53416" y="46075"/>
                  </a:lnTo>
                  <a:lnTo>
                    <a:pt x="53378" y="46609"/>
                  </a:lnTo>
                  <a:lnTo>
                    <a:pt x="53517" y="46647"/>
                  </a:lnTo>
                  <a:lnTo>
                    <a:pt x="59512" y="79082"/>
                  </a:lnTo>
                  <a:lnTo>
                    <a:pt x="59245" y="78803"/>
                  </a:lnTo>
                  <a:lnTo>
                    <a:pt x="58991" y="78828"/>
                  </a:lnTo>
                  <a:lnTo>
                    <a:pt x="59575" y="79438"/>
                  </a:lnTo>
                  <a:lnTo>
                    <a:pt x="59664" y="79883"/>
                  </a:lnTo>
                  <a:lnTo>
                    <a:pt x="58724" y="78854"/>
                  </a:lnTo>
                  <a:lnTo>
                    <a:pt x="58483" y="78892"/>
                  </a:lnTo>
                  <a:lnTo>
                    <a:pt x="59728" y="80251"/>
                  </a:lnTo>
                  <a:lnTo>
                    <a:pt x="59829" y="80822"/>
                  </a:lnTo>
                  <a:lnTo>
                    <a:pt x="58216" y="78917"/>
                  </a:lnTo>
                  <a:lnTo>
                    <a:pt x="57975" y="78955"/>
                  </a:lnTo>
                  <a:lnTo>
                    <a:pt x="59791" y="81064"/>
                  </a:lnTo>
                  <a:lnTo>
                    <a:pt x="65405" y="110921"/>
                  </a:lnTo>
                  <a:lnTo>
                    <a:pt x="65087" y="114604"/>
                  </a:lnTo>
                  <a:lnTo>
                    <a:pt x="67373" y="117716"/>
                  </a:lnTo>
                  <a:lnTo>
                    <a:pt x="68160" y="114007"/>
                  </a:lnTo>
                  <a:close/>
                </a:path>
                <a:path w="97154" h="118745">
                  <a:moveTo>
                    <a:pt x="68427" y="62674"/>
                  </a:moveTo>
                  <a:lnTo>
                    <a:pt x="68237" y="62649"/>
                  </a:lnTo>
                  <a:lnTo>
                    <a:pt x="67856" y="66040"/>
                  </a:lnTo>
                  <a:lnTo>
                    <a:pt x="68059" y="66065"/>
                  </a:lnTo>
                  <a:lnTo>
                    <a:pt x="68427" y="62674"/>
                  </a:lnTo>
                  <a:close/>
                </a:path>
                <a:path w="97154" h="118745">
                  <a:moveTo>
                    <a:pt x="68478" y="25946"/>
                  </a:moveTo>
                  <a:lnTo>
                    <a:pt x="63995" y="22720"/>
                  </a:lnTo>
                  <a:lnTo>
                    <a:pt x="61709" y="23317"/>
                  </a:lnTo>
                  <a:lnTo>
                    <a:pt x="61341" y="23291"/>
                  </a:lnTo>
                  <a:lnTo>
                    <a:pt x="60083" y="23558"/>
                  </a:lnTo>
                  <a:lnTo>
                    <a:pt x="57315" y="22974"/>
                  </a:lnTo>
                  <a:lnTo>
                    <a:pt x="56832" y="23164"/>
                  </a:lnTo>
                  <a:lnTo>
                    <a:pt x="56743" y="23037"/>
                  </a:lnTo>
                  <a:lnTo>
                    <a:pt x="56565" y="23114"/>
                  </a:lnTo>
                  <a:lnTo>
                    <a:pt x="55816" y="23749"/>
                  </a:lnTo>
                  <a:lnTo>
                    <a:pt x="55130" y="24536"/>
                  </a:lnTo>
                  <a:lnTo>
                    <a:pt x="54825" y="24993"/>
                  </a:lnTo>
                  <a:lnTo>
                    <a:pt x="54698" y="25488"/>
                  </a:lnTo>
                  <a:lnTo>
                    <a:pt x="54889" y="25539"/>
                  </a:lnTo>
                  <a:lnTo>
                    <a:pt x="55016" y="25069"/>
                  </a:lnTo>
                  <a:lnTo>
                    <a:pt x="55295" y="24650"/>
                  </a:lnTo>
                  <a:lnTo>
                    <a:pt x="55956" y="23888"/>
                  </a:lnTo>
                  <a:lnTo>
                    <a:pt x="56667" y="23291"/>
                  </a:lnTo>
                  <a:lnTo>
                    <a:pt x="57327" y="23177"/>
                  </a:lnTo>
                  <a:lnTo>
                    <a:pt x="60083" y="23761"/>
                  </a:lnTo>
                  <a:lnTo>
                    <a:pt x="61366" y="23495"/>
                  </a:lnTo>
                  <a:lnTo>
                    <a:pt x="61722" y="23520"/>
                  </a:lnTo>
                  <a:lnTo>
                    <a:pt x="62166" y="23418"/>
                  </a:lnTo>
                  <a:lnTo>
                    <a:pt x="63995" y="22923"/>
                  </a:lnTo>
                  <a:lnTo>
                    <a:pt x="65379" y="23266"/>
                  </a:lnTo>
                  <a:lnTo>
                    <a:pt x="66116" y="23672"/>
                  </a:lnTo>
                  <a:lnTo>
                    <a:pt x="67424" y="24726"/>
                  </a:lnTo>
                  <a:lnTo>
                    <a:pt x="67970" y="25374"/>
                  </a:lnTo>
                  <a:lnTo>
                    <a:pt x="68173" y="25806"/>
                  </a:lnTo>
                  <a:lnTo>
                    <a:pt x="67703" y="25514"/>
                  </a:lnTo>
                  <a:lnTo>
                    <a:pt x="65697" y="23533"/>
                  </a:lnTo>
                  <a:lnTo>
                    <a:pt x="64795" y="23304"/>
                  </a:lnTo>
                  <a:lnTo>
                    <a:pt x="64185" y="23164"/>
                  </a:lnTo>
                  <a:lnTo>
                    <a:pt x="63169" y="23418"/>
                  </a:lnTo>
                  <a:lnTo>
                    <a:pt x="62725" y="23545"/>
                  </a:lnTo>
                  <a:lnTo>
                    <a:pt x="62445" y="23596"/>
                  </a:lnTo>
                  <a:lnTo>
                    <a:pt x="62484" y="23787"/>
                  </a:lnTo>
                  <a:lnTo>
                    <a:pt x="62763" y="23736"/>
                  </a:lnTo>
                  <a:lnTo>
                    <a:pt x="63220" y="23622"/>
                  </a:lnTo>
                  <a:lnTo>
                    <a:pt x="63766" y="23469"/>
                  </a:lnTo>
                  <a:lnTo>
                    <a:pt x="64185" y="23368"/>
                  </a:lnTo>
                  <a:lnTo>
                    <a:pt x="64935" y="23558"/>
                  </a:lnTo>
                  <a:lnTo>
                    <a:pt x="65595" y="23710"/>
                  </a:lnTo>
                  <a:lnTo>
                    <a:pt x="67576" y="25666"/>
                  </a:lnTo>
                  <a:lnTo>
                    <a:pt x="67779" y="25793"/>
                  </a:lnTo>
                  <a:lnTo>
                    <a:pt x="67373" y="25742"/>
                  </a:lnTo>
                  <a:lnTo>
                    <a:pt x="66776" y="25222"/>
                  </a:lnTo>
                  <a:lnTo>
                    <a:pt x="66230" y="24726"/>
                  </a:lnTo>
                  <a:lnTo>
                    <a:pt x="65557" y="24130"/>
                  </a:lnTo>
                  <a:lnTo>
                    <a:pt x="64935" y="23558"/>
                  </a:lnTo>
                  <a:lnTo>
                    <a:pt x="63906" y="23787"/>
                  </a:lnTo>
                  <a:lnTo>
                    <a:pt x="63957" y="23977"/>
                  </a:lnTo>
                  <a:lnTo>
                    <a:pt x="64871" y="23787"/>
                  </a:lnTo>
                  <a:lnTo>
                    <a:pt x="66090" y="24879"/>
                  </a:lnTo>
                  <a:lnTo>
                    <a:pt x="67284" y="25933"/>
                  </a:lnTo>
                  <a:lnTo>
                    <a:pt x="68211" y="26047"/>
                  </a:lnTo>
                  <a:lnTo>
                    <a:pt x="68237" y="25920"/>
                  </a:lnTo>
                  <a:lnTo>
                    <a:pt x="68478" y="25946"/>
                  </a:lnTo>
                  <a:close/>
                </a:path>
                <a:path w="97154" h="118745">
                  <a:moveTo>
                    <a:pt x="68999" y="62738"/>
                  </a:moveTo>
                  <a:lnTo>
                    <a:pt x="68795" y="62712"/>
                  </a:lnTo>
                  <a:lnTo>
                    <a:pt x="68491" y="66128"/>
                  </a:lnTo>
                  <a:lnTo>
                    <a:pt x="68694" y="66128"/>
                  </a:lnTo>
                  <a:lnTo>
                    <a:pt x="68999" y="62738"/>
                  </a:lnTo>
                  <a:close/>
                </a:path>
                <a:path w="97154" h="118745">
                  <a:moveTo>
                    <a:pt x="69037" y="25793"/>
                  </a:moveTo>
                  <a:lnTo>
                    <a:pt x="68707" y="25628"/>
                  </a:lnTo>
                  <a:lnTo>
                    <a:pt x="68529" y="24942"/>
                  </a:lnTo>
                  <a:lnTo>
                    <a:pt x="67983" y="24282"/>
                  </a:lnTo>
                  <a:lnTo>
                    <a:pt x="66509" y="23114"/>
                  </a:lnTo>
                  <a:lnTo>
                    <a:pt x="65544" y="22631"/>
                  </a:lnTo>
                  <a:lnTo>
                    <a:pt x="64020" y="22275"/>
                  </a:lnTo>
                  <a:lnTo>
                    <a:pt x="61290" y="23025"/>
                  </a:lnTo>
                  <a:lnTo>
                    <a:pt x="60934" y="22834"/>
                  </a:lnTo>
                  <a:lnTo>
                    <a:pt x="59855" y="23075"/>
                  </a:lnTo>
                  <a:lnTo>
                    <a:pt x="56819" y="22567"/>
                  </a:lnTo>
                  <a:lnTo>
                    <a:pt x="55638" y="23025"/>
                  </a:lnTo>
                  <a:lnTo>
                    <a:pt x="54889" y="23253"/>
                  </a:lnTo>
                  <a:lnTo>
                    <a:pt x="54127" y="23863"/>
                  </a:lnTo>
                  <a:lnTo>
                    <a:pt x="52984" y="24599"/>
                  </a:lnTo>
                  <a:lnTo>
                    <a:pt x="52654" y="24752"/>
                  </a:lnTo>
                  <a:lnTo>
                    <a:pt x="52743" y="24930"/>
                  </a:lnTo>
                  <a:lnTo>
                    <a:pt x="53073" y="24777"/>
                  </a:lnTo>
                  <a:lnTo>
                    <a:pt x="53454" y="24561"/>
                  </a:lnTo>
                  <a:lnTo>
                    <a:pt x="54229" y="24041"/>
                  </a:lnTo>
                  <a:lnTo>
                    <a:pt x="54991" y="23431"/>
                  </a:lnTo>
                  <a:lnTo>
                    <a:pt x="55499" y="23291"/>
                  </a:lnTo>
                  <a:lnTo>
                    <a:pt x="56845" y="22771"/>
                  </a:lnTo>
                  <a:lnTo>
                    <a:pt x="59855" y="23291"/>
                  </a:lnTo>
                  <a:lnTo>
                    <a:pt x="60909" y="23050"/>
                  </a:lnTo>
                  <a:lnTo>
                    <a:pt x="61264" y="23241"/>
                  </a:lnTo>
                  <a:lnTo>
                    <a:pt x="64020" y="22479"/>
                  </a:lnTo>
                  <a:lnTo>
                    <a:pt x="65468" y="22821"/>
                  </a:lnTo>
                  <a:lnTo>
                    <a:pt x="66408" y="23291"/>
                  </a:lnTo>
                  <a:lnTo>
                    <a:pt x="67830" y="24422"/>
                  </a:lnTo>
                  <a:lnTo>
                    <a:pt x="68351" y="25044"/>
                  </a:lnTo>
                  <a:lnTo>
                    <a:pt x="68503" y="25666"/>
                  </a:lnTo>
                  <a:lnTo>
                    <a:pt x="68808" y="25895"/>
                  </a:lnTo>
                  <a:lnTo>
                    <a:pt x="68503" y="27228"/>
                  </a:lnTo>
                  <a:lnTo>
                    <a:pt x="68541" y="27495"/>
                  </a:lnTo>
                  <a:lnTo>
                    <a:pt x="68745" y="27470"/>
                  </a:lnTo>
                  <a:lnTo>
                    <a:pt x="68707" y="27241"/>
                  </a:lnTo>
                  <a:lnTo>
                    <a:pt x="68770" y="26974"/>
                  </a:lnTo>
                  <a:lnTo>
                    <a:pt x="68821" y="26720"/>
                  </a:lnTo>
                  <a:lnTo>
                    <a:pt x="69037" y="25793"/>
                  </a:lnTo>
                  <a:close/>
                </a:path>
                <a:path w="97154" h="118745">
                  <a:moveTo>
                    <a:pt x="69570" y="62788"/>
                  </a:moveTo>
                  <a:lnTo>
                    <a:pt x="69367" y="62776"/>
                  </a:lnTo>
                  <a:lnTo>
                    <a:pt x="69113" y="66205"/>
                  </a:lnTo>
                  <a:lnTo>
                    <a:pt x="69316" y="66217"/>
                  </a:lnTo>
                  <a:lnTo>
                    <a:pt x="69570" y="62788"/>
                  </a:lnTo>
                  <a:close/>
                </a:path>
                <a:path w="97154" h="118745">
                  <a:moveTo>
                    <a:pt x="70015" y="24295"/>
                  </a:moveTo>
                  <a:lnTo>
                    <a:pt x="69977" y="23952"/>
                  </a:lnTo>
                  <a:lnTo>
                    <a:pt x="69900" y="23660"/>
                  </a:lnTo>
                  <a:lnTo>
                    <a:pt x="69875" y="23304"/>
                  </a:lnTo>
                  <a:lnTo>
                    <a:pt x="69811" y="22948"/>
                  </a:lnTo>
                  <a:lnTo>
                    <a:pt x="69735" y="22783"/>
                  </a:lnTo>
                  <a:lnTo>
                    <a:pt x="69735" y="23850"/>
                  </a:lnTo>
                  <a:lnTo>
                    <a:pt x="69596" y="23545"/>
                  </a:lnTo>
                  <a:lnTo>
                    <a:pt x="69380" y="23304"/>
                  </a:lnTo>
                  <a:lnTo>
                    <a:pt x="69126" y="23266"/>
                  </a:lnTo>
                  <a:lnTo>
                    <a:pt x="69011" y="22910"/>
                  </a:lnTo>
                  <a:lnTo>
                    <a:pt x="69303" y="22936"/>
                  </a:lnTo>
                  <a:lnTo>
                    <a:pt x="69469" y="23126"/>
                  </a:lnTo>
                  <a:lnTo>
                    <a:pt x="69583" y="23380"/>
                  </a:lnTo>
                  <a:lnTo>
                    <a:pt x="69710" y="23647"/>
                  </a:lnTo>
                  <a:lnTo>
                    <a:pt x="69735" y="23850"/>
                  </a:lnTo>
                  <a:lnTo>
                    <a:pt x="69735" y="22783"/>
                  </a:lnTo>
                  <a:lnTo>
                    <a:pt x="69672" y="22644"/>
                  </a:lnTo>
                  <a:lnTo>
                    <a:pt x="69596" y="22466"/>
                  </a:lnTo>
                  <a:lnTo>
                    <a:pt x="69596" y="22974"/>
                  </a:lnTo>
                  <a:lnTo>
                    <a:pt x="69405" y="22745"/>
                  </a:lnTo>
                  <a:lnTo>
                    <a:pt x="69126" y="22694"/>
                  </a:lnTo>
                  <a:lnTo>
                    <a:pt x="68948" y="22250"/>
                  </a:lnTo>
                  <a:lnTo>
                    <a:pt x="69215" y="22288"/>
                  </a:lnTo>
                  <a:lnTo>
                    <a:pt x="69380" y="22479"/>
                  </a:lnTo>
                  <a:lnTo>
                    <a:pt x="69494" y="22733"/>
                  </a:lnTo>
                  <a:lnTo>
                    <a:pt x="69596" y="22974"/>
                  </a:lnTo>
                  <a:lnTo>
                    <a:pt x="69596" y="22466"/>
                  </a:lnTo>
                  <a:lnTo>
                    <a:pt x="69545" y="22339"/>
                  </a:lnTo>
                  <a:lnTo>
                    <a:pt x="69329" y="22098"/>
                  </a:lnTo>
                  <a:lnTo>
                    <a:pt x="69088" y="22059"/>
                  </a:lnTo>
                  <a:lnTo>
                    <a:pt x="68948" y="21742"/>
                  </a:lnTo>
                  <a:lnTo>
                    <a:pt x="68948" y="22225"/>
                  </a:lnTo>
                  <a:lnTo>
                    <a:pt x="68948" y="21742"/>
                  </a:lnTo>
                  <a:lnTo>
                    <a:pt x="63931" y="18745"/>
                  </a:lnTo>
                  <a:lnTo>
                    <a:pt x="58394" y="19634"/>
                  </a:lnTo>
                  <a:lnTo>
                    <a:pt x="57404" y="19265"/>
                  </a:lnTo>
                  <a:lnTo>
                    <a:pt x="57327" y="19456"/>
                  </a:lnTo>
                  <a:lnTo>
                    <a:pt x="58381" y="19837"/>
                  </a:lnTo>
                  <a:lnTo>
                    <a:pt x="63919" y="18948"/>
                  </a:lnTo>
                  <a:lnTo>
                    <a:pt x="65786" y="19380"/>
                  </a:lnTo>
                  <a:lnTo>
                    <a:pt x="66649" y="19812"/>
                  </a:lnTo>
                  <a:lnTo>
                    <a:pt x="68072" y="20904"/>
                  </a:lnTo>
                  <a:lnTo>
                    <a:pt x="68643" y="21551"/>
                  </a:lnTo>
                  <a:lnTo>
                    <a:pt x="68872" y="22072"/>
                  </a:lnTo>
                  <a:lnTo>
                    <a:pt x="68859" y="22567"/>
                  </a:lnTo>
                  <a:lnTo>
                    <a:pt x="68313" y="21882"/>
                  </a:lnTo>
                  <a:lnTo>
                    <a:pt x="66840" y="20612"/>
                  </a:lnTo>
                  <a:lnTo>
                    <a:pt x="65938" y="20104"/>
                  </a:lnTo>
                  <a:lnTo>
                    <a:pt x="64135" y="19685"/>
                  </a:lnTo>
                  <a:lnTo>
                    <a:pt x="59766" y="20497"/>
                  </a:lnTo>
                  <a:lnTo>
                    <a:pt x="55295" y="20421"/>
                  </a:lnTo>
                  <a:lnTo>
                    <a:pt x="55499" y="20231"/>
                  </a:lnTo>
                  <a:lnTo>
                    <a:pt x="60096" y="20116"/>
                  </a:lnTo>
                  <a:lnTo>
                    <a:pt x="64122" y="19418"/>
                  </a:lnTo>
                  <a:lnTo>
                    <a:pt x="68859" y="22567"/>
                  </a:lnTo>
                  <a:lnTo>
                    <a:pt x="68859" y="22059"/>
                  </a:lnTo>
                  <a:lnTo>
                    <a:pt x="68300" y="21348"/>
                  </a:lnTo>
                  <a:lnTo>
                    <a:pt x="66840" y="20116"/>
                  </a:lnTo>
                  <a:lnTo>
                    <a:pt x="65963" y="19634"/>
                  </a:lnTo>
                  <a:lnTo>
                    <a:pt x="64122" y="19215"/>
                  </a:lnTo>
                  <a:lnTo>
                    <a:pt x="60071" y="19926"/>
                  </a:lnTo>
                  <a:lnTo>
                    <a:pt x="55410" y="20040"/>
                  </a:lnTo>
                  <a:lnTo>
                    <a:pt x="54152" y="21183"/>
                  </a:lnTo>
                  <a:lnTo>
                    <a:pt x="53873" y="21526"/>
                  </a:lnTo>
                  <a:lnTo>
                    <a:pt x="54000" y="21678"/>
                  </a:lnTo>
                  <a:lnTo>
                    <a:pt x="55181" y="20612"/>
                  </a:lnTo>
                  <a:lnTo>
                    <a:pt x="59778" y="20688"/>
                  </a:lnTo>
                  <a:lnTo>
                    <a:pt x="60083" y="20650"/>
                  </a:lnTo>
                  <a:lnTo>
                    <a:pt x="64135" y="19888"/>
                  </a:lnTo>
                  <a:lnTo>
                    <a:pt x="65862" y="20294"/>
                  </a:lnTo>
                  <a:lnTo>
                    <a:pt x="66725" y="20777"/>
                  </a:lnTo>
                  <a:lnTo>
                    <a:pt x="68160" y="22009"/>
                  </a:lnTo>
                  <a:lnTo>
                    <a:pt x="68745" y="22733"/>
                  </a:lnTo>
                  <a:lnTo>
                    <a:pt x="68986" y="23444"/>
                  </a:lnTo>
                  <a:lnTo>
                    <a:pt x="69265" y="23495"/>
                  </a:lnTo>
                  <a:lnTo>
                    <a:pt x="69430" y="23685"/>
                  </a:lnTo>
                  <a:lnTo>
                    <a:pt x="69545" y="23939"/>
                  </a:lnTo>
                  <a:lnTo>
                    <a:pt x="69672" y="24206"/>
                  </a:lnTo>
                  <a:lnTo>
                    <a:pt x="69697" y="24396"/>
                  </a:lnTo>
                  <a:lnTo>
                    <a:pt x="69646" y="24244"/>
                  </a:lnTo>
                  <a:lnTo>
                    <a:pt x="69621" y="24879"/>
                  </a:lnTo>
                  <a:lnTo>
                    <a:pt x="69570" y="24726"/>
                  </a:lnTo>
                  <a:lnTo>
                    <a:pt x="69519" y="25260"/>
                  </a:lnTo>
                  <a:lnTo>
                    <a:pt x="69392" y="24955"/>
                  </a:lnTo>
                  <a:lnTo>
                    <a:pt x="69176" y="24714"/>
                  </a:lnTo>
                  <a:lnTo>
                    <a:pt x="68922" y="24676"/>
                  </a:lnTo>
                  <a:lnTo>
                    <a:pt x="68872" y="24396"/>
                  </a:lnTo>
                  <a:lnTo>
                    <a:pt x="69100" y="24371"/>
                  </a:lnTo>
                  <a:lnTo>
                    <a:pt x="69265" y="24561"/>
                  </a:lnTo>
                  <a:lnTo>
                    <a:pt x="69380" y="24815"/>
                  </a:lnTo>
                  <a:lnTo>
                    <a:pt x="69507" y="25082"/>
                  </a:lnTo>
                  <a:lnTo>
                    <a:pt x="69519" y="25260"/>
                  </a:lnTo>
                  <a:lnTo>
                    <a:pt x="69519" y="24625"/>
                  </a:lnTo>
                  <a:lnTo>
                    <a:pt x="69430" y="24422"/>
                  </a:lnTo>
                  <a:lnTo>
                    <a:pt x="69215" y="24180"/>
                  </a:lnTo>
                  <a:lnTo>
                    <a:pt x="68961" y="24142"/>
                  </a:lnTo>
                  <a:lnTo>
                    <a:pt x="68872" y="23850"/>
                  </a:lnTo>
                  <a:lnTo>
                    <a:pt x="69176" y="23888"/>
                  </a:lnTo>
                  <a:lnTo>
                    <a:pt x="69342" y="24079"/>
                  </a:lnTo>
                  <a:lnTo>
                    <a:pt x="69456" y="24333"/>
                  </a:lnTo>
                  <a:lnTo>
                    <a:pt x="69583" y="24599"/>
                  </a:lnTo>
                  <a:lnTo>
                    <a:pt x="69621" y="24879"/>
                  </a:lnTo>
                  <a:lnTo>
                    <a:pt x="69621" y="24193"/>
                  </a:lnTo>
                  <a:lnTo>
                    <a:pt x="69507" y="23939"/>
                  </a:lnTo>
                  <a:lnTo>
                    <a:pt x="69291" y="23698"/>
                  </a:lnTo>
                  <a:lnTo>
                    <a:pt x="69011" y="23647"/>
                  </a:lnTo>
                  <a:lnTo>
                    <a:pt x="68795" y="23037"/>
                  </a:lnTo>
                  <a:lnTo>
                    <a:pt x="68770" y="23583"/>
                  </a:lnTo>
                  <a:lnTo>
                    <a:pt x="68707" y="24003"/>
                  </a:lnTo>
                  <a:lnTo>
                    <a:pt x="68694" y="24511"/>
                  </a:lnTo>
                  <a:lnTo>
                    <a:pt x="68249" y="23901"/>
                  </a:lnTo>
                  <a:lnTo>
                    <a:pt x="66751" y="22656"/>
                  </a:lnTo>
                  <a:lnTo>
                    <a:pt x="65671" y="22136"/>
                  </a:lnTo>
                  <a:lnTo>
                    <a:pt x="63893" y="21717"/>
                  </a:lnTo>
                  <a:lnTo>
                    <a:pt x="59740" y="22669"/>
                  </a:lnTo>
                  <a:lnTo>
                    <a:pt x="55867" y="21831"/>
                  </a:lnTo>
                  <a:lnTo>
                    <a:pt x="56159" y="21640"/>
                  </a:lnTo>
                  <a:lnTo>
                    <a:pt x="59436" y="22453"/>
                  </a:lnTo>
                  <a:lnTo>
                    <a:pt x="60274" y="22326"/>
                  </a:lnTo>
                  <a:lnTo>
                    <a:pt x="64020" y="21463"/>
                  </a:lnTo>
                  <a:lnTo>
                    <a:pt x="65697" y="21856"/>
                  </a:lnTo>
                  <a:lnTo>
                    <a:pt x="66687" y="22364"/>
                  </a:lnTo>
                  <a:lnTo>
                    <a:pt x="68135" y="23571"/>
                  </a:lnTo>
                  <a:lnTo>
                    <a:pt x="68656" y="24231"/>
                  </a:lnTo>
                  <a:lnTo>
                    <a:pt x="68694" y="24511"/>
                  </a:lnTo>
                  <a:lnTo>
                    <a:pt x="68694" y="23990"/>
                  </a:lnTo>
                  <a:lnTo>
                    <a:pt x="68300" y="23444"/>
                  </a:lnTo>
                  <a:lnTo>
                    <a:pt x="66789" y="22186"/>
                  </a:lnTo>
                  <a:lnTo>
                    <a:pt x="65773" y="21666"/>
                  </a:lnTo>
                  <a:lnTo>
                    <a:pt x="64020" y="21259"/>
                  </a:lnTo>
                  <a:lnTo>
                    <a:pt x="60236" y="22123"/>
                  </a:lnTo>
                  <a:lnTo>
                    <a:pt x="59448" y="22237"/>
                  </a:lnTo>
                  <a:lnTo>
                    <a:pt x="56134" y="21424"/>
                  </a:lnTo>
                  <a:lnTo>
                    <a:pt x="56565" y="21107"/>
                  </a:lnTo>
                  <a:lnTo>
                    <a:pt x="59270" y="21920"/>
                  </a:lnTo>
                  <a:lnTo>
                    <a:pt x="60121" y="21805"/>
                  </a:lnTo>
                  <a:lnTo>
                    <a:pt x="64046" y="20967"/>
                  </a:lnTo>
                  <a:lnTo>
                    <a:pt x="65747" y="21361"/>
                  </a:lnTo>
                  <a:lnTo>
                    <a:pt x="66649" y="21844"/>
                  </a:lnTo>
                  <a:lnTo>
                    <a:pt x="68084" y="23037"/>
                  </a:lnTo>
                  <a:lnTo>
                    <a:pt x="68630" y="23710"/>
                  </a:lnTo>
                  <a:lnTo>
                    <a:pt x="68707" y="24003"/>
                  </a:lnTo>
                  <a:lnTo>
                    <a:pt x="68707" y="23507"/>
                  </a:lnTo>
                  <a:lnTo>
                    <a:pt x="68237" y="22898"/>
                  </a:lnTo>
                  <a:lnTo>
                    <a:pt x="66763" y="21678"/>
                  </a:lnTo>
                  <a:lnTo>
                    <a:pt x="65824" y="21170"/>
                  </a:lnTo>
                  <a:lnTo>
                    <a:pt x="64058" y="20764"/>
                  </a:lnTo>
                  <a:lnTo>
                    <a:pt x="60083" y="21602"/>
                  </a:lnTo>
                  <a:lnTo>
                    <a:pt x="59296" y="21717"/>
                  </a:lnTo>
                  <a:lnTo>
                    <a:pt x="57556" y="21209"/>
                  </a:lnTo>
                  <a:lnTo>
                    <a:pt x="59321" y="21374"/>
                  </a:lnTo>
                  <a:lnTo>
                    <a:pt x="59690" y="21323"/>
                  </a:lnTo>
                  <a:lnTo>
                    <a:pt x="64084" y="20421"/>
                  </a:lnTo>
                  <a:lnTo>
                    <a:pt x="65786" y="20815"/>
                  </a:lnTo>
                  <a:lnTo>
                    <a:pt x="66662" y="21272"/>
                  </a:lnTo>
                  <a:lnTo>
                    <a:pt x="68072" y="22453"/>
                  </a:lnTo>
                  <a:lnTo>
                    <a:pt x="68618" y="23126"/>
                  </a:lnTo>
                  <a:lnTo>
                    <a:pt x="68770" y="23583"/>
                  </a:lnTo>
                  <a:lnTo>
                    <a:pt x="68770" y="23012"/>
                  </a:lnTo>
                  <a:lnTo>
                    <a:pt x="68224" y="22313"/>
                  </a:lnTo>
                  <a:lnTo>
                    <a:pt x="66763" y="21107"/>
                  </a:lnTo>
                  <a:lnTo>
                    <a:pt x="65849" y="20637"/>
                  </a:lnTo>
                  <a:lnTo>
                    <a:pt x="64084" y="20218"/>
                  </a:lnTo>
                  <a:lnTo>
                    <a:pt x="60109" y="21056"/>
                  </a:lnTo>
                  <a:lnTo>
                    <a:pt x="59321" y="21170"/>
                  </a:lnTo>
                  <a:lnTo>
                    <a:pt x="56553" y="20904"/>
                  </a:lnTo>
                  <a:lnTo>
                    <a:pt x="55676" y="20815"/>
                  </a:lnTo>
                  <a:lnTo>
                    <a:pt x="54127" y="21678"/>
                  </a:lnTo>
                  <a:lnTo>
                    <a:pt x="54216" y="21856"/>
                  </a:lnTo>
                  <a:lnTo>
                    <a:pt x="55714" y="21018"/>
                  </a:lnTo>
                  <a:lnTo>
                    <a:pt x="56261" y="21082"/>
                  </a:lnTo>
                  <a:lnTo>
                    <a:pt x="54825" y="22110"/>
                  </a:lnTo>
                  <a:lnTo>
                    <a:pt x="53695" y="22999"/>
                  </a:lnTo>
                  <a:lnTo>
                    <a:pt x="53809" y="23164"/>
                  </a:lnTo>
                  <a:lnTo>
                    <a:pt x="55372" y="22148"/>
                  </a:lnTo>
                  <a:lnTo>
                    <a:pt x="53022" y="24231"/>
                  </a:lnTo>
                  <a:lnTo>
                    <a:pt x="53149" y="24384"/>
                  </a:lnTo>
                  <a:lnTo>
                    <a:pt x="55816" y="22021"/>
                  </a:lnTo>
                  <a:lnTo>
                    <a:pt x="59740" y="22872"/>
                  </a:lnTo>
                  <a:lnTo>
                    <a:pt x="63893" y="21932"/>
                  </a:lnTo>
                  <a:lnTo>
                    <a:pt x="65608" y="22326"/>
                  </a:lnTo>
                  <a:lnTo>
                    <a:pt x="66649" y="22821"/>
                  </a:lnTo>
                  <a:lnTo>
                    <a:pt x="68084" y="24028"/>
                  </a:lnTo>
                  <a:lnTo>
                    <a:pt x="68567" y="24663"/>
                  </a:lnTo>
                  <a:lnTo>
                    <a:pt x="68643" y="25323"/>
                  </a:lnTo>
                  <a:lnTo>
                    <a:pt x="68808" y="25323"/>
                  </a:lnTo>
                  <a:lnTo>
                    <a:pt x="69075" y="25361"/>
                  </a:lnTo>
                  <a:lnTo>
                    <a:pt x="69100" y="25882"/>
                  </a:lnTo>
                  <a:lnTo>
                    <a:pt x="69164" y="26733"/>
                  </a:lnTo>
                  <a:lnTo>
                    <a:pt x="69189" y="26885"/>
                  </a:lnTo>
                  <a:lnTo>
                    <a:pt x="69392" y="26860"/>
                  </a:lnTo>
                  <a:lnTo>
                    <a:pt x="69367" y="26708"/>
                  </a:lnTo>
                  <a:lnTo>
                    <a:pt x="69354" y="26555"/>
                  </a:lnTo>
                  <a:lnTo>
                    <a:pt x="69303" y="25793"/>
                  </a:lnTo>
                  <a:lnTo>
                    <a:pt x="69253" y="25196"/>
                  </a:lnTo>
                  <a:lnTo>
                    <a:pt x="68808" y="25120"/>
                  </a:lnTo>
                  <a:lnTo>
                    <a:pt x="68783" y="24866"/>
                  </a:lnTo>
                  <a:lnTo>
                    <a:pt x="69062" y="24904"/>
                  </a:lnTo>
                  <a:lnTo>
                    <a:pt x="69227" y="25095"/>
                  </a:lnTo>
                  <a:lnTo>
                    <a:pt x="69342" y="25349"/>
                  </a:lnTo>
                  <a:lnTo>
                    <a:pt x="69469" y="25615"/>
                  </a:lnTo>
                  <a:lnTo>
                    <a:pt x="69532" y="25958"/>
                  </a:lnTo>
                  <a:lnTo>
                    <a:pt x="69583" y="26289"/>
                  </a:lnTo>
                  <a:lnTo>
                    <a:pt x="69773" y="26263"/>
                  </a:lnTo>
                  <a:lnTo>
                    <a:pt x="69723" y="25920"/>
                  </a:lnTo>
                  <a:lnTo>
                    <a:pt x="69684" y="25755"/>
                  </a:lnTo>
                  <a:lnTo>
                    <a:pt x="69824" y="25730"/>
                  </a:lnTo>
                  <a:lnTo>
                    <a:pt x="69773" y="25387"/>
                  </a:lnTo>
                  <a:lnTo>
                    <a:pt x="69900" y="25247"/>
                  </a:lnTo>
                  <a:lnTo>
                    <a:pt x="69850" y="24904"/>
                  </a:lnTo>
                  <a:lnTo>
                    <a:pt x="69977" y="24853"/>
                  </a:lnTo>
                  <a:lnTo>
                    <a:pt x="69926" y="24511"/>
                  </a:lnTo>
                  <a:lnTo>
                    <a:pt x="69888" y="24320"/>
                  </a:lnTo>
                  <a:lnTo>
                    <a:pt x="70015" y="24295"/>
                  </a:lnTo>
                  <a:close/>
                </a:path>
                <a:path w="97154" h="118745">
                  <a:moveTo>
                    <a:pt x="70065" y="23253"/>
                  </a:moveTo>
                  <a:lnTo>
                    <a:pt x="70015" y="22910"/>
                  </a:lnTo>
                  <a:lnTo>
                    <a:pt x="69951" y="22555"/>
                  </a:lnTo>
                  <a:lnTo>
                    <a:pt x="69811" y="22250"/>
                  </a:lnTo>
                  <a:lnTo>
                    <a:pt x="69684" y="21945"/>
                  </a:lnTo>
                  <a:lnTo>
                    <a:pt x="69469" y="21704"/>
                  </a:lnTo>
                  <a:lnTo>
                    <a:pt x="69164" y="21653"/>
                  </a:lnTo>
                  <a:lnTo>
                    <a:pt x="68834" y="21031"/>
                  </a:lnTo>
                  <a:lnTo>
                    <a:pt x="68199" y="20320"/>
                  </a:lnTo>
                  <a:lnTo>
                    <a:pt x="66738" y="19189"/>
                  </a:lnTo>
                  <a:lnTo>
                    <a:pt x="65913" y="18757"/>
                  </a:lnTo>
                  <a:lnTo>
                    <a:pt x="64008" y="18313"/>
                  </a:lnTo>
                  <a:lnTo>
                    <a:pt x="58483" y="19202"/>
                  </a:lnTo>
                  <a:lnTo>
                    <a:pt x="57480" y="18834"/>
                  </a:lnTo>
                  <a:lnTo>
                    <a:pt x="57416" y="19024"/>
                  </a:lnTo>
                  <a:lnTo>
                    <a:pt x="58458" y="19405"/>
                  </a:lnTo>
                  <a:lnTo>
                    <a:pt x="63995" y="18516"/>
                  </a:lnTo>
                  <a:lnTo>
                    <a:pt x="65836" y="18948"/>
                  </a:lnTo>
                  <a:lnTo>
                    <a:pt x="66636" y="19367"/>
                  </a:lnTo>
                  <a:lnTo>
                    <a:pt x="68059" y="20472"/>
                  </a:lnTo>
                  <a:lnTo>
                    <a:pt x="68681" y="21158"/>
                  </a:lnTo>
                  <a:lnTo>
                    <a:pt x="68821" y="21437"/>
                  </a:lnTo>
                  <a:lnTo>
                    <a:pt x="69049" y="21831"/>
                  </a:lnTo>
                  <a:lnTo>
                    <a:pt x="69354" y="21894"/>
                  </a:lnTo>
                  <a:lnTo>
                    <a:pt x="69519" y="22085"/>
                  </a:lnTo>
                  <a:lnTo>
                    <a:pt x="69634" y="22339"/>
                  </a:lnTo>
                  <a:lnTo>
                    <a:pt x="69761" y="22606"/>
                  </a:lnTo>
                  <a:lnTo>
                    <a:pt x="69811" y="22948"/>
                  </a:lnTo>
                  <a:lnTo>
                    <a:pt x="69875" y="23279"/>
                  </a:lnTo>
                  <a:lnTo>
                    <a:pt x="70065" y="23253"/>
                  </a:lnTo>
                  <a:close/>
                </a:path>
                <a:path w="97154" h="118745">
                  <a:moveTo>
                    <a:pt x="70142" y="62839"/>
                  </a:moveTo>
                  <a:lnTo>
                    <a:pt x="69938" y="62839"/>
                  </a:lnTo>
                  <a:lnTo>
                    <a:pt x="69748" y="66294"/>
                  </a:lnTo>
                  <a:lnTo>
                    <a:pt x="69951" y="66306"/>
                  </a:lnTo>
                  <a:lnTo>
                    <a:pt x="70142" y="62839"/>
                  </a:lnTo>
                  <a:close/>
                </a:path>
                <a:path w="97154" h="118745">
                  <a:moveTo>
                    <a:pt x="70713" y="62903"/>
                  </a:moveTo>
                  <a:lnTo>
                    <a:pt x="70510" y="62890"/>
                  </a:lnTo>
                  <a:lnTo>
                    <a:pt x="70383" y="66370"/>
                  </a:lnTo>
                  <a:lnTo>
                    <a:pt x="70573" y="66382"/>
                  </a:lnTo>
                  <a:lnTo>
                    <a:pt x="70713" y="62903"/>
                  </a:lnTo>
                  <a:close/>
                </a:path>
                <a:path w="97154" h="118745">
                  <a:moveTo>
                    <a:pt x="71285" y="62953"/>
                  </a:moveTo>
                  <a:lnTo>
                    <a:pt x="71094" y="62953"/>
                  </a:lnTo>
                  <a:lnTo>
                    <a:pt x="71018" y="66395"/>
                  </a:lnTo>
                  <a:lnTo>
                    <a:pt x="71221" y="66408"/>
                  </a:lnTo>
                  <a:lnTo>
                    <a:pt x="71285" y="62953"/>
                  </a:lnTo>
                  <a:close/>
                </a:path>
                <a:path w="97154" h="118745">
                  <a:moveTo>
                    <a:pt x="71869" y="63017"/>
                  </a:moveTo>
                  <a:lnTo>
                    <a:pt x="71666" y="63004"/>
                  </a:lnTo>
                  <a:lnTo>
                    <a:pt x="71653" y="66370"/>
                  </a:lnTo>
                  <a:lnTo>
                    <a:pt x="71856" y="66370"/>
                  </a:lnTo>
                  <a:lnTo>
                    <a:pt x="71869" y="63017"/>
                  </a:lnTo>
                  <a:close/>
                </a:path>
                <a:path w="97154" h="118745">
                  <a:moveTo>
                    <a:pt x="72491" y="66344"/>
                  </a:moveTo>
                  <a:lnTo>
                    <a:pt x="72440" y="63017"/>
                  </a:lnTo>
                  <a:lnTo>
                    <a:pt x="72237" y="63017"/>
                  </a:lnTo>
                  <a:lnTo>
                    <a:pt x="72288" y="66344"/>
                  </a:lnTo>
                  <a:lnTo>
                    <a:pt x="72491" y="66344"/>
                  </a:lnTo>
                  <a:close/>
                </a:path>
                <a:path w="97154" h="118745">
                  <a:moveTo>
                    <a:pt x="73126" y="66306"/>
                  </a:moveTo>
                  <a:lnTo>
                    <a:pt x="73012" y="63030"/>
                  </a:lnTo>
                  <a:lnTo>
                    <a:pt x="72821" y="63030"/>
                  </a:lnTo>
                  <a:lnTo>
                    <a:pt x="72923" y="66306"/>
                  </a:lnTo>
                  <a:lnTo>
                    <a:pt x="73126" y="66306"/>
                  </a:lnTo>
                  <a:close/>
                </a:path>
                <a:path w="97154" h="118745">
                  <a:moveTo>
                    <a:pt x="73748" y="66268"/>
                  </a:moveTo>
                  <a:lnTo>
                    <a:pt x="73596" y="63030"/>
                  </a:lnTo>
                  <a:lnTo>
                    <a:pt x="73393" y="63042"/>
                  </a:lnTo>
                  <a:lnTo>
                    <a:pt x="73545" y="66281"/>
                  </a:lnTo>
                  <a:lnTo>
                    <a:pt x="73748" y="66268"/>
                  </a:lnTo>
                  <a:close/>
                </a:path>
                <a:path w="97154" h="118745">
                  <a:moveTo>
                    <a:pt x="74383" y="66243"/>
                  </a:moveTo>
                  <a:lnTo>
                    <a:pt x="74168" y="63042"/>
                  </a:lnTo>
                  <a:lnTo>
                    <a:pt x="73964" y="63055"/>
                  </a:lnTo>
                  <a:lnTo>
                    <a:pt x="74180" y="66255"/>
                  </a:lnTo>
                  <a:lnTo>
                    <a:pt x="74383" y="66243"/>
                  </a:lnTo>
                  <a:close/>
                </a:path>
                <a:path w="97154" h="118745">
                  <a:moveTo>
                    <a:pt x="75018" y="66205"/>
                  </a:moveTo>
                  <a:lnTo>
                    <a:pt x="74739" y="63055"/>
                  </a:lnTo>
                  <a:lnTo>
                    <a:pt x="74549" y="63068"/>
                  </a:lnTo>
                  <a:lnTo>
                    <a:pt x="74815" y="66217"/>
                  </a:lnTo>
                  <a:lnTo>
                    <a:pt x="75018" y="66205"/>
                  </a:lnTo>
                  <a:close/>
                </a:path>
                <a:path w="97154" h="118745">
                  <a:moveTo>
                    <a:pt x="75628" y="66167"/>
                  </a:moveTo>
                  <a:lnTo>
                    <a:pt x="75311" y="62992"/>
                  </a:lnTo>
                  <a:lnTo>
                    <a:pt x="75107" y="63004"/>
                  </a:lnTo>
                  <a:lnTo>
                    <a:pt x="75438" y="66192"/>
                  </a:lnTo>
                  <a:lnTo>
                    <a:pt x="75628" y="66167"/>
                  </a:lnTo>
                  <a:close/>
                </a:path>
                <a:path w="97154" h="118745">
                  <a:moveTo>
                    <a:pt x="77444" y="78092"/>
                  </a:moveTo>
                  <a:lnTo>
                    <a:pt x="75565" y="77939"/>
                  </a:lnTo>
                  <a:lnTo>
                    <a:pt x="75438" y="78130"/>
                  </a:lnTo>
                  <a:lnTo>
                    <a:pt x="77368" y="78295"/>
                  </a:lnTo>
                  <a:lnTo>
                    <a:pt x="77444" y="78092"/>
                  </a:lnTo>
                  <a:close/>
                </a:path>
                <a:path w="97154" h="118745">
                  <a:moveTo>
                    <a:pt x="77660" y="77558"/>
                  </a:moveTo>
                  <a:lnTo>
                    <a:pt x="75895" y="77419"/>
                  </a:lnTo>
                  <a:lnTo>
                    <a:pt x="75768" y="77609"/>
                  </a:lnTo>
                  <a:lnTo>
                    <a:pt x="77584" y="77749"/>
                  </a:lnTo>
                  <a:lnTo>
                    <a:pt x="77660" y="77558"/>
                  </a:lnTo>
                  <a:close/>
                </a:path>
                <a:path w="97154" h="118745">
                  <a:moveTo>
                    <a:pt x="77876" y="77012"/>
                  </a:moveTo>
                  <a:lnTo>
                    <a:pt x="76225" y="76898"/>
                  </a:lnTo>
                  <a:lnTo>
                    <a:pt x="76111" y="77101"/>
                  </a:lnTo>
                  <a:lnTo>
                    <a:pt x="77800" y="77216"/>
                  </a:lnTo>
                  <a:lnTo>
                    <a:pt x="77876" y="77012"/>
                  </a:lnTo>
                  <a:close/>
                </a:path>
                <a:path w="97154" h="118745">
                  <a:moveTo>
                    <a:pt x="78092" y="76466"/>
                  </a:moveTo>
                  <a:lnTo>
                    <a:pt x="76428" y="76365"/>
                  </a:lnTo>
                  <a:lnTo>
                    <a:pt x="76352" y="76568"/>
                  </a:lnTo>
                  <a:lnTo>
                    <a:pt x="78016" y="76657"/>
                  </a:lnTo>
                  <a:lnTo>
                    <a:pt x="78092" y="76466"/>
                  </a:lnTo>
                  <a:close/>
                </a:path>
                <a:path w="97154" h="118745">
                  <a:moveTo>
                    <a:pt x="78308" y="75920"/>
                  </a:moveTo>
                  <a:lnTo>
                    <a:pt x="76619" y="75831"/>
                  </a:lnTo>
                  <a:lnTo>
                    <a:pt x="76555" y="76034"/>
                  </a:lnTo>
                  <a:lnTo>
                    <a:pt x="78232" y="76111"/>
                  </a:lnTo>
                  <a:lnTo>
                    <a:pt x="78308" y="75920"/>
                  </a:lnTo>
                  <a:close/>
                </a:path>
                <a:path w="97154" h="118745">
                  <a:moveTo>
                    <a:pt x="78473" y="75374"/>
                  </a:moveTo>
                  <a:lnTo>
                    <a:pt x="76822" y="75298"/>
                  </a:lnTo>
                  <a:lnTo>
                    <a:pt x="76758" y="75501"/>
                  </a:lnTo>
                  <a:lnTo>
                    <a:pt x="78447" y="75565"/>
                  </a:lnTo>
                  <a:lnTo>
                    <a:pt x="78473" y="75374"/>
                  </a:lnTo>
                  <a:close/>
                </a:path>
                <a:path w="97154" h="118745">
                  <a:moveTo>
                    <a:pt x="78549" y="74815"/>
                  </a:moveTo>
                  <a:lnTo>
                    <a:pt x="76911" y="74752"/>
                  </a:lnTo>
                  <a:lnTo>
                    <a:pt x="76898" y="74955"/>
                  </a:lnTo>
                  <a:lnTo>
                    <a:pt x="78524" y="75018"/>
                  </a:lnTo>
                  <a:lnTo>
                    <a:pt x="78549" y="74815"/>
                  </a:lnTo>
                  <a:close/>
                </a:path>
                <a:path w="97154" h="118745">
                  <a:moveTo>
                    <a:pt x="78638" y="74256"/>
                  </a:moveTo>
                  <a:lnTo>
                    <a:pt x="76949" y="74206"/>
                  </a:lnTo>
                  <a:lnTo>
                    <a:pt x="76936" y="74422"/>
                  </a:lnTo>
                  <a:lnTo>
                    <a:pt x="78613" y="74460"/>
                  </a:lnTo>
                  <a:lnTo>
                    <a:pt x="78638" y="74256"/>
                  </a:lnTo>
                  <a:close/>
                </a:path>
                <a:path w="97154" h="118745">
                  <a:moveTo>
                    <a:pt x="78714" y="73698"/>
                  </a:moveTo>
                  <a:lnTo>
                    <a:pt x="77000" y="73672"/>
                  </a:lnTo>
                  <a:lnTo>
                    <a:pt x="76974" y="73875"/>
                  </a:lnTo>
                  <a:lnTo>
                    <a:pt x="78689" y="73901"/>
                  </a:lnTo>
                  <a:lnTo>
                    <a:pt x="78714" y="73698"/>
                  </a:lnTo>
                  <a:close/>
                </a:path>
                <a:path w="97154" h="118745">
                  <a:moveTo>
                    <a:pt x="78803" y="73152"/>
                  </a:moveTo>
                  <a:lnTo>
                    <a:pt x="77038" y="73126"/>
                  </a:lnTo>
                  <a:lnTo>
                    <a:pt x="77025" y="73329"/>
                  </a:lnTo>
                  <a:lnTo>
                    <a:pt x="78778" y="73355"/>
                  </a:lnTo>
                  <a:lnTo>
                    <a:pt x="78803" y="73152"/>
                  </a:lnTo>
                  <a:close/>
                </a:path>
                <a:path w="97154" h="118745">
                  <a:moveTo>
                    <a:pt x="78841" y="72593"/>
                  </a:moveTo>
                  <a:lnTo>
                    <a:pt x="77076" y="72593"/>
                  </a:lnTo>
                  <a:lnTo>
                    <a:pt x="77063" y="72796"/>
                  </a:lnTo>
                  <a:lnTo>
                    <a:pt x="78816" y="72796"/>
                  </a:lnTo>
                  <a:lnTo>
                    <a:pt x="78841" y="72593"/>
                  </a:lnTo>
                  <a:close/>
                </a:path>
                <a:path w="97154" h="118745">
                  <a:moveTo>
                    <a:pt x="78854" y="72047"/>
                  </a:moveTo>
                  <a:lnTo>
                    <a:pt x="77139" y="72047"/>
                  </a:lnTo>
                  <a:lnTo>
                    <a:pt x="77127" y="72250"/>
                  </a:lnTo>
                  <a:lnTo>
                    <a:pt x="78841" y="72237"/>
                  </a:lnTo>
                  <a:lnTo>
                    <a:pt x="78854" y="72047"/>
                  </a:lnTo>
                  <a:close/>
                </a:path>
                <a:path w="97154" h="118745">
                  <a:moveTo>
                    <a:pt x="78879" y="71488"/>
                  </a:moveTo>
                  <a:lnTo>
                    <a:pt x="77203" y="71513"/>
                  </a:lnTo>
                  <a:lnTo>
                    <a:pt x="77177" y="71716"/>
                  </a:lnTo>
                  <a:lnTo>
                    <a:pt x="78867" y="71691"/>
                  </a:lnTo>
                  <a:lnTo>
                    <a:pt x="78879" y="71488"/>
                  </a:lnTo>
                  <a:close/>
                </a:path>
                <a:path w="97154" h="118745">
                  <a:moveTo>
                    <a:pt x="78905" y="70942"/>
                  </a:moveTo>
                  <a:lnTo>
                    <a:pt x="77254" y="70967"/>
                  </a:lnTo>
                  <a:lnTo>
                    <a:pt x="77241" y="71170"/>
                  </a:lnTo>
                  <a:lnTo>
                    <a:pt x="78905" y="71132"/>
                  </a:lnTo>
                  <a:lnTo>
                    <a:pt x="78905" y="70942"/>
                  </a:lnTo>
                  <a:close/>
                </a:path>
                <a:path w="97154" h="118745">
                  <a:moveTo>
                    <a:pt x="78917" y="70383"/>
                  </a:moveTo>
                  <a:lnTo>
                    <a:pt x="77317" y="70434"/>
                  </a:lnTo>
                  <a:lnTo>
                    <a:pt x="77292" y="70637"/>
                  </a:lnTo>
                  <a:lnTo>
                    <a:pt x="78917" y="70586"/>
                  </a:lnTo>
                  <a:lnTo>
                    <a:pt x="78917" y="70383"/>
                  </a:lnTo>
                  <a:close/>
                </a:path>
                <a:path w="97154" h="118745">
                  <a:moveTo>
                    <a:pt x="78930" y="69837"/>
                  </a:moveTo>
                  <a:lnTo>
                    <a:pt x="77368" y="69900"/>
                  </a:lnTo>
                  <a:lnTo>
                    <a:pt x="77355" y="70104"/>
                  </a:lnTo>
                  <a:lnTo>
                    <a:pt x="78930" y="70040"/>
                  </a:lnTo>
                  <a:lnTo>
                    <a:pt x="78930" y="69837"/>
                  </a:lnTo>
                  <a:close/>
                </a:path>
                <a:path w="97154" h="118745">
                  <a:moveTo>
                    <a:pt x="78943" y="69291"/>
                  </a:moveTo>
                  <a:lnTo>
                    <a:pt x="77419" y="69354"/>
                  </a:lnTo>
                  <a:lnTo>
                    <a:pt x="77406" y="69570"/>
                  </a:lnTo>
                  <a:lnTo>
                    <a:pt x="78943" y="69494"/>
                  </a:lnTo>
                  <a:lnTo>
                    <a:pt x="78943" y="69291"/>
                  </a:lnTo>
                  <a:close/>
                </a:path>
                <a:path w="97154" h="118745">
                  <a:moveTo>
                    <a:pt x="78968" y="68745"/>
                  </a:moveTo>
                  <a:lnTo>
                    <a:pt x="77419" y="68821"/>
                  </a:lnTo>
                  <a:lnTo>
                    <a:pt x="77419" y="69037"/>
                  </a:lnTo>
                  <a:lnTo>
                    <a:pt x="78955" y="68948"/>
                  </a:lnTo>
                  <a:lnTo>
                    <a:pt x="78968" y="68745"/>
                  </a:lnTo>
                  <a:close/>
                </a:path>
                <a:path w="97154" h="118745">
                  <a:moveTo>
                    <a:pt x="78981" y="68199"/>
                  </a:moveTo>
                  <a:lnTo>
                    <a:pt x="77419" y="68300"/>
                  </a:lnTo>
                  <a:lnTo>
                    <a:pt x="77419" y="68503"/>
                  </a:lnTo>
                  <a:lnTo>
                    <a:pt x="78968" y="68402"/>
                  </a:lnTo>
                  <a:lnTo>
                    <a:pt x="78981" y="68199"/>
                  </a:lnTo>
                  <a:close/>
                </a:path>
                <a:path w="97154" h="118745">
                  <a:moveTo>
                    <a:pt x="78994" y="67665"/>
                  </a:moveTo>
                  <a:lnTo>
                    <a:pt x="77419" y="67767"/>
                  </a:lnTo>
                  <a:lnTo>
                    <a:pt x="77419" y="67970"/>
                  </a:lnTo>
                  <a:lnTo>
                    <a:pt x="78981" y="67856"/>
                  </a:lnTo>
                  <a:lnTo>
                    <a:pt x="78994" y="67665"/>
                  </a:lnTo>
                  <a:close/>
                </a:path>
                <a:path w="97154" h="118745">
                  <a:moveTo>
                    <a:pt x="80568" y="65913"/>
                  </a:moveTo>
                  <a:lnTo>
                    <a:pt x="79743" y="62471"/>
                  </a:lnTo>
                  <a:lnTo>
                    <a:pt x="79552" y="62509"/>
                  </a:lnTo>
                  <a:lnTo>
                    <a:pt x="80378" y="65963"/>
                  </a:lnTo>
                  <a:lnTo>
                    <a:pt x="80568" y="65913"/>
                  </a:lnTo>
                  <a:close/>
                </a:path>
                <a:path w="97154" h="118745">
                  <a:moveTo>
                    <a:pt x="80987" y="32626"/>
                  </a:moveTo>
                  <a:lnTo>
                    <a:pt x="80759" y="32626"/>
                  </a:lnTo>
                  <a:lnTo>
                    <a:pt x="80594" y="32778"/>
                  </a:lnTo>
                  <a:lnTo>
                    <a:pt x="80987" y="32626"/>
                  </a:lnTo>
                  <a:close/>
                </a:path>
                <a:path w="97154" h="118745">
                  <a:moveTo>
                    <a:pt x="81140" y="65747"/>
                  </a:moveTo>
                  <a:lnTo>
                    <a:pt x="80289" y="62407"/>
                  </a:lnTo>
                  <a:lnTo>
                    <a:pt x="80098" y="62458"/>
                  </a:lnTo>
                  <a:lnTo>
                    <a:pt x="80949" y="65798"/>
                  </a:lnTo>
                  <a:lnTo>
                    <a:pt x="81140" y="65747"/>
                  </a:lnTo>
                  <a:close/>
                </a:path>
                <a:path w="97154" h="118745">
                  <a:moveTo>
                    <a:pt x="81711" y="65570"/>
                  </a:moveTo>
                  <a:lnTo>
                    <a:pt x="80835" y="62357"/>
                  </a:lnTo>
                  <a:lnTo>
                    <a:pt x="80632" y="62407"/>
                  </a:lnTo>
                  <a:lnTo>
                    <a:pt x="81508" y="65620"/>
                  </a:lnTo>
                  <a:lnTo>
                    <a:pt x="81711" y="65570"/>
                  </a:lnTo>
                  <a:close/>
                </a:path>
                <a:path w="97154" h="118745">
                  <a:moveTo>
                    <a:pt x="82105" y="31521"/>
                  </a:moveTo>
                  <a:lnTo>
                    <a:pt x="81305" y="31356"/>
                  </a:lnTo>
                  <a:lnTo>
                    <a:pt x="80924" y="31483"/>
                  </a:lnTo>
                  <a:lnTo>
                    <a:pt x="81724" y="31483"/>
                  </a:lnTo>
                  <a:lnTo>
                    <a:pt x="82105" y="31521"/>
                  </a:lnTo>
                  <a:close/>
                </a:path>
                <a:path w="97154" h="118745">
                  <a:moveTo>
                    <a:pt x="82257" y="65341"/>
                  </a:moveTo>
                  <a:lnTo>
                    <a:pt x="81356" y="62230"/>
                  </a:lnTo>
                  <a:lnTo>
                    <a:pt x="81153" y="62280"/>
                  </a:lnTo>
                  <a:lnTo>
                    <a:pt x="82067" y="65392"/>
                  </a:lnTo>
                  <a:lnTo>
                    <a:pt x="82257" y="65341"/>
                  </a:lnTo>
                  <a:close/>
                </a:path>
                <a:path w="97154" h="118745">
                  <a:moveTo>
                    <a:pt x="93395" y="34912"/>
                  </a:moveTo>
                  <a:lnTo>
                    <a:pt x="93218" y="34785"/>
                  </a:lnTo>
                  <a:lnTo>
                    <a:pt x="92684" y="35674"/>
                  </a:lnTo>
                  <a:lnTo>
                    <a:pt x="87566" y="38849"/>
                  </a:lnTo>
                  <a:lnTo>
                    <a:pt x="87198" y="41135"/>
                  </a:lnTo>
                  <a:lnTo>
                    <a:pt x="87388" y="41135"/>
                  </a:lnTo>
                  <a:lnTo>
                    <a:pt x="87744" y="38976"/>
                  </a:lnTo>
                  <a:lnTo>
                    <a:pt x="92837" y="35801"/>
                  </a:lnTo>
                  <a:lnTo>
                    <a:pt x="93395" y="34912"/>
                  </a:lnTo>
                  <a:close/>
                </a:path>
                <a:path w="97154" h="118745">
                  <a:moveTo>
                    <a:pt x="93713" y="31737"/>
                  </a:moveTo>
                  <a:lnTo>
                    <a:pt x="90703" y="29578"/>
                  </a:lnTo>
                  <a:lnTo>
                    <a:pt x="84340" y="28435"/>
                  </a:lnTo>
                  <a:lnTo>
                    <a:pt x="82994" y="28054"/>
                  </a:lnTo>
                  <a:lnTo>
                    <a:pt x="82181" y="27800"/>
                  </a:lnTo>
                  <a:lnTo>
                    <a:pt x="81775" y="27673"/>
                  </a:lnTo>
                  <a:lnTo>
                    <a:pt x="80962" y="27419"/>
                  </a:lnTo>
                  <a:lnTo>
                    <a:pt x="80403" y="26784"/>
                  </a:lnTo>
                  <a:lnTo>
                    <a:pt x="80187" y="26657"/>
                  </a:lnTo>
                  <a:lnTo>
                    <a:pt x="80035" y="26784"/>
                  </a:lnTo>
                  <a:lnTo>
                    <a:pt x="89941" y="30721"/>
                  </a:lnTo>
                  <a:lnTo>
                    <a:pt x="91846" y="32118"/>
                  </a:lnTo>
                  <a:lnTo>
                    <a:pt x="90995" y="31991"/>
                  </a:lnTo>
                  <a:lnTo>
                    <a:pt x="85902" y="31102"/>
                  </a:lnTo>
                  <a:lnTo>
                    <a:pt x="82207" y="30175"/>
                  </a:lnTo>
                  <a:lnTo>
                    <a:pt x="81102" y="29959"/>
                  </a:lnTo>
                  <a:lnTo>
                    <a:pt x="80441" y="29832"/>
                  </a:lnTo>
                  <a:lnTo>
                    <a:pt x="79121" y="29972"/>
                  </a:lnTo>
                  <a:lnTo>
                    <a:pt x="78536" y="29832"/>
                  </a:lnTo>
                  <a:lnTo>
                    <a:pt x="77457" y="29578"/>
                  </a:lnTo>
                  <a:lnTo>
                    <a:pt x="76809" y="30200"/>
                  </a:lnTo>
                  <a:lnTo>
                    <a:pt x="77101" y="30175"/>
                  </a:lnTo>
                  <a:lnTo>
                    <a:pt x="77520" y="29832"/>
                  </a:lnTo>
                  <a:lnTo>
                    <a:pt x="78397" y="30048"/>
                  </a:lnTo>
                  <a:lnTo>
                    <a:pt x="78016" y="30086"/>
                  </a:lnTo>
                  <a:lnTo>
                    <a:pt x="77165" y="30175"/>
                  </a:lnTo>
                  <a:lnTo>
                    <a:pt x="76809" y="30200"/>
                  </a:lnTo>
                  <a:lnTo>
                    <a:pt x="76479" y="30340"/>
                  </a:lnTo>
                  <a:lnTo>
                    <a:pt x="75069" y="30975"/>
                  </a:lnTo>
                  <a:lnTo>
                    <a:pt x="73444" y="32626"/>
                  </a:lnTo>
                  <a:lnTo>
                    <a:pt x="73583" y="32753"/>
                  </a:lnTo>
                  <a:lnTo>
                    <a:pt x="75171" y="31102"/>
                  </a:lnTo>
                  <a:lnTo>
                    <a:pt x="76555" y="30467"/>
                  </a:lnTo>
                  <a:lnTo>
                    <a:pt x="74612" y="32372"/>
                  </a:lnTo>
                  <a:lnTo>
                    <a:pt x="74752" y="32499"/>
                  </a:lnTo>
                  <a:lnTo>
                    <a:pt x="77012" y="30314"/>
                  </a:lnTo>
                  <a:lnTo>
                    <a:pt x="77825" y="30238"/>
                  </a:lnTo>
                  <a:lnTo>
                    <a:pt x="75361" y="32245"/>
                  </a:lnTo>
                  <a:lnTo>
                    <a:pt x="75336" y="32499"/>
                  </a:lnTo>
                  <a:lnTo>
                    <a:pt x="77558" y="30721"/>
                  </a:lnTo>
                  <a:lnTo>
                    <a:pt x="80391" y="31102"/>
                  </a:lnTo>
                  <a:lnTo>
                    <a:pt x="82804" y="31610"/>
                  </a:lnTo>
                  <a:lnTo>
                    <a:pt x="82105" y="31521"/>
                  </a:lnTo>
                  <a:lnTo>
                    <a:pt x="84848" y="32118"/>
                  </a:lnTo>
                  <a:lnTo>
                    <a:pt x="85686" y="32245"/>
                  </a:lnTo>
                  <a:lnTo>
                    <a:pt x="82689" y="32245"/>
                  </a:lnTo>
                  <a:lnTo>
                    <a:pt x="79197" y="32499"/>
                  </a:lnTo>
                  <a:lnTo>
                    <a:pt x="79197" y="32880"/>
                  </a:lnTo>
                  <a:lnTo>
                    <a:pt x="77965" y="33642"/>
                  </a:lnTo>
                  <a:lnTo>
                    <a:pt x="74409" y="37325"/>
                  </a:lnTo>
                  <a:lnTo>
                    <a:pt x="73634" y="37706"/>
                  </a:lnTo>
                  <a:lnTo>
                    <a:pt x="74345" y="36309"/>
                  </a:lnTo>
                  <a:lnTo>
                    <a:pt x="75793" y="34658"/>
                  </a:lnTo>
                  <a:lnTo>
                    <a:pt x="79197" y="32880"/>
                  </a:lnTo>
                  <a:lnTo>
                    <a:pt x="79197" y="32499"/>
                  </a:lnTo>
                  <a:lnTo>
                    <a:pt x="79044" y="32499"/>
                  </a:lnTo>
                  <a:lnTo>
                    <a:pt x="76542" y="33642"/>
                  </a:lnTo>
                  <a:lnTo>
                    <a:pt x="72542" y="34150"/>
                  </a:lnTo>
                  <a:lnTo>
                    <a:pt x="70904" y="34785"/>
                  </a:lnTo>
                  <a:lnTo>
                    <a:pt x="68948" y="36944"/>
                  </a:lnTo>
                  <a:lnTo>
                    <a:pt x="68059" y="37452"/>
                  </a:lnTo>
                  <a:lnTo>
                    <a:pt x="68503" y="37071"/>
                  </a:lnTo>
                  <a:lnTo>
                    <a:pt x="71589" y="33388"/>
                  </a:lnTo>
                  <a:lnTo>
                    <a:pt x="76542" y="33134"/>
                  </a:lnTo>
                  <a:lnTo>
                    <a:pt x="78676" y="32245"/>
                  </a:lnTo>
                  <a:lnTo>
                    <a:pt x="80924" y="31483"/>
                  </a:lnTo>
                  <a:lnTo>
                    <a:pt x="80429" y="31483"/>
                  </a:lnTo>
                  <a:lnTo>
                    <a:pt x="78955" y="31991"/>
                  </a:lnTo>
                  <a:lnTo>
                    <a:pt x="76504" y="32880"/>
                  </a:lnTo>
                  <a:lnTo>
                    <a:pt x="71488" y="33134"/>
                  </a:lnTo>
                  <a:lnTo>
                    <a:pt x="67945" y="37452"/>
                  </a:lnTo>
                  <a:lnTo>
                    <a:pt x="67640" y="37833"/>
                  </a:lnTo>
                  <a:lnTo>
                    <a:pt x="66294" y="38214"/>
                  </a:lnTo>
                  <a:lnTo>
                    <a:pt x="66344" y="38341"/>
                  </a:lnTo>
                  <a:lnTo>
                    <a:pt x="68529" y="37706"/>
                  </a:lnTo>
                  <a:lnTo>
                    <a:pt x="71031" y="34912"/>
                  </a:lnTo>
                  <a:lnTo>
                    <a:pt x="72199" y="34404"/>
                  </a:lnTo>
                  <a:lnTo>
                    <a:pt x="72720" y="34277"/>
                  </a:lnTo>
                  <a:lnTo>
                    <a:pt x="73228" y="34277"/>
                  </a:lnTo>
                  <a:lnTo>
                    <a:pt x="72555" y="34785"/>
                  </a:lnTo>
                  <a:lnTo>
                    <a:pt x="71208" y="36944"/>
                  </a:lnTo>
                  <a:lnTo>
                    <a:pt x="70497" y="37579"/>
                  </a:lnTo>
                  <a:lnTo>
                    <a:pt x="68503" y="38849"/>
                  </a:lnTo>
                  <a:lnTo>
                    <a:pt x="67805" y="39992"/>
                  </a:lnTo>
                  <a:lnTo>
                    <a:pt x="67576" y="40500"/>
                  </a:lnTo>
                  <a:lnTo>
                    <a:pt x="67386" y="40805"/>
                  </a:lnTo>
                  <a:lnTo>
                    <a:pt x="67386" y="41135"/>
                  </a:lnTo>
                  <a:lnTo>
                    <a:pt x="67246" y="41770"/>
                  </a:lnTo>
                  <a:lnTo>
                    <a:pt x="67195" y="42024"/>
                  </a:lnTo>
                  <a:lnTo>
                    <a:pt x="66700" y="46850"/>
                  </a:lnTo>
                  <a:lnTo>
                    <a:pt x="63436" y="50152"/>
                  </a:lnTo>
                  <a:lnTo>
                    <a:pt x="62636" y="53708"/>
                  </a:lnTo>
                  <a:lnTo>
                    <a:pt x="62534" y="53962"/>
                  </a:lnTo>
                  <a:lnTo>
                    <a:pt x="61823" y="55232"/>
                  </a:lnTo>
                  <a:lnTo>
                    <a:pt x="62293" y="53835"/>
                  </a:lnTo>
                  <a:lnTo>
                    <a:pt x="63296" y="49771"/>
                  </a:lnTo>
                  <a:lnTo>
                    <a:pt x="64376" y="47104"/>
                  </a:lnTo>
                  <a:lnTo>
                    <a:pt x="65620" y="42900"/>
                  </a:lnTo>
                  <a:lnTo>
                    <a:pt x="67195" y="42024"/>
                  </a:lnTo>
                  <a:lnTo>
                    <a:pt x="67195" y="41808"/>
                  </a:lnTo>
                  <a:lnTo>
                    <a:pt x="65773" y="42608"/>
                  </a:lnTo>
                  <a:lnTo>
                    <a:pt x="67056" y="41516"/>
                  </a:lnTo>
                  <a:lnTo>
                    <a:pt x="67386" y="41135"/>
                  </a:lnTo>
                  <a:lnTo>
                    <a:pt x="67386" y="40805"/>
                  </a:lnTo>
                  <a:lnTo>
                    <a:pt x="67170" y="41135"/>
                  </a:lnTo>
                  <a:lnTo>
                    <a:pt x="64058" y="43802"/>
                  </a:lnTo>
                  <a:lnTo>
                    <a:pt x="63373" y="48120"/>
                  </a:lnTo>
                  <a:lnTo>
                    <a:pt x="63246" y="48501"/>
                  </a:lnTo>
                  <a:lnTo>
                    <a:pt x="62826" y="49136"/>
                  </a:lnTo>
                  <a:lnTo>
                    <a:pt x="62141" y="50279"/>
                  </a:lnTo>
                  <a:lnTo>
                    <a:pt x="61874" y="50787"/>
                  </a:lnTo>
                  <a:lnTo>
                    <a:pt x="61417" y="52565"/>
                  </a:lnTo>
                  <a:lnTo>
                    <a:pt x="61315" y="53200"/>
                  </a:lnTo>
                  <a:lnTo>
                    <a:pt x="61214" y="54724"/>
                  </a:lnTo>
                  <a:lnTo>
                    <a:pt x="60667" y="50787"/>
                  </a:lnTo>
                  <a:lnTo>
                    <a:pt x="62788" y="48501"/>
                  </a:lnTo>
                  <a:lnTo>
                    <a:pt x="63271" y="47358"/>
                  </a:lnTo>
                  <a:lnTo>
                    <a:pt x="63474" y="43929"/>
                  </a:lnTo>
                  <a:lnTo>
                    <a:pt x="64477" y="42278"/>
                  </a:lnTo>
                  <a:lnTo>
                    <a:pt x="67348" y="40627"/>
                  </a:lnTo>
                  <a:lnTo>
                    <a:pt x="68262" y="38341"/>
                  </a:lnTo>
                  <a:lnTo>
                    <a:pt x="68072" y="38214"/>
                  </a:lnTo>
                  <a:lnTo>
                    <a:pt x="67183" y="40500"/>
                  </a:lnTo>
                  <a:lnTo>
                    <a:pt x="64338" y="42151"/>
                  </a:lnTo>
                  <a:lnTo>
                    <a:pt x="63284" y="43929"/>
                  </a:lnTo>
                  <a:lnTo>
                    <a:pt x="63080" y="47358"/>
                  </a:lnTo>
                  <a:lnTo>
                    <a:pt x="62611" y="48374"/>
                  </a:lnTo>
                  <a:lnTo>
                    <a:pt x="60299" y="50914"/>
                  </a:lnTo>
                  <a:lnTo>
                    <a:pt x="61188" y="55867"/>
                  </a:lnTo>
                  <a:lnTo>
                    <a:pt x="61379" y="55740"/>
                  </a:lnTo>
                  <a:lnTo>
                    <a:pt x="61391" y="54724"/>
                  </a:lnTo>
                  <a:lnTo>
                    <a:pt x="61518" y="53200"/>
                  </a:lnTo>
                  <a:lnTo>
                    <a:pt x="61633" y="52565"/>
                  </a:lnTo>
                  <a:lnTo>
                    <a:pt x="62052" y="50914"/>
                  </a:lnTo>
                  <a:lnTo>
                    <a:pt x="62699" y="49644"/>
                  </a:lnTo>
                  <a:lnTo>
                    <a:pt x="63436" y="48501"/>
                  </a:lnTo>
                  <a:lnTo>
                    <a:pt x="63563" y="48120"/>
                  </a:lnTo>
                  <a:lnTo>
                    <a:pt x="64236" y="43929"/>
                  </a:lnTo>
                  <a:lnTo>
                    <a:pt x="65417" y="42913"/>
                  </a:lnTo>
                  <a:lnTo>
                    <a:pt x="65468" y="42786"/>
                  </a:lnTo>
                  <a:lnTo>
                    <a:pt x="65417" y="42913"/>
                  </a:lnTo>
                  <a:lnTo>
                    <a:pt x="64147" y="47104"/>
                  </a:lnTo>
                  <a:lnTo>
                    <a:pt x="63106" y="49644"/>
                  </a:lnTo>
                  <a:lnTo>
                    <a:pt x="62153" y="53708"/>
                  </a:lnTo>
                  <a:lnTo>
                    <a:pt x="62039" y="54089"/>
                  </a:lnTo>
                  <a:lnTo>
                    <a:pt x="61391" y="55740"/>
                  </a:lnTo>
                  <a:lnTo>
                    <a:pt x="61328" y="55994"/>
                  </a:lnTo>
                  <a:lnTo>
                    <a:pt x="61506" y="55994"/>
                  </a:lnTo>
                  <a:lnTo>
                    <a:pt x="62077" y="55232"/>
                  </a:lnTo>
                  <a:lnTo>
                    <a:pt x="62738" y="54343"/>
                  </a:lnTo>
                  <a:lnTo>
                    <a:pt x="63627" y="50279"/>
                  </a:lnTo>
                  <a:lnTo>
                    <a:pt x="66890" y="46850"/>
                  </a:lnTo>
                  <a:lnTo>
                    <a:pt x="68008" y="40119"/>
                  </a:lnTo>
                  <a:lnTo>
                    <a:pt x="68643" y="38976"/>
                  </a:lnTo>
                  <a:lnTo>
                    <a:pt x="70624" y="37706"/>
                  </a:lnTo>
                  <a:lnTo>
                    <a:pt x="71361" y="37071"/>
                  </a:lnTo>
                  <a:lnTo>
                    <a:pt x="72809" y="34785"/>
                  </a:lnTo>
                  <a:lnTo>
                    <a:pt x="73507" y="34277"/>
                  </a:lnTo>
                  <a:lnTo>
                    <a:pt x="73685" y="34150"/>
                  </a:lnTo>
                  <a:lnTo>
                    <a:pt x="74739" y="34023"/>
                  </a:lnTo>
                  <a:lnTo>
                    <a:pt x="72859" y="34912"/>
                  </a:lnTo>
                  <a:lnTo>
                    <a:pt x="71628" y="38849"/>
                  </a:lnTo>
                  <a:lnTo>
                    <a:pt x="69799" y="40373"/>
                  </a:lnTo>
                  <a:lnTo>
                    <a:pt x="69189" y="41389"/>
                  </a:lnTo>
                  <a:lnTo>
                    <a:pt x="68541" y="43167"/>
                  </a:lnTo>
                  <a:lnTo>
                    <a:pt x="68427" y="44310"/>
                  </a:lnTo>
                  <a:lnTo>
                    <a:pt x="68707" y="44945"/>
                  </a:lnTo>
                  <a:lnTo>
                    <a:pt x="68897" y="44945"/>
                  </a:lnTo>
                  <a:lnTo>
                    <a:pt x="68630" y="44310"/>
                  </a:lnTo>
                  <a:lnTo>
                    <a:pt x="68745" y="43167"/>
                  </a:lnTo>
                  <a:lnTo>
                    <a:pt x="69367" y="41516"/>
                  </a:lnTo>
                  <a:lnTo>
                    <a:pt x="69964" y="40500"/>
                  </a:lnTo>
                  <a:lnTo>
                    <a:pt x="71805" y="38976"/>
                  </a:lnTo>
                  <a:lnTo>
                    <a:pt x="73088" y="34912"/>
                  </a:lnTo>
                  <a:lnTo>
                    <a:pt x="75171" y="34023"/>
                  </a:lnTo>
                  <a:lnTo>
                    <a:pt x="75463" y="33896"/>
                  </a:lnTo>
                  <a:lnTo>
                    <a:pt x="76377" y="33769"/>
                  </a:lnTo>
                  <a:lnTo>
                    <a:pt x="76835" y="33642"/>
                  </a:lnTo>
                  <a:lnTo>
                    <a:pt x="76098" y="34150"/>
                  </a:lnTo>
                  <a:lnTo>
                    <a:pt x="74053" y="36309"/>
                  </a:lnTo>
                  <a:lnTo>
                    <a:pt x="73533" y="37325"/>
                  </a:lnTo>
                  <a:lnTo>
                    <a:pt x="73342" y="37960"/>
                  </a:lnTo>
                  <a:lnTo>
                    <a:pt x="73456" y="38087"/>
                  </a:lnTo>
                  <a:lnTo>
                    <a:pt x="75171" y="37706"/>
                  </a:lnTo>
                  <a:lnTo>
                    <a:pt x="75311" y="37579"/>
                  </a:lnTo>
                  <a:lnTo>
                    <a:pt x="80594" y="32778"/>
                  </a:lnTo>
                  <a:lnTo>
                    <a:pt x="79997" y="33007"/>
                  </a:lnTo>
                  <a:lnTo>
                    <a:pt x="75526" y="37071"/>
                  </a:lnTo>
                  <a:lnTo>
                    <a:pt x="74155" y="37579"/>
                  </a:lnTo>
                  <a:lnTo>
                    <a:pt x="74803" y="37198"/>
                  </a:lnTo>
                  <a:lnTo>
                    <a:pt x="78308" y="33642"/>
                  </a:lnTo>
                  <a:lnTo>
                    <a:pt x="79514" y="32880"/>
                  </a:lnTo>
                  <a:lnTo>
                    <a:pt x="79705" y="32753"/>
                  </a:lnTo>
                  <a:lnTo>
                    <a:pt x="80149" y="32626"/>
                  </a:lnTo>
                  <a:lnTo>
                    <a:pt x="80759" y="32626"/>
                  </a:lnTo>
                  <a:lnTo>
                    <a:pt x="82702" y="32499"/>
                  </a:lnTo>
                  <a:lnTo>
                    <a:pt x="84670" y="32499"/>
                  </a:lnTo>
                  <a:lnTo>
                    <a:pt x="82778" y="32753"/>
                  </a:lnTo>
                  <a:lnTo>
                    <a:pt x="80162" y="35039"/>
                  </a:lnTo>
                  <a:lnTo>
                    <a:pt x="79336" y="35547"/>
                  </a:lnTo>
                  <a:lnTo>
                    <a:pt x="79235" y="35928"/>
                  </a:lnTo>
                  <a:lnTo>
                    <a:pt x="79375" y="35801"/>
                  </a:lnTo>
                  <a:lnTo>
                    <a:pt x="80340" y="35166"/>
                  </a:lnTo>
                  <a:lnTo>
                    <a:pt x="82994" y="32753"/>
                  </a:lnTo>
                  <a:lnTo>
                    <a:pt x="85356" y="32626"/>
                  </a:lnTo>
                  <a:lnTo>
                    <a:pt x="84353" y="32880"/>
                  </a:lnTo>
                  <a:lnTo>
                    <a:pt x="80454" y="35293"/>
                  </a:lnTo>
                  <a:lnTo>
                    <a:pt x="79375" y="35801"/>
                  </a:lnTo>
                  <a:lnTo>
                    <a:pt x="79463" y="35928"/>
                  </a:lnTo>
                  <a:lnTo>
                    <a:pt x="80543" y="35420"/>
                  </a:lnTo>
                  <a:lnTo>
                    <a:pt x="85001" y="32753"/>
                  </a:lnTo>
                  <a:lnTo>
                    <a:pt x="86296" y="32626"/>
                  </a:lnTo>
                  <a:lnTo>
                    <a:pt x="86296" y="32499"/>
                  </a:lnTo>
                  <a:lnTo>
                    <a:pt x="86067" y="32499"/>
                  </a:lnTo>
                  <a:lnTo>
                    <a:pt x="86537" y="32372"/>
                  </a:lnTo>
                  <a:lnTo>
                    <a:pt x="87058" y="32372"/>
                  </a:lnTo>
                  <a:lnTo>
                    <a:pt x="87490" y="32245"/>
                  </a:lnTo>
                  <a:lnTo>
                    <a:pt x="88938" y="32245"/>
                  </a:lnTo>
                  <a:lnTo>
                    <a:pt x="90030" y="32372"/>
                  </a:lnTo>
                  <a:lnTo>
                    <a:pt x="90766" y="32499"/>
                  </a:lnTo>
                  <a:lnTo>
                    <a:pt x="91503" y="32880"/>
                  </a:lnTo>
                  <a:lnTo>
                    <a:pt x="91579" y="32626"/>
                  </a:lnTo>
                  <a:lnTo>
                    <a:pt x="90068" y="32118"/>
                  </a:lnTo>
                  <a:lnTo>
                    <a:pt x="88874" y="31991"/>
                  </a:lnTo>
                  <a:lnTo>
                    <a:pt x="87985" y="31991"/>
                  </a:lnTo>
                  <a:lnTo>
                    <a:pt x="87376" y="31902"/>
                  </a:lnTo>
                  <a:lnTo>
                    <a:pt x="87376" y="32118"/>
                  </a:lnTo>
                  <a:lnTo>
                    <a:pt x="86614" y="32245"/>
                  </a:lnTo>
                  <a:lnTo>
                    <a:pt x="84074" y="31610"/>
                  </a:lnTo>
                  <a:lnTo>
                    <a:pt x="80530" y="30721"/>
                  </a:lnTo>
                  <a:lnTo>
                    <a:pt x="78371" y="30175"/>
                  </a:lnTo>
                  <a:lnTo>
                    <a:pt x="78778" y="30137"/>
                  </a:lnTo>
                  <a:lnTo>
                    <a:pt x="85420" y="31737"/>
                  </a:lnTo>
                  <a:lnTo>
                    <a:pt x="87376" y="32118"/>
                  </a:lnTo>
                  <a:lnTo>
                    <a:pt x="87376" y="31902"/>
                  </a:lnTo>
                  <a:lnTo>
                    <a:pt x="87210" y="31864"/>
                  </a:lnTo>
                  <a:lnTo>
                    <a:pt x="79502" y="30060"/>
                  </a:lnTo>
                  <a:lnTo>
                    <a:pt x="80441" y="29959"/>
                  </a:lnTo>
                  <a:lnTo>
                    <a:pt x="82397" y="30340"/>
                  </a:lnTo>
                  <a:lnTo>
                    <a:pt x="85864" y="31356"/>
                  </a:lnTo>
                  <a:lnTo>
                    <a:pt x="91109" y="32118"/>
                  </a:lnTo>
                  <a:lnTo>
                    <a:pt x="91973" y="32372"/>
                  </a:lnTo>
                  <a:lnTo>
                    <a:pt x="91998" y="32245"/>
                  </a:lnTo>
                  <a:lnTo>
                    <a:pt x="92303" y="32372"/>
                  </a:lnTo>
                  <a:lnTo>
                    <a:pt x="92392" y="32245"/>
                  </a:lnTo>
                  <a:lnTo>
                    <a:pt x="92240" y="32118"/>
                  </a:lnTo>
                  <a:lnTo>
                    <a:pt x="90017" y="30594"/>
                  </a:lnTo>
                  <a:lnTo>
                    <a:pt x="85115" y="29578"/>
                  </a:lnTo>
                  <a:lnTo>
                    <a:pt x="82892" y="28829"/>
                  </a:lnTo>
                  <a:lnTo>
                    <a:pt x="84950" y="29197"/>
                  </a:lnTo>
                  <a:lnTo>
                    <a:pt x="89827" y="30200"/>
                  </a:lnTo>
                  <a:lnTo>
                    <a:pt x="92824" y="31991"/>
                  </a:lnTo>
                  <a:lnTo>
                    <a:pt x="92989" y="32118"/>
                  </a:lnTo>
                  <a:lnTo>
                    <a:pt x="93065" y="31991"/>
                  </a:lnTo>
                  <a:lnTo>
                    <a:pt x="92913" y="31864"/>
                  </a:lnTo>
                  <a:lnTo>
                    <a:pt x="89928" y="29959"/>
                  </a:lnTo>
                  <a:lnTo>
                    <a:pt x="87299" y="29451"/>
                  </a:lnTo>
                  <a:lnTo>
                    <a:pt x="83121" y="28676"/>
                  </a:lnTo>
                  <a:lnTo>
                    <a:pt x="82562" y="28371"/>
                  </a:lnTo>
                  <a:lnTo>
                    <a:pt x="82562" y="28663"/>
                  </a:lnTo>
                  <a:lnTo>
                    <a:pt x="81915" y="28308"/>
                  </a:lnTo>
                  <a:lnTo>
                    <a:pt x="81140" y="27673"/>
                  </a:lnTo>
                  <a:lnTo>
                    <a:pt x="82562" y="28663"/>
                  </a:lnTo>
                  <a:lnTo>
                    <a:pt x="82562" y="28371"/>
                  </a:lnTo>
                  <a:lnTo>
                    <a:pt x="81559" y="27800"/>
                  </a:lnTo>
                  <a:lnTo>
                    <a:pt x="81902" y="27927"/>
                  </a:lnTo>
                  <a:lnTo>
                    <a:pt x="84315" y="28689"/>
                  </a:lnTo>
                  <a:lnTo>
                    <a:pt x="87388" y="29197"/>
                  </a:lnTo>
                  <a:lnTo>
                    <a:pt x="90614" y="29832"/>
                  </a:lnTo>
                  <a:lnTo>
                    <a:pt x="93637" y="31991"/>
                  </a:lnTo>
                  <a:lnTo>
                    <a:pt x="93713" y="31737"/>
                  </a:lnTo>
                  <a:close/>
                </a:path>
                <a:path w="97154" h="118745">
                  <a:moveTo>
                    <a:pt x="95313" y="42405"/>
                  </a:moveTo>
                  <a:lnTo>
                    <a:pt x="95250" y="40373"/>
                  </a:lnTo>
                  <a:lnTo>
                    <a:pt x="95059" y="40373"/>
                  </a:lnTo>
                  <a:lnTo>
                    <a:pt x="95186" y="41770"/>
                  </a:lnTo>
                  <a:lnTo>
                    <a:pt x="95059" y="42786"/>
                  </a:lnTo>
                  <a:lnTo>
                    <a:pt x="94945" y="43421"/>
                  </a:lnTo>
                  <a:lnTo>
                    <a:pt x="94818" y="43929"/>
                  </a:lnTo>
                  <a:lnTo>
                    <a:pt x="94526" y="44818"/>
                  </a:lnTo>
                  <a:lnTo>
                    <a:pt x="94716" y="44818"/>
                  </a:lnTo>
                  <a:lnTo>
                    <a:pt x="95021" y="44056"/>
                  </a:lnTo>
                  <a:lnTo>
                    <a:pt x="95199" y="43294"/>
                  </a:lnTo>
                  <a:lnTo>
                    <a:pt x="95313" y="42405"/>
                  </a:lnTo>
                  <a:close/>
                </a:path>
                <a:path w="97154" h="118745">
                  <a:moveTo>
                    <a:pt x="95910" y="35166"/>
                  </a:moveTo>
                  <a:lnTo>
                    <a:pt x="95872" y="34912"/>
                  </a:lnTo>
                  <a:lnTo>
                    <a:pt x="95135" y="33896"/>
                  </a:lnTo>
                  <a:lnTo>
                    <a:pt x="94970" y="33896"/>
                  </a:lnTo>
                  <a:lnTo>
                    <a:pt x="95567" y="34785"/>
                  </a:lnTo>
                  <a:lnTo>
                    <a:pt x="95681" y="35166"/>
                  </a:lnTo>
                  <a:lnTo>
                    <a:pt x="93992" y="39357"/>
                  </a:lnTo>
                  <a:lnTo>
                    <a:pt x="93878" y="39865"/>
                  </a:lnTo>
                  <a:lnTo>
                    <a:pt x="94335" y="41135"/>
                  </a:lnTo>
                  <a:lnTo>
                    <a:pt x="94449" y="43802"/>
                  </a:lnTo>
                  <a:lnTo>
                    <a:pt x="94322" y="44310"/>
                  </a:lnTo>
                  <a:lnTo>
                    <a:pt x="94183" y="44691"/>
                  </a:lnTo>
                  <a:lnTo>
                    <a:pt x="94373" y="44818"/>
                  </a:lnTo>
                  <a:lnTo>
                    <a:pt x="94538" y="44310"/>
                  </a:lnTo>
                  <a:lnTo>
                    <a:pt x="94665" y="43802"/>
                  </a:lnTo>
                  <a:lnTo>
                    <a:pt x="94551" y="41135"/>
                  </a:lnTo>
                  <a:lnTo>
                    <a:pt x="94107" y="39865"/>
                  </a:lnTo>
                  <a:lnTo>
                    <a:pt x="94208" y="39357"/>
                  </a:lnTo>
                  <a:lnTo>
                    <a:pt x="95910" y="35166"/>
                  </a:lnTo>
                  <a:close/>
                </a:path>
                <a:path w="97154" h="118745">
                  <a:moveTo>
                    <a:pt x="97028" y="42405"/>
                  </a:moveTo>
                  <a:lnTo>
                    <a:pt x="96964" y="42024"/>
                  </a:lnTo>
                  <a:lnTo>
                    <a:pt x="95719" y="39357"/>
                  </a:lnTo>
                  <a:lnTo>
                    <a:pt x="95796" y="37960"/>
                  </a:lnTo>
                  <a:lnTo>
                    <a:pt x="96367" y="36690"/>
                  </a:lnTo>
                  <a:lnTo>
                    <a:pt x="96570" y="35801"/>
                  </a:lnTo>
                  <a:lnTo>
                    <a:pt x="96469" y="34785"/>
                  </a:lnTo>
                  <a:lnTo>
                    <a:pt x="95770" y="33515"/>
                  </a:lnTo>
                  <a:lnTo>
                    <a:pt x="94919" y="32753"/>
                  </a:lnTo>
                  <a:lnTo>
                    <a:pt x="94780" y="32626"/>
                  </a:lnTo>
                  <a:lnTo>
                    <a:pt x="94640" y="32499"/>
                  </a:lnTo>
                  <a:lnTo>
                    <a:pt x="94475" y="32499"/>
                  </a:lnTo>
                  <a:lnTo>
                    <a:pt x="94272" y="32499"/>
                  </a:lnTo>
                  <a:lnTo>
                    <a:pt x="94297" y="34150"/>
                  </a:lnTo>
                  <a:lnTo>
                    <a:pt x="93967" y="36436"/>
                  </a:lnTo>
                  <a:lnTo>
                    <a:pt x="89801" y="39230"/>
                  </a:lnTo>
                  <a:lnTo>
                    <a:pt x="89725" y="41008"/>
                  </a:lnTo>
                  <a:lnTo>
                    <a:pt x="89928" y="41008"/>
                  </a:lnTo>
                  <a:lnTo>
                    <a:pt x="90004" y="39357"/>
                  </a:lnTo>
                  <a:lnTo>
                    <a:pt x="94157" y="36563"/>
                  </a:lnTo>
                  <a:lnTo>
                    <a:pt x="94576" y="33515"/>
                  </a:lnTo>
                  <a:lnTo>
                    <a:pt x="94513" y="36944"/>
                  </a:lnTo>
                  <a:lnTo>
                    <a:pt x="90131" y="39484"/>
                  </a:lnTo>
                  <a:lnTo>
                    <a:pt x="89928" y="41008"/>
                  </a:lnTo>
                  <a:lnTo>
                    <a:pt x="90131" y="41008"/>
                  </a:lnTo>
                  <a:lnTo>
                    <a:pt x="90309" y="39611"/>
                  </a:lnTo>
                  <a:lnTo>
                    <a:pt x="94703" y="37071"/>
                  </a:lnTo>
                  <a:lnTo>
                    <a:pt x="94780" y="33515"/>
                  </a:lnTo>
                  <a:lnTo>
                    <a:pt x="94691" y="32753"/>
                  </a:lnTo>
                  <a:lnTo>
                    <a:pt x="95656" y="33769"/>
                  </a:lnTo>
                  <a:lnTo>
                    <a:pt x="96278" y="34912"/>
                  </a:lnTo>
                  <a:lnTo>
                    <a:pt x="96367" y="35801"/>
                  </a:lnTo>
                  <a:lnTo>
                    <a:pt x="96177" y="36690"/>
                  </a:lnTo>
                  <a:lnTo>
                    <a:pt x="95592" y="37960"/>
                  </a:lnTo>
                  <a:lnTo>
                    <a:pt x="95516" y="39357"/>
                  </a:lnTo>
                  <a:lnTo>
                    <a:pt x="96685" y="41897"/>
                  </a:lnTo>
                  <a:lnTo>
                    <a:pt x="96761" y="42659"/>
                  </a:lnTo>
                  <a:lnTo>
                    <a:pt x="96939" y="42659"/>
                  </a:lnTo>
                  <a:lnTo>
                    <a:pt x="97028" y="42405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4" name="object 54"/>
            <p:cNvSpPr/>
            <p:nvPr/>
          </p:nvSpPr>
          <p:spPr>
            <a:xfrm>
              <a:off x="6992990" y="3347678"/>
              <a:ext cx="19050" cy="14604"/>
            </a:xfrm>
            <a:custGeom>
              <a:avLst/>
              <a:gdLst/>
              <a:ahLst/>
              <a:cxnLst/>
              <a:rect l="l" t="t" r="r" b="b"/>
              <a:pathLst>
                <a:path w="19050" h="14604">
                  <a:moveTo>
                    <a:pt x="2463" y="2108"/>
                  </a:moveTo>
                  <a:lnTo>
                    <a:pt x="927" y="4940"/>
                  </a:lnTo>
                  <a:lnTo>
                    <a:pt x="0" y="12141"/>
                  </a:lnTo>
                  <a:lnTo>
                    <a:pt x="317" y="14465"/>
                  </a:lnTo>
                  <a:lnTo>
                    <a:pt x="1485" y="11544"/>
                  </a:lnTo>
                  <a:lnTo>
                    <a:pt x="5460" y="8966"/>
                  </a:lnTo>
                  <a:lnTo>
                    <a:pt x="3454" y="8966"/>
                  </a:lnTo>
                  <a:lnTo>
                    <a:pt x="4742" y="6819"/>
                  </a:lnTo>
                  <a:lnTo>
                    <a:pt x="2247" y="6819"/>
                  </a:lnTo>
                  <a:lnTo>
                    <a:pt x="2351" y="2984"/>
                  </a:lnTo>
                  <a:lnTo>
                    <a:pt x="2463" y="2108"/>
                  </a:lnTo>
                  <a:close/>
                </a:path>
                <a:path w="19050" h="14604">
                  <a:moveTo>
                    <a:pt x="9448" y="6680"/>
                  </a:moveTo>
                  <a:lnTo>
                    <a:pt x="6121" y="6794"/>
                  </a:lnTo>
                  <a:lnTo>
                    <a:pt x="4584" y="7670"/>
                  </a:lnTo>
                  <a:lnTo>
                    <a:pt x="3454" y="8966"/>
                  </a:lnTo>
                  <a:lnTo>
                    <a:pt x="5460" y="8966"/>
                  </a:lnTo>
                  <a:lnTo>
                    <a:pt x="5715" y="8801"/>
                  </a:lnTo>
                  <a:lnTo>
                    <a:pt x="9448" y="6680"/>
                  </a:lnTo>
                  <a:close/>
                </a:path>
                <a:path w="19050" h="14604">
                  <a:moveTo>
                    <a:pt x="5295" y="0"/>
                  </a:moveTo>
                  <a:lnTo>
                    <a:pt x="2247" y="6819"/>
                  </a:lnTo>
                  <a:lnTo>
                    <a:pt x="4742" y="6819"/>
                  </a:lnTo>
                  <a:lnTo>
                    <a:pt x="5016" y="6362"/>
                  </a:lnTo>
                  <a:lnTo>
                    <a:pt x="6236" y="5473"/>
                  </a:lnTo>
                  <a:lnTo>
                    <a:pt x="5156" y="5473"/>
                  </a:lnTo>
                  <a:lnTo>
                    <a:pt x="4458" y="5016"/>
                  </a:lnTo>
                  <a:lnTo>
                    <a:pt x="4520" y="4762"/>
                  </a:lnTo>
                  <a:lnTo>
                    <a:pt x="4965" y="3759"/>
                  </a:lnTo>
                  <a:lnTo>
                    <a:pt x="7635" y="3759"/>
                  </a:lnTo>
                  <a:lnTo>
                    <a:pt x="7124" y="3238"/>
                  </a:lnTo>
                  <a:lnTo>
                    <a:pt x="7797" y="2044"/>
                  </a:lnTo>
                  <a:lnTo>
                    <a:pt x="10427" y="2044"/>
                  </a:lnTo>
                  <a:lnTo>
                    <a:pt x="11506" y="1016"/>
                  </a:lnTo>
                  <a:lnTo>
                    <a:pt x="14792" y="1016"/>
                  </a:lnTo>
                  <a:lnTo>
                    <a:pt x="14986" y="838"/>
                  </a:lnTo>
                  <a:lnTo>
                    <a:pt x="16642" y="838"/>
                  </a:lnTo>
                  <a:lnTo>
                    <a:pt x="16498" y="304"/>
                  </a:lnTo>
                  <a:lnTo>
                    <a:pt x="12357" y="304"/>
                  </a:lnTo>
                  <a:lnTo>
                    <a:pt x="5295" y="0"/>
                  </a:lnTo>
                  <a:close/>
                </a:path>
                <a:path w="19050" h="14604">
                  <a:moveTo>
                    <a:pt x="7635" y="3759"/>
                  </a:moveTo>
                  <a:lnTo>
                    <a:pt x="4965" y="3759"/>
                  </a:lnTo>
                  <a:lnTo>
                    <a:pt x="5067" y="4762"/>
                  </a:lnTo>
                  <a:lnTo>
                    <a:pt x="5410" y="5016"/>
                  </a:lnTo>
                  <a:lnTo>
                    <a:pt x="6146" y="5308"/>
                  </a:lnTo>
                  <a:lnTo>
                    <a:pt x="5156" y="5473"/>
                  </a:lnTo>
                  <a:lnTo>
                    <a:pt x="6236" y="5473"/>
                  </a:lnTo>
                  <a:lnTo>
                    <a:pt x="6375" y="5372"/>
                  </a:lnTo>
                  <a:lnTo>
                    <a:pt x="11325" y="3937"/>
                  </a:lnTo>
                  <a:lnTo>
                    <a:pt x="7810" y="3937"/>
                  </a:lnTo>
                  <a:lnTo>
                    <a:pt x="7635" y="3759"/>
                  </a:lnTo>
                  <a:close/>
                </a:path>
                <a:path w="19050" h="14604">
                  <a:moveTo>
                    <a:pt x="17864" y="3505"/>
                  </a:moveTo>
                  <a:lnTo>
                    <a:pt x="12814" y="3505"/>
                  </a:lnTo>
                  <a:lnTo>
                    <a:pt x="15938" y="4216"/>
                  </a:lnTo>
                  <a:lnTo>
                    <a:pt x="18630" y="4381"/>
                  </a:lnTo>
                  <a:lnTo>
                    <a:pt x="17864" y="3505"/>
                  </a:lnTo>
                  <a:close/>
                </a:path>
                <a:path w="19050" h="14604">
                  <a:moveTo>
                    <a:pt x="10427" y="2044"/>
                  </a:moveTo>
                  <a:lnTo>
                    <a:pt x="7797" y="2044"/>
                  </a:lnTo>
                  <a:lnTo>
                    <a:pt x="7919" y="3238"/>
                  </a:lnTo>
                  <a:lnTo>
                    <a:pt x="8102" y="3505"/>
                  </a:lnTo>
                  <a:lnTo>
                    <a:pt x="8813" y="3873"/>
                  </a:lnTo>
                  <a:lnTo>
                    <a:pt x="7810" y="3937"/>
                  </a:lnTo>
                  <a:lnTo>
                    <a:pt x="11325" y="3937"/>
                  </a:lnTo>
                  <a:lnTo>
                    <a:pt x="12814" y="3505"/>
                  </a:lnTo>
                  <a:lnTo>
                    <a:pt x="17864" y="3505"/>
                  </a:lnTo>
                  <a:lnTo>
                    <a:pt x="16065" y="3454"/>
                  </a:lnTo>
                  <a:lnTo>
                    <a:pt x="15235" y="3238"/>
                  </a:lnTo>
                  <a:lnTo>
                    <a:pt x="11910" y="3225"/>
                  </a:lnTo>
                  <a:lnTo>
                    <a:pt x="10909" y="2984"/>
                  </a:lnTo>
                  <a:lnTo>
                    <a:pt x="10427" y="2044"/>
                  </a:lnTo>
                  <a:close/>
                </a:path>
                <a:path w="19050" h="14604">
                  <a:moveTo>
                    <a:pt x="16642" y="838"/>
                  </a:moveTo>
                  <a:lnTo>
                    <a:pt x="14986" y="838"/>
                  </a:lnTo>
                  <a:lnTo>
                    <a:pt x="14671" y="1841"/>
                  </a:lnTo>
                  <a:lnTo>
                    <a:pt x="14757" y="2108"/>
                  </a:lnTo>
                  <a:lnTo>
                    <a:pt x="15062" y="2755"/>
                  </a:lnTo>
                  <a:lnTo>
                    <a:pt x="16065" y="3454"/>
                  </a:lnTo>
                  <a:lnTo>
                    <a:pt x="17823" y="3454"/>
                  </a:lnTo>
                  <a:lnTo>
                    <a:pt x="17183" y="2387"/>
                  </a:lnTo>
                  <a:lnTo>
                    <a:pt x="16642" y="838"/>
                  </a:lnTo>
                  <a:close/>
                </a:path>
                <a:path w="19050" h="14604">
                  <a:moveTo>
                    <a:pt x="14792" y="1016"/>
                  </a:moveTo>
                  <a:lnTo>
                    <a:pt x="11506" y="1016"/>
                  </a:lnTo>
                  <a:lnTo>
                    <a:pt x="11250" y="1841"/>
                  </a:lnTo>
                  <a:lnTo>
                    <a:pt x="11268" y="2387"/>
                  </a:lnTo>
                  <a:lnTo>
                    <a:pt x="11341" y="2628"/>
                  </a:lnTo>
                  <a:lnTo>
                    <a:pt x="11963" y="3238"/>
                  </a:lnTo>
                  <a:lnTo>
                    <a:pt x="15235" y="3238"/>
                  </a:lnTo>
                  <a:lnTo>
                    <a:pt x="14552" y="3060"/>
                  </a:lnTo>
                  <a:lnTo>
                    <a:pt x="13893" y="1841"/>
                  </a:lnTo>
                  <a:lnTo>
                    <a:pt x="14792" y="1016"/>
                  </a:lnTo>
                  <a:close/>
                </a:path>
                <a:path w="19050" h="14604">
                  <a:moveTo>
                    <a:pt x="16459" y="152"/>
                  </a:moveTo>
                  <a:lnTo>
                    <a:pt x="12357" y="304"/>
                  </a:lnTo>
                  <a:lnTo>
                    <a:pt x="16498" y="304"/>
                  </a:lnTo>
                  <a:lnTo>
                    <a:pt x="16459" y="152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55" name="object 55"/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28120" y="3348569"/>
              <a:ext cx="246202" cy="138188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7132152" y="3460699"/>
              <a:ext cx="23495" cy="12065"/>
            </a:xfrm>
            <a:custGeom>
              <a:avLst/>
              <a:gdLst/>
              <a:ahLst/>
              <a:cxnLst/>
              <a:rect l="l" t="t" r="r" b="b"/>
              <a:pathLst>
                <a:path w="23495" h="12064">
                  <a:moveTo>
                    <a:pt x="0" y="0"/>
                  </a:moveTo>
                  <a:lnTo>
                    <a:pt x="901" y="520"/>
                  </a:lnTo>
                  <a:lnTo>
                    <a:pt x="1028" y="304"/>
                  </a:lnTo>
                  <a:lnTo>
                    <a:pt x="0" y="0"/>
                  </a:lnTo>
                  <a:close/>
                </a:path>
                <a:path w="23495" h="12064">
                  <a:moveTo>
                    <a:pt x="22796" y="7048"/>
                  </a:moveTo>
                  <a:lnTo>
                    <a:pt x="18961" y="11264"/>
                  </a:lnTo>
                  <a:lnTo>
                    <a:pt x="19291" y="11468"/>
                  </a:lnTo>
                  <a:lnTo>
                    <a:pt x="23160" y="7327"/>
                  </a:lnTo>
                  <a:lnTo>
                    <a:pt x="23238" y="7188"/>
                  </a:lnTo>
                  <a:lnTo>
                    <a:pt x="22796" y="7048"/>
                  </a:lnTo>
                  <a:close/>
                </a:path>
                <a:path w="23495" h="12064">
                  <a:moveTo>
                    <a:pt x="21882" y="6781"/>
                  </a:moveTo>
                  <a:lnTo>
                    <a:pt x="18211" y="10833"/>
                  </a:lnTo>
                  <a:lnTo>
                    <a:pt x="18707" y="11125"/>
                  </a:lnTo>
                  <a:lnTo>
                    <a:pt x="22491" y="6959"/>
                  </a:lnTo>
                  <a:lnTo>
                    <a:pt x="21882" y="6781"/>
                  </a:lnTo>
                  <a:close/>
                </a:path>
                <a:path w="23495" h="12064">
                  <a:moveTo>
                    <a:pt x="20980" y="6502"/>
                  </a:moveTo>
                  <a:lnTo>
                    <a:pt x="17475" y="10401"/>
                  </a:lnTo>
                  <a:lnTo>
                    <a:pt x="17957" y="10693"/>
                  </a:lnTo>
                  <a:lnTo>
                    <a:pt x="21590" y="6692"/>
                  </a:lnTo>
                  <a:lnTo>
                    <a:pt x="20980" y="6502"/>
                  </a:lnTo>
                  <a:close/>
                </a:path>
                <a:path w="23495" h="12064">
                  <a:moveTo>
                    <a:pt x="20091" y="6223"/>
                  </a:moveTo>
                  <a:lnTo>
                    <a:pt x="16725" y="9969"/>
                  </a:lnTo>
                  <a:lnTo>
                    <a:pt x="17221" y="10261"/>
                  </a:lnTo>
                  <a:lnTo>
                    <a:pt x="20688" y="6413"/>
                  </a:lnTo>
                  <a:lnTo>
                    <a:pt x="20091" y="6223"/>
                  </a:lnTo>
                  <a:close/>
                </a:path>
                <a:path w="23495" h="12064">
                  <a:moveTo>
                    <a:pt x="19189" y="5943"/>
                  </a:moveTo>
                  <a:lnTo>
                    <a:pt x="15976" y="9525"/>
                  </a:lnTo>
                  <a:lnTo>
                    <a:pt x="16471" y="9817"/>
                  </a:lnTo>
                  <a:lnTo>
                    <a:pt x="19786" y="6134"/>
                  </a:lnTo>
                  <a:lnTo>
                    <a:pt x="19189" y="5943"/>
                  </a:lnTo>
                  <a:close/>
                </a:path>
                <a:path w="23495" h="12064">
                  <a:moveTo>
                    <a:pt x="18288" y="5676"/>
                  </a:moveTo>
                  <a:lnTo>
                    <a:pt x="15240" y="9093"/>
                  </a:lnTo>
                  <a:lnTo>
                    <a:pt x="15735" y="9385"/>
                  </a:lnTo>
                  <a:lnTo>
                    <a:pt x="18897" y="5854"/>
                  </a:lnTo>
                  <a:lnTo>
                    <a:pt x="18288" y="5676"/>
                  </a:lnTo>
                  <a:close/>
                </a:path>
                <a:path w="23495" h="12064">
                  <a:moveTo>
                    <a:pt x="17399" y="5397"/>
                  </a:moveTo>
                  <a:lnTo>
                    <a:pt x="14503" y="8648"/>
                  </a:lnTo>
                  <a:lnTo>
                    <a:pt x="14998" y="8953"/>
                  </a:lnTo>
                  <a:lnTo>
                    <a:pt x="17905" y="5676"/>
                  </a:lnTo>
                  <a:lnTo>
                    <a:pt x="17910" y="5549"/>
                  </a:lnTo>
                  <a:lnTo>
                    <a:pt x="17399" y="5397"/>
                  </a:lnTo>
                  <a:close/>
                </a:path>
                <a:path w="23495" h="12064">
                  <a:moveTo>
                    <a:pt x="16497" y="5118"/>
                  </a:moveTo>
                  <a:lnTo>
                    <a:pt x="13766" y="8216"/>
                  </a:lnTo>
                  <a:lnTo>
                    <a:pt x="14262" y="8509"/>
                  </a:lnTo>
                  <a:lnTo>
                    <a:pt x="17106" y="5308"/>
                  </a:lnTo>
                  <a:lnTo>
                    <a:pt x="16497" y="5118"/>
                  </a:lnTo>
                  <a:close/>
                </a:path>
                <a:path w="23495" h="12064">
                  <a:moveTo>
                    <a:pt x="15608" y="4838"/>
                  </a:moveTo>
                  <a:lnTo>
                    <a:pt x="13030" y="7772"/>
                  </a:lnTo>
                  <a:lnTo>
                    <a:pt x="13525" y="8064"/>
                  </a:lnTo>
                  <a:lnTo>
                    <a:pt x="16205" y="5029"/>
                  </a:lnTo>
                  <a:lnTo>
                    <a:pt x="15608" y="4838"/>
                  </a:lnTo>
                  <a:close/>
                </a:path>
                <a:path w="23495" h="12064">
                  <a:moveTo>
                    <a:pt x="14706" y="4546"/>
                  </a:moveTo>
                  <a:lnTo>
                    <a:pt x="12293" y="7327"/>
                  </a:lnTo>
                  <a:lnTo>
                    <a:pt x="12788" y="7632"/>
                  </a:lnTo>
                  <a:lnTo>
                    <a:pt x="15316" y="4737"/>
                  </a:lnTo>
                  <a:lnTo>
                    <a:pt x="14706" y="4546"/>
                  </a:lnTo>
                  <a:close/>
                </a:path>
                <a:path w="23495" h="12064">
                  <a:moveTo>
                    <a:pt x="13817" y="4267"/>
                  </a:moveTo>
                  <a:lnTo>
                    <a:pt x="11721" y="6692"/>
                  </a:lnTo>
                  <a:lnTo>
                    <a:pt x="11680" y="6959"/>
                  </a:lnTo>
                  <a:lnTo>
                    <a:pt x="12052" y="7188"/>
                  </a:lnTo>
                  <a:lnTo>
                    <a:pt x="14427" y="4457"/>
                  </a:lnTo>
                  <a:lnTo>
                    <a:pt x="13817" y="4267"/>
                  </a:lnTo>
                  <a:close/>
                </a:path>
                <a:path w="23495" h="12064">
                  <a:moveTo>
                    <a:pt x="12928" y="3987"/>
                  </a:moveTo>
                  <a:lnTo>
                    <a:pt x="11006" y="6223"/>
                  </a:lnTo>
                  <a:lnTo>
                    <a:pt x="10923" y="6502"/>
                  </a:lnTo>
                  <a:lnTo>
                    <a:pt x="11315" y="6743"/>
                  </a:lnTo>
                  <a:lnTo>
                    <a:pt x="13525" y="4178"/>
                  </a:lnTo>
                  <a:lnTo>
                    <a:pt x="12928" y="3987"/>
                  </a:lnTo>
                  <a:close/>
                </a:path>
                <a:path w="23495" h="12064">
                  <a:moveTo>
                    <a:pt x="12026" y="3708"/>
                  </a:moveTo>
                  <a:lnTo>
                    <a:pt x="10083" y="5994"/>
                  </a:lnTo>
                  <a:lnTo>
                    <a:pt x="10579" y="6299"/>
                  </a:lnTo>
                  <a:lnTo>
                    <a:pt x="12636" y="3898"/>
                  </a:lnTo>
                  <a:lnTo>
                    <a:pt x="12026" y="3708"/>
                  </a:lnTo>
                  <a:close/>
                </a:path>
                <a:path w="23495" h="12064">
                  <a:moveTo>
                    <a:pt x="11137" y="3429"/>
                  </a:moveTo>
                  <a:lnTo>
                    <a:pt x="9475" y="5397"/>
                  </a:lnTo>
                  <a:lnTo>
                    <a:pt x="9388" y="5575"/>
                  </a:lnTo>
                  <a:lnTo>
                    <a:pt x="9842" y="5854"/>
                  </a:lnTo>
                  <a:lnTo>
                    <a:pt x="11734" y="3619"/>
                  </a:lnTo>
                  <a:lnTo>
                    <a:pt x="11137" y="3429"/>
                  </a:lnTo>
                  <a:close/>
                </a:path>
                <a:path w="23495" h="12064">
                  <a:moveTo>
                    <a:pt x="10248" y="3149"/>
                  </a:moveTo>
                  <a:lnTo>
                    <a:pt x="8727" y="4965"/>
                  </a:lnTo>
                  <a:lnTo>
                    <a:pt x="8631" y="5118"/>
                  </a:lnTo>
                  <a:lnTo>
                    <a:pt x="9105" y="5410"/>
                  </a:lnTo>
                  <a:lnTo>
                    <a:pt x="10845" y="3340"/>
                  </a:lnTo>
                  <a:lnTo>
                    <a:pt x="10248" y="3149"/>
                  </a:lnTo>
                  <a:close/>
                </a:path>
                <a:path w="23495" h="12064">
                  <a:moveTo>
                    <a:pt x="9347" y="2870"/>
                  </a:moveTo>
                  <a:lnTo>
                    <a:pt x="8029" y="4457"/>
                  </a:lnTo>
                  <a:lnTo>
                    <a:pt x="7988" y="4737"/>
                  </a:lnTo>
                  <a:lnTo>
                    <a:pt x="8369" y="4965"/>
                  </a:lnTo>
                  <a:lnTo>
                    <a:pt x="9956" y="3060"/>
                  </a:lnTo>
                  <a:lnTo>
                    <a:pt x="9347" y="2870"/>
                  </a:lnTo>
                  <a:close/>
                </a:path>
                <a:path w="23495" h="12064">
                  <a:moveTo>
                    <a:pt x="8458" y="2578"/>
                  </a:moveTo>
                  <a:lnTo>
                    <a:pt x="7247" y="4076"/>
                  </a:lnTo>
                  <a:lnTo>
                    <a:pt x="7189" y="4267"/>
                  </a:lnTo>
                  <a:lnTo>
                    <a:pt x="7620" y="4521"/>
                  </a:lnTo>
                  <a:lnTo>
                    <a:pt x="8973" y="2882"/>
                  </a:lnTo>
                  <a:lnTo>
                    <a:pt x="8986" y="2743"/>
                  </a:lnTo>
                  <a:lnTo>
                    <a:pt x="8458" y="2578"/>
                  </a:lnTo>
                  <a:close/>
                </a:path>
                <a:path w="23495" h="12064">
                  <a:moveTo>
                    <a:pt x="7556" y="2311"/>
                  </a:moveTo>
                  <a:lnTo>
                    <a:pt x="6388" y="3771"/>
                  </a:lnTo>
                  <a:lnTo>
                    <a:pt x="6883" y="4076"/>
                  </a:lnTo>
                  <a:lnTo>
                    <a:pt x="8166" y="2501"/>
                  </a:lnTo>
                  <a:lnTo>
                    <a:pt x="7556" y="2311"/>
                  </a:lnTo>
                  <a:close/>
                </a:path>
                <a:path w="23495" h="12064">
                  <a:moveTo>
                    <a:pt x="6667" y="2032"/>
                  </a:moveTo>
                  <a:lnTo>
                    <a:pt x="5651" y="3340"/>
                  </a:lnTo>
                  <a:lnTo>
                    <a:pt x="6146" y="3632"/>
                  </a:lnTo>
                  <a:lnTo>
                    <a:pt x="7277" y="2209"/>
                  </a:lnTo>
                  <a:lnTo>
                    <a:pt x="6667" y="2032"/>
                  </a:lnTo>
                  <a:close/>
                </a:path>
                <a:path w="23495" h="12064">
                  <a:moveTo>
                    <a:pt x="5765" y="1752"/>
                  </a:moveTo>
                  <a:lnTo>
                    <a:pt x="4902" y="2882"/>
                  </a:lnTo>
                  <a:lnTo>
                    <a:pt x="5410" y="3187"/>
                  </a:lnTo>
                  <a:lnTo>
                    <a:pt x="6388" y="1930"/>
                  </a:lnTo>
                  <a:lnTo>
                    <a:pt x="5765" y="1752"/>
                  </a:lnTo>
                  <a:close/>
                </a:path>
                <a:path w="23495" h="12064">
                  <a:moveTo>
                    <a:pt x="4876" y="1473"/>
                  </a:moveTo>
                  <a:lnTo>
                    <a:pt x="4341" y="2209"/>
                  </a:lnTo>
                  <a:lnTo>
                    <a:pt x="4251" y="2501"/>
                  </a:lnTo>
                  <a:lnTo>
                    <a:pt x="4660" y="2743"/>
                  </a:lnTo>
                  <a:lnTo>
                    <a:pt x="5486" y="1663"/>
                  </a:lnTo>
                  <a:lnTo>
                    <a:pt x="4876" y="1473"/>
                  </a:lnTo>
                  <a:close/>
                </a:path>
                <a:path w="23495" h="12064">
                  <a:moveTo>
                    <a:pt x="3987" y="1193"/>
                  </a:moveTo>
                  <a:lnTo>
                    <a:pt x="3588" y="1752"/>
                  </a:lnTo>
                  <a:lnTo>
                    <a:pt x="3479" y="2032"/>
                  </a:lnTo>
                  <a:lnTo>
                    <a:pt x="3924" y="2298"/>
                  </a:lnTo>
                  <a:lnTo>
                    <a:pt x="4597" y="1384"/>
                  </a:lnTo>
                  <a:lnTo>
                    <a:pt x="3987" y="1193"/>
                  </a:lnTo>
                  <a:close/>
                </a:path>
                <a:path w="23495" h="12064">
                  <a:moveTo>
                    <a:pt x="3098" y="927"/>
                  </a:moveTo>
                  <a:lnTo>
                    <a:pt x="2667" y="1549"/>
                  </a:lnTo>
                  <a:lnTo>
                    <a:pt x="3175" y="1854"/>
                  </a:lnTo>
                  <a:lnTo>
                    <a:pt x="3708" y="1104"/>
                  </a:lnTo>
                  <a:lnTo>
                    <a:pt x="3098" y="927"/>
                  </a:lnTo>
                  <a:close/>
                </a:path>
                <a:path w="23495" h="12064">
                  <a:moveTo>
                    <a:pt x="2197" y="660"/>
                  </a:moveTo>
                  <a:lnTo>
                    <a:pt x="1905" y="1104"/>
                  </a:lnTo>
                  <a:lnTo>
                    <a:pt x="2425" y="1409"/>
                  </a:lnTo>
                  <a:lnTo>
                    <a:pt x="2806" y="838"/>
                  </a:lnTo>
                  <a:lnTo>
                    <a:pt x="2197" y="660"/>
                  </a:lnTo>
                  <a:close/>
                </a:path>
                <a:path w="23495" h="12064">
                  <a:moveTo>
                    <a:pt x="1308" y="381"/>
                  </a:moveTo>
                  <a:lnTo>
                    <a:pt x="1143" y="660"/>
                  </a:lnTo>
                  <a:lnTo>
                    <a:pt x="1663" y="965"/>
                  </a:lnTo>
                  <a:lnTo>
                    <a:pt x="1917" y="571"/>
                  </a:lnTo>
                  <a:lnTo>
                    <a:pt x="1308" y="381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7" name="object 57"/>
            <p:cNvSpPr/>
            <p:nvPr/>
          </p:nvSpPr>
          <p:spPr>
            <a:xfrm>
              <a:off x="6960486" y="3363864"/>
              <a:ext cx="3175" cy="1270"/>
            </a:xfrm>
            <a:custGeom>
              <a:avLst/>
              <a:gdLst/>
              <a:ahLst/>
              <a:cxnLst/>
              <a:rect l="l" t="t" r="r" b="b"/>
              <a:pathLst>
                <a:path w="3175" h="1270">
                  <a:moveTo>
                    <a:pt x="2870" y="0"/>
                  </a:moveTo>
                  <a:lnTo>
                    <a:pt x="0" y="774"/>
                  </a:lnTo>
                  <a:lnTo>
                    <a:pt x="76" y="1054"/>
                  </a:lnTo>
                  <a:lnTo>
                    <a:pt x="2946" y="279"/>
                  </a:lnTo>
                  <a:lnTo>
                    <a:pt x="2870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8" name="object 58"/>
            <p:cNvSpPr/>
            <p:nvPr/>
          </p:nvSpPr>
          <p:spPr>
            <a:xfrm>
              <a:off x="6941337" y="3403231"/>
              <a:ext cx="213360" cy="68580"/>
            </a:xfrm>
            <a:custGeom>
              <a:avLst/>
              <a:gdLst/>
              <a:ahLst/>
              <a:cxnLst/>
              <a:rect l="l" t="t" r="r" b="b"/>
              <a:pathLst>
                <a:path w="213359" h="68579">
                  <a:moveTo>
                    <a:pt x="1993" y="127"/>
                  </a:moveTo>
                  <a:lnTo>
                    <a:pt x="1600" y="0"/>
                  </a:lnTo>
                  <a:lnTo>
                    <a:pt x="1066" y="127"/>
                  </a:lnTo>
                  <a:lnTo>
                    <a:pt x="0" y="508"/>
                  </a:lnTo>
                  <a:lnTo>
                    <a:pt x="520" y="635"/>
                  </a:lnTo>
                  <a:lnTo>
                    <a:pt x="1016" y="508"/>
                  </a:lnTo>
                  <a:lnTo>
                    <a:pt x="1993" y="127"/>
                  </a:lnTo>
                  <a:close/>
                </a:path>
                <a:path w="213359" h="68579">
                  <a:moveTo>
                    <a:pt x="3124" y="635"/>
                  </a:moveTo>
                  <a:lnTo>
                    <a:pt x="2717" y="381"/>
                  </a:lnTo>
                  <a:lnTo>
                    <a:pt x="1816" y="762"/>
                  </a:lnTo>
                  <a:lnTo>
                    <a:pt x="1358" y="889"/>
                  </a:lnTo>
                  <a:lnTo>
                    <a:pt x="1866" y="1016"/>
                  </a:lnTo>
                  <a:lnTo>
                    <a:pt x="3124" y="635"/>
                  </a:lnTo>
                  <a:close/>
                </a:path>
                <a:path w="213359" h="68579">
                  <a:moveTo>
                    <a:pt x="4356" y="1016"/>
                  </a:moveTo>
                  <a:lnTo>
                    <a:pt x="3911" y="889"/>
                  </a:lnTo>
                  <a:lnTo>
                    <a:pt x="2743" y="1270"/>
                  </a:lnTo>
                  <a:lnTo>
                    <a:pt x="3225" y="1397"/>
                  </a:lnTo>
                  <a:lnTo>
                    <a:pt x="4356" y="1016"/>
                  </a:lnTo>
                  <a:close/>
                </a:path>
                <a:path w="213359" h="68579">
                  <a:moveTo>
                    <a:pt x="5689" y="1397"/>
                  </a:moveTo>
                  <a:lnTo>
                    <a:pt x="5245" y="1270"/>
                  </a:lnTo>
                  <a:lnTo>
                    <a:pt x="4140" y="1651"/>
                  </a:lnTo>
                  <a:lnTo>
                    <a:pt x="4622" y="1778"/>
                  </a:lnTo>
                  <a:lnTo>
                    <a:pt x="5689" y="1397"/>
                  </a:lnTo>
                  <a:close/>
                </a:path>
                <a:path w="213359" h="68579">
                  <a:moveTo>
                    <a:pt x="7124" y="1778"/>
                  </a:moveTo>
                  <a:lnTo>
                    <a:pt x="6667" y="1651"/>
                  </a:lnTo>
                  <a:lnTo>
                    <a:pt x="5562" y="2032"/>
                  </a:lnTo>
                  <a:lnTo>
                    <a:pt x="6032" y="2159"/>
                  </a:lnTo>
                  <a:lnTo>
                    <a:pt x="7124" y="1778"/>
                  </a:lnTo>
                  <a:close/>
                </a:path>
                <a:path w="213359" h="68579">
                  <a:moveTo>
                    <a:pt x="8648" y="2159"/>
                  </a:moveTo>
                  <a:lnTo>
                    <a:pt x="8178" y="2032"/>
                  </a:lnTo>
                  <a:lnTo>
                    <a:pt x="7010" y="2540"/>
                  </a:lnTo>
                  <a:lnTo>
                    <a:pt x="7454" y="2667"/>
                  </a:lnTo>
                  <a:lnTo>
                    <a:pt x="8648" y="2159"/>
                  </a:lnTo>
                  <a:close/>
                </a:path>
                <a:path w="213359" h="68579">
                  <a:moveTo>
                    <a:pt x="10248" y="2413"/>
                  </a:moveTo>
                  <a:lnTo>
                    <a:pt x="9779" y="2413"/>
                  </a:lnTo>
                  <a:lnTo>
                    <a:pt x="8458" y="2921"/>
                  </a:lnTo>
                  <a:lnTo>
                    <a:pt x="8890" y="3048"/>
                  </a:lnTo>
                  <a:lnTo>
                    <a:pt x="9347" y="2921"/>
                  </a:lnTo>
                  <a:lnTo>
                    <a:pt x="10248" y="2413"/>
                  </a:lnTo>
                  <a:close/>
                </a:path>
                <a:path w="213359" h="68579">
                  <a:moveTo>
                    <a:pt x="11899" y="2794"/>
                  </a:moveTo>
                  <a:lnTo>
                    <a:pt x="11430" y="2667"/>
                  </a:lnTo>
                  <a:lnTo>
                    <a:pt x="9918" y="3429"/>
                  </a:lnTo>
                  <a:lnTo>
                    <a:pt x="10350" y="3429"/>
                  </a:lnTo>
                  <a:lnTo>
                    <a:pt x="11899" y="2794"/>
                  </a:lnTo>
                  <a:close/>
                </a:path>
                <a:path w="213359" h="68579">
                  <a:moveTo>
                    <a:pt x="13614" y="3048"/>
                  </a:moveTo>
                  <a:lnTo>
                    <a:pt x="13144" y="2921"/>
                  </a:lnTo>
                  <a:lnTo>
                    <a:pt x="11963" y="3556"/>
                  </a:lnTo>
                  <a:lnTo>
                    <a:pt x="11391" y="3810"/>
                  </a:lnTo>
                  <a:lnTo>
                    <a:pt x="11811" y="3937"/>
                  </a:lnTo>
                  <a:lnTo>
                    <a:pt x="13017" y="3429"/>
                  </a:lnTo>
                  <a:lnTo>
                    <a:pt x="13614" y="3048"/>
                  </a:lnTo>
                  <a:close/>
                </a:path>
                <a:path w="213359" h="68579">
                  <a:moveTo>
                    <a:pt x="15367" y="3302"/>
                  </a:moveTo>
                  <a:lnTo>
                    <a:pt x="14909" y="3175"/>
                  </a:lnTo>
                  <a:lnTo>
                    <a:pt x="13538" y="3937"/>
                  </a:lnTo>
                  <a:lnTo>
                    <a:pt x="12865" y="4191"/>
                  </a:lnTo>
                  <a:lnTo>
                    <a:pt x="13284" y="4318"/>
                  </a:lnTo>
                  <a:lnTo>
                    <a:pt x="14681" y="3683"/>
                  </a:lnTo>
                  <a:lnTo>
                    <a:pt x="15367" y="3302"/>
                  </a:lnTo>
                  <a:close/>
                </a:path>
                <a:path w="213359" h="68579">
                  <a:moveTo>
                    <a:pt x="17145" y="3429"/>
                  </a:moveTo>
                  <a:lnTo>
                    <a:pt x="16700" y="3429"/>
                  </a:lnTo>
                  <a:lnTo>
                    <a:pt x="15913" y="3937"/>
                  </a:lnTo>
                  <a:lnTo>
                    <a:pt x="14351" y="4699"/>
                  </a:lnTo>
                  <a:lnTo>
                    <a:pt x="14757" y="4826"/>
                  </a:lnTo>
                  <a:lnTo>
                    <a:pt x="15544" y="4445"/>
                  </a:lnTo>
                  <a:lnTo>
                    <a:pt x="17145" y="3429"/>
                  </a:lnTo>
                  <a:close/>
                </a:path>
                <a:path w="213359" h="68579">
                  <a:moveTo>
                    <a:pt x="18948" y="3683"/>
                  </a:moveTo>
                  <a:lnTo>
                    <a:pt x="18503" y="3683"/>
                  </a:lnTo>
                  <a:lnTo>
                    <a:pt x="16725" y="4699"/>
                  </a:lnTo>
                  <a:lnTo>
                    <a:pt x="15862" y="5080"/>
                  </a:lnTo>
                  <a:lnTo>
                    <a:pt x="16243" y="5207"/>
                  </a:lnTo>
                  <a:lnTo>
                    <a:pt x="17145" y="4826"/>
                  </a:lnTo>
                  <a:lnTo>
                    <a:pt x="18072" y="4318"/>
                  </a:lnTo>
                  <a:lnTo>
                    <a:pt x="18948" y="3683"/>
                  </a:lnTo>
                  <a:close/>
                </a:path>
                <a:path w="213359" h="68579">
                  <a:moveTo>
                    <a:pt x="20777" y="3810"/>
                  </a:moveTo>
                  <a:lnTo>
                    <a:pt x="20345" y="3810"/>
                  </a:lnTo>
                  <a:lnTo>
                    <a:pt x="18338" y="5080"/>
                  </a:lnTo>
                  <a:lnTo>
                    <a:pt x="17360" y="5588"/>
                  </a:lnTo>
                  <a:lnTo>
                    <a:pt x="17741" y="5715"/>
                  </a:lnTo>
                  <a:lnTo>
                    <a:pt x="18745" y="5207"/>
                  </a:lnTo>
                  <a:lnTo>
                    <a:pt x="19786" y="4572"/>
                  </a:lnTo>
                  <a:lnTo>
                    <a:pt x="20777" y="3810"/>
                  </a:lnTo>
                  <a:close/>
                </a:path>
                <a:path w="213359" h="68579">
                  <a:moveTo>
                    <a:pt x="22593" y="3937"/>
                  </a:moveTo>
                  <a:lnTo>
                    <a:pt x="22174" y="3937"/>
                  </a:lnTo>
                  <a:lnTo>
                    <a:pt x="21094" y="4826"/>
                  </a:lnTo>
                  <a:lnTo>
                    <a:pt x="19951" y="5461"/>
                  </a:lnTo>
                  <a:lnTo>
                    <a:pt x="18872" y="6096"/>
                  </a:lnTo>
                  <a:lnTo>
                    <a:pt x="19240" y="6096"/>
                  </a:lnTo>
                  <a:lnTo>
                    <a:pt x="20358" y="5588"/>
                  </a:lnTo>
                  <a:lnTo>
                    <a:pt x="21513" y="4826"/>
                  </a:lnTo>
                  <a:lnTo>
                    <a:pt x="22593" y="3937"/>
                  </a:lnTo>
                  <a:close/>
                </a:path>
                <a:path w="213359" h="68579">
                  <a:moveTo>
                    <a:pt x="24434" y="4064"/>
                  </a:moveTo>
                  <a:lnTo>
                    <a:pt x="24015" y="4064"/>
                  </a:lnTo>
                  <a:lnTo>
                    <a:pt x="22847" y="5080"/>
                  </a:lnTo>
                  <a:lnTo>
                    <a:pt x="21577" y="5842"/>
                  </a:lnTo>
                  <a:lnTo>
                    <a:pt x="20370" y="6477"/>
                  </a:lnTo>
                  <a:lnTo>
                    <a:pt x="20751" y="6604"/>
                  </a:lnTo>
                  <a:lnTo>
                    <a:pt x="21971" y="5969"/>
                  </a:lnTo>
                  <a:lnTo>
                    <a:pt x="23253" y="5080"/>
                  </a:lnTo>
                  <a:lnTo>
                    <a:pt x="24434" y="4064"/>
                  </a:lnTo>
                  <a:close/>
                </a:path>
                <a:path w="213359" h="68579">
                  <a:moveTo>
                    <a:pt x="26276" y="4191"/>
                  </a:moveTo>
                  <a:lnTo>
                    <a:pt x="25869" y="4191"/>
                  </a:lnTo>
                  <a:lnTo>
                    <a:pt x="24599" y="5334"/>
                  </a:lnTo>
                  <a:lnTo>
                    <a:pt x="23215" y="6223"/>
                  </a:lnTo>
                  <a:lnTo>
                    <a:pt x="21894" y="6985"/>
                  </a:lnTo>
                  <a:lnTo>
                    <a:pt x="22263" y="7112"/>
                  </a:lnTo>
                  <a:lnTo>
                    <a:pt x="23596" y="6350"/>
                  </a:lnTo>
                  <a:lnTo>
                    <a:pt x="25006" y="5334"/>
                  </a:lnTo>
                  <a:lnTo>
                    <a:pt x="26276" y="4191"/>
                  </a:lnTo>
                  <a:close/>
                </a:path>
                <a:path w="213359" h="68579">
                  <a:moveTo>
                    <a:pt x="28105" y="4318"/>
                  </a:moveTo>
                  <a:lnTo>
                    <a:pt x="27711" y="4318"/>
                  </a:lnTo>
                  <a:lnTo>
                    <a:pt x="26365" y="5588"/>
                  </a:lnTo>
                  <a:lnTo>
                    <a:pt x="24841" y="6604"/>
                  </a:lnTo>
                  <a:lnTo>
                    <a:pt x="23406" y="7493"/>
                  </a:lnTo>
                  <a:lnTo>
                    <a:pt x="23774" y="7620"/>
                  </a:lnTo>
                  <a:lnTo>
                    <a:pt x="25234" y="6731"/>
                  </a:lnTo>
                  <a:lnTo>
                    <a:pt x="26758" y="5588"/>
                  </a:lnTo>
                  <a:lnTo>
                    <a:pt x="28105" y="4318"/>
                  </a:lnTo>
                  <a:close/>
                </a:path>
                <a:path w="213359" h="68579">
                  <a:moveTo>
                    <a:pt x="29933" y="4445"/>
                  </a:moveTo>
                  <a:lnTo>
                    <a:pt x="29552" y="4445"/>
                  </a:lnTo>
                  <a:lnTo>
                    <a:pt x="28130" y="5842"/>
                  </a:lnTo>
                  <a:lnTo>
                    <a:pt x="26479" y="6985"/>
                  </a:lnTo>
                  <a:lnTo>
                    <a:pt x="24930" y="7874"/>
                  </a:lnTo>
                  <a:lnTo>
                    <a:pt x="25285" y="8001"/>
                  </a:lnTo>
                  <a:lnTo>
                    <a:pt x="26873" y="7112"/>
                  </a:lnTo>
                  <a:lnTo>
                    <a:pt x="28524" y="5842"/>
                  </a:lnTo>
                  <a:lnTo>
                    <a:pt x="29933" y="4445"/>
                  </a:lnTo>
                  <a:close/>
                </a:path>
                <a:path w="213359" h="68579">
                  <a:moveTo>
                    <a:pt x="31775" y="4445"/>
                  </a:moveTo>
                  <a:lnTo>
                    <a:pt x="31381" y="4445"/>
                  </a:lnTo>
                  <a:lnTo>
                    <a:pt x="29895" y="5969"/>
                  </a:lnTo>
                  <a:lnTo>
                    <a:pt x="28130" y="7366"/>
                  </a:lnTo>
                  <a:lnTo>
                    <a:pt x="26454" y="8382"/>
                  </a:lnTo>
                  <a:lnTo>
                    <a:pt x="26809" y="8509"/>
                  </a:lnTo>
                  <a:lnTo>
                    <a:pt x="28498" y="7493"/>
                  </a:lnTo>
                  <a:lnTo>
                    <a:pt x="30289" y="6096"/>
                  </a:lnTo>
                  <a:lnTo>
                    <a:pt x="31775" y="4445"/>
                  </a:lnTo>
                  <a:close/>
                </a:path>
                <a:path w="213359" h="68579">
                  <a:moveTo>
                    <a:pt x="33591" y="4572"/>
                  </a:moveTo>
                  <a:lnTo>
                    <a:pt x="33223" y="4572"/>
                  </a:lnTo>
                  <a:lnTo>
                    <a:pt x="31661" y="6223"/>
                  </a:lnTo>
                  <a:lnTo>
                    <a:pt x="29768" y="7747"/>
                  </a:lnTo>
                  <a:lnTo>
                    <a:pt x="27978" y="8890"/>
                  </a:lnTo>
                  <a:lnTo>
                    <a:pt x="28333" y="9017"/>
                  </a:lnTo>
                  <a:lnTo>
                    <a:pt x="30149" y="7747"/>
                  </a:lnTo>
                  <a:lnTo>
                    <a:pt x="32042" y="6223"/>
                  </a:lnTo>
                  <a:lnTo>
                    <a:pt x="33591" y="4572"/>
                  </a:lnTo>
                  <a:close/>
                </a:path>
                <a:path w="213359" h="68579">
                  <a:moveTo>
                    <a:pt x="35407" y="4572"/>
                  </a:moveTo>
                  <a:lnTo>
                    <a:pt x="35039" y="4572"/>
                  </a:lnTo>
                  <a:lnTo>
                    <a:pt x="33439" y="6477"/>
                  </a:lnTo>
                  <a:lnTo>
                    <a:pt x="31419" y="8128"/>
                  </a:lnTo>
                  <a:lnTo>
                    <a:pt x="29502" y="9271"/>
                  </a:lnTo>
                  <a:lnTo>
                    <a:pt x="29857" y="9398"/>
                  </a:lnTo>
                  <a:lnTo>
                    <a:pt x="31788" y="8128"/>
                  </a:lnTo>
                  <a:lnTo>
                    <a:pt x="33807" y="6477"/>
                  </a:lnTo>
                  <a:lnTo>
                    <a:pt x="35407" y="4572"/>
                  </a:lnTo>
                  <a:close/>
                </a:path>
                <a:path w="213359" h="68579">
                  <a:moveTo>
                    <a:pt x="37211" y="4572"/>
                  </a:moveTo>
                  <a:lnTo>
                    <a:pt x="36855" y="4572"/>
                  </a:lnTo>
                  <a:lnTo>
                    <a:pt x="35217" y="6604"/>
                  </a:lnTo>
                  <a:lnTo>
                    <a:pt x="33121" y="8509"/>
                  </a:lnTo>
                  <a:lnTo>
                    <a:pt x="31102" y="9779"/>
                  </a:lnTo>
                  <a:lnTo>
                    <a:pt x="31381" y="9906"/>
                  </a:lnTo>
                  <a:lnTo>
                    <a:pt x="33388" y="8636"/>
                  </a:lnTo>
                  <a:lnTo>
                    <a:pt x="35483" y="6731"/>
                  </a:lnTo>
                  <a:lnTo>
                    <a:pt x="37211" y="4572"/>
                  </a:lnTo>
                  <a:close/>
                </a:path>
                <a:path w="213359" h="68579">
                  <a:moveTo>
                    <a:pt x="39014" y="4572"/>
                  </a:moveTo>
                  <a:lnTo>
                    <a:pt x="38658" y="4572"/>
                  </a:lnTo>
                  <a:lnTo>
                    <a:pt x="36906" y="6985"/>
                  </a:lnTo>
                  <a:lnTo>
                    <a:pt x="34772" y="8763"/>
                  </a:lnTo>
                  <a:lnTo>
                    <a:pt x="32727" y="10160"/>
                  </a:lnTo>
                  <a:lnTo>
                    <a:pt x="32512" y="10287"/>
                  </a:lnTo>
                  <a:lnTo>
                    <a:pt x="32905" y="10414"/>
                  </a:lnTo>
                  <a:lnTo>
                    <a:pt x="34975" y="9017"/>
                  </a:lnTo>
                  <a:lnTo>
                    <a:pt x="37109" y="7112"/>
                  </a:lnTo>
                  <a:lnTo>
                    <a:pt x="39014" y="4572"/>
                  </a:lnTo>
                  <a:close/>
                </a:path>
                <a:path w="213359" h="68579">
                  <a:moveTo>
                    <a:pt x="40805" y="4572"/>
                  </a:moveTo>
                  <a:lnTo>
                    <a:pt x="40462" y="4572"/>
                  </a:lnTo>
                  <a:lnTo>
                    <a:pt x="38544" y="7239"/>
                  </a:lnTo>
                  <a:lnTo>
                    <a:pt x="36410" y="9144"/>
                  </a:lnTo>
                  <a:lnTo>
                    <a:pt x="34353" y="10668"/>
                  </a:lnTo>
                  <a:lnTo>
                    <a:pt x="34010" y="10795"/>
                  </a:lnTo>
                  <a:lnTo>
                    <a:pt x="34429" y="10922"/>
                  </a:lnTo>
                  <a:lnTo>
                    <a:pt x="36601" y="9398"/>
                  </a:lnTo>
                  <a:lnTo>
                    <a:pt x="38747" y="7366"/>
                  </a:lnTo>
                  <a:lnTo>
                    <a:pt x="40805" y="4572"/>
                  </a:lnTo>
                  <a:close/>
                </a:path>
                <a:path w="213359" h="68579">
                  <a:moveTo>
                    <a:pt x="42595" y="4572"/>
                  </a:moveTo>
                  <a:lnTo>
                    <a:pt x="42252" y="4572"/>
                  </a:lnTo>
                  <a:lnTo>
                    <a:pt x="40195" y="7493"/>
                  </a:lnTo>
                  <a:lnTo>
                    <a:pt x="38061" y="9525"/>
                  </a:lnTo>
                  <a:lnTo>
                    <a:pt x="35979" y="11049"/>
                  </a:lnTo>
                  <a:lnTo>
                    <a:pt x="35521" y="11176"/>
                  </a:lnTo>
                  <a:lnTo>
                    <a:pt x="35928" y="11430"/>
                  </a:lnTo>
                  <a:lnTo>
                    <a:pt x="36017" y="11303"/>
                  </a:lnTo>
                  <a:lnTo>
                    <a:pt x="38239" y="9779"/>
                  </a:lnTo>
                  <a:lnTo>
                    <a:pt x="40398" y="7747"/>
                  </a:lnTo>
                  <a:lnTo>
                    <a:pt x="42595" y="4572"/>
                  </a:lnTo>
                  <a:close/>
                </a:path>
                <a:path w="213359" h="68579">
                  <a:moveTo>
                    <a:pt x="44373" y="4572"/>
                  </a:moveTo>
                  <a:lnTo>
                    <a:pt x="44043" y="4572"/>
                  </a:lnTo>
                  <a:lnTo>
                    <a:pt x="43853" y="4953"/>
                  </a:lnTo>
                  <a:lnTo>
                    <a:pt x="41833" y="7874"/>
                  </a:lnTo>
                  <a:lnTo>
                    <a:pt x="39712" y="9906"/>
                  </a:lnTo>
                  <a:lnTo>
                    <a:pt x="37592" y="11430"/>
                  </a:lnTo>
                  <a:lnTo>
                    <a:pt x="37020" y="11684"/>
                  </a:lnTo>
                  <a:lnTo>
                    <a:pt x="37426" y="11811"/>
                  </a:lnTo>
                  <a:lnTo>
                    <a:pt x="37693" y="11684"/>
                  </a:lnTo>
                  <a:lnTo>
                    <a:pt x="39890" y="10160"/>
                  </a:lnTo>
                  <a:lnTo>
                    <a:pt x="42049" y="8001"/>
                  </a:lnTo>
                  <a:lnTo>
                    <a:pt x="44373" y="4572"/>
                  </a:lnTo>
                  <a:close/>
                </a:path>
                <a:path w="213359" h="68579">
                  <a:moveTo>
                    <a:pt x="46139" y="4572"/>
                  </a:moveTo>
                  <a:lnTo>
                    <a:pt x="45821" y="4572"/>
                  </a:lnTo>
                  <a:lnTo>
                    <a:pt x="45593" y="5080"/>
                  </a:lnTo>
                  <a:lnTo>
                    <a:pt x="43484" y="8128"/>
                  </a:lnTo>
                  <a:lnTo>
                    <a:pt x="41351" y="10287"/>
                  </a:lnTo>
                  <a:lnTo>
                    <a:pt x="39217" y="11811"/>
                  </a:lnTo>
                  <a:lnTo>
                    <a:pt x="38531" y="12192"/>
                  </a:lnTo>
                  <a:lnTo>
                    <a:pt x="38912" y="12319"/>
                  </a:lnTo>
                  <a:lnTo>
                    <a:pt x="39319" y="12192"/>
                  </a:lnTo>
                  <a:lnTo>
                    <a:pt x="41541" y="10414"/>
                  </a:lnTo>
                  <a:lnTo>
                    <a:pt x="43700" y="8382"/>
                  </a:lnTo>
                  <a:lnTo>
                    <a:pt x="46139" y="4572"/>
                  </a:lnTo>
                  <a:close/>
                </a:path>
                <a:path w="213359" h="68579">
                  <a:moveTo>
                    <a:pt x="47904" y="4572"/>
                  </a:moveTo>
                  <a:lnTo>
                    <a:pt x="47574" y="4572"/>
                  </a:lnTo>
                  <a:lnTo>
                    <a:pt x="45135" y="8509"/>
                  </a:lnTo>
                  <a:lnTo>
                    <a:pt x="43002" y="10668"/>
                  </a:lnTo>
                  <a:lnTo>
                    <a:pt x="40843" y="12319"/>
                  </a:lnTo>
                  <a:lnTo>
                    <a:pt x="40043" y="12700"/>
                  </a:lnTo>
                  <a:lnTo>
                    <a:pt x="40424" y="12827"/>
                  </a:lnTo>
                  <a:lnTo>
                    <a:pt x="40982" y="12573"/>
                  </a:lnTo>
                  <a:lnTo>
                    <a:pt x="43192" y="10795"/>
                  </a:lnTo>
                  <a:lnTo>
                    <a:pt x="45351" y="8636"/>
                  </a:lnTo>
                  <a:lnTo>
                    <a:pt x="47904" y="4572"/>
                  </a:lnTo>
                  <a:close/>
                </a:path>
                <a:path w="213359" h="68579">
                  <a:moveTo>
                    <a:pt x="49657" y="4572"/>
                  </a:moveTo>
                  <a:lnTo>
                    <a:pt x="49339" y="4572"/>
                  </a:lnTo>
                  <a:lnTo>
                    <a:pt x="49047" y="5207"/>
                  </a:lnTo>
                  <a:lnTo>
                    <a:pt x="46786" y="8763"/>
                  </a:lnTo>
                  <a:lnTo>
                    <a:pt x="44640" y="10922"/>
                  </a:lnTo>
                  <a:lnTo>
                    <a:pt x="42468" y="12700"/>
                  </a:lnTo>
                  <a:lnTo>
                    <a:pt x="41554" y="13208"/>
                  </a:lnTo>
                  <a:lnTo>
                    <a:pt x="41935" y="13335"/>
                  </a:lnTo>
                  <a:lnTo>
                    <a:pt x="42608" y="12954"/>
                  </a:lnTo>
                  <a:lnTo>
                    <a:pt x="44831" y="11176"/>
                  </a:lnTo>
                  <a:lnTo>
                    <a:pt x="47002" y="8890"/>
                  </a:lnTo>
                  <a:lnTo>
                    <a:pt x="49339" y="5207"/>
                  </a:lnTo>
                  <a:lnTo>
                    <a:pt x="49657" y="4572"/>
                  </a:lnTo>
                  <a:close/>
                </a:path>
                <a:path w="213359" h="68579">
                  <a:moveTo>
                    <a:pt x="51396" y="4572"/>
                  </a:moveTo>
                  <a:lnTo>
                    <a:pt x="51092" y="4572"/>
                  </a:lnTo>
                  <a:lnTo>
                    <a:pt x="48425" y="9017"/>
                  </a:lnTo>
                  <a:lnTo>
                    <a:pt x="46291" y="11303"/>
                  </a:lnTo>
                  <a:lnTo>
                    <a:pt x="44094" y="13081"/>
                  </a:lnTo>
                  <a:lnTo>
                    <a:pt x="43065" y="13716"/>
                  </a:lnTo>
                  <a:lnTo>
                    <a:pt x="43434" y="13843"/>
                  </a:lnTo>
                  <a:lnTo>
                    <a:pt x="44234" y="13335"/>
                  </a:lnTo>
                  <a:lnTo>
                    <a:pt x="46482" y="11557"/>
                  </a:lnTo>
                  <a:lnTo>
                    <a:pt x="48641" y="9271"/>
                  </a:lnTo>
                  <a:lnTo>
                    <a:pt x="51066" y="5334"/>
                  </a:lnTo>
                  <a:lnTo>
                    <a:pt x="51396" y="4572"/>
                  </a:lnTo>
                  <a:close/>
                </a:path>
                <a:path w="213359" h="68579">
                  <a:moveTo>
                    <a:pt x="53136" y="4572"/>
                  </a:moveTo>
                  <a:lnTo>
                    <a:pt x="52832" y="4572"/>
                  </a:lnTo>
                  <a:lnTo>
                    <a:pt x="52095" y="6096"/>
                  </a:lnTo>
                  <a:lnTo>
                    <a:pt x="50076" y="9398"/>
                  </a:lnTo>
                  <a:lnTo>
                    <a:pt x="47942" y="11684"/>
                  </a:lnTo>
                  <a:lnTo>
                    <a:pt x="45720" y="13462"/>
                  </a:lnTo>
                  <a:lnTo>
                    <a:pt x="44577" y="14097"/>
                  </a:lnTo>
                  <a:lnTo>
                    <a:pt x="44945" y="14224"/>
                  </a:lnTo>
                  <a:lnTo>
                    <a:pt x="45859" y="13716"/>
                  </a:lnTo>
                  <a:lnTo>
                    <a:pt x="48133" y="11938"/>
                  </a:lnTo>
                  <a:lnTo>
                    <a:pt x="50292" y="9525"/>
                  </a:lnTo>
                  <a:lnTo>
                    <a:pt x="52781" y="5334"/>
                  </a:lnTo>
                  <a:lnTo>
                    <a:pt x="53136" y="4572"/>
                  </a:lnTo>
                  <a:close/>
                </a:path>
                <a:path w="213359" h="68579">
                  <a:moveTo>
                    <a:pt x="54864" y="4445"/>
                  </a:moveTo>
                  <a:lnTo>
                    <a:pt x="54559" y="4445"/>
                  </a:lnTo>
                  <a:lnTo>
                    <a:pt x="54152" y="5461"/>
                  </a:lnTo>
                  <a:lnTo>
                    <a:pt x="51727" y="9652"/>
                  </a:lnTo>
                  <a:lnTo>
                    <a:pt x="49580" y="12065"/>
                  </a:lnTo>
                  <a:lnTo>
                    <a:pt x="47345" y="13970"/>
                  </a:lnTo>
                  <a:lnTo>
                    <a:pt x="46926" y="14224"/>
                  </a:lnTo>
                  <a:lnTo>
                    <a:pt x="46088" y="14605"/>
                  </a:lnTo>
                  <a:lnTo>
                    <a:pt x="46456" y="14732"/>
                  </a:lnTo>
                  <a:lnTo>
                    <a:pt x="47498" y="14224"/>
                  </a:lnTo>
                  <a:lnTo>
                    <a:pt x="49784" y="12319"/>
                  </a:lnTo>
                  <a:lnTo>
                    <a:pt x="51943" y="9779"/>
                  </a:lnTo>
                  <a:lnTo>
                    <a:pt x="54432" y="5588"/>
                  </a:lnTo>
                  <a:lnTo>
                    <a:pt x="54864" y="4445"/>
                  </a:lnTo>
                  <a:close/>
                </a:path>
                <a:path w="213359" h="68579">
                  <a:moveTo>
                    <a:pt x="56591" y="4445"/>
                  </a:moveTo>
                  <a:lnTo>
                    <a:pt x="56286" y="4445"/>
                  </a:lnTo>
                  <a:lnTo>
                    <a:pt x="55968" y="5334"/>
                  </a:lnTo>
                  <a:lnTo>
                    <a:pt x="53365" y="9906"/>
                  </a:lnTo>
                  <a:lnTo>
                    <a:pt x="51219" y="12446"/>
                  </a:lnTo>
                  <a:lnTo>
                    <a:pt x="48958" y="14351"/>
                  </a:lnTo>
                  <a:lnTo>
                    <a:pt x="47612" y="15113"/>
                  </a:lnTo>
                  <a:lnTo>
                    <a:pt x="47967" y="15240"/>
                  </a:lnTo>
                  <a:lnTo>
                    <a:pt x="56210" y="5461"/>
                  </a:lnTo>
                  <a:lnTo>
                    <a:pt x="56591" y="4445"/>
                  </a:lnTo>
                  <a:close/>
                </a:path>
                <a:path w="213359" h="68579">
                  <a:moveTo>
                    <a:pt x="58305" y="4445"/>
                  </a:moveTo>
                  <a:lnTo>
                    <a:pt x="58000" y="4445"/>
                  </a:lnTo>
                  <a:lnTo>
                    <a:pt x="57619" y="5461"/>
                  </a:lnTo>
                  <a:lnTo>
                    <a:pt x="55016" y="10287"/>
                  </a:lnTo>
                  <a:lnTo>
                    <a:pt x="52870" y="12827"/>
                  </a:lnTo>
                  <a:lnTo>
                    <a:pt x="50596" y="14732"/>
                  </a:lnTo>
                  <a:lnTo>
                    <a:pt x="49123" y="15621"/>
                  </a:lnTo>
                  <a:lnTo>
                    <a:pt x="49479" y="15748"/>
                  </a:lnTo>
                  <a:lnTo>
                    <a:pt x="50749" y="14986"/>
                  </a:lnTo>
                  <a:lnTo>
                    <a:pt x="53073" y="12954"/>
                  </a:lnTo>
                  <a:lnTo>
                    <a:pt x="55245" y="10414"/>
                  </a:lnTo>
                  <a:lnTo>
                    <a:pt x="57404" y="6604"/>
                  </a:lnTo>
                  <a:lnTo>
                    <a:pt x="58305" y="4445"/>
                  </a:lnTo>
                  <a:close/>
                </a:path>
                <a:path w="213359" h="68579">
                  <a:moveTo>
                    <a:pt x="60020" y="4318"/>
                  </a:moveTo>
                  <a:lnTo>
                    <a:pt x="59715" y="4318"/>
                  </a:lnTo>
                  <a:lnTo>
                    <a:pt x="59283" y="5588"/>
                  </a:lnTo>
                  <a:lnTo>
                    <a:pt x="56667" y="10541"/>
                  </a:lnTo>
                  <a:lnTo>
                    <a:pt x="54521" y="13208"/>
                  </a:lnTo>
                  <a:lnTo>
                    <a:pt x="52209" y="15240"/>
                  </a:lnTo>
                  <a:lnTo>
                    <a:pt x="51701" y="15494"/>
                  </a:lnTo>
                  <a:lnTo>
                    <a:pt x="50647" y="16129"/>
                  </a:lnTo>
                  <a:lnTo>
                    <a:pt x="59613" y="5588"/>
                  </a:lnTo>
                  <a:lnTo>
                    <a:pt x="60020" y="4318"/>
                  </a:lnTo>
                  <a:close/>
                </a:path>
                <a:path w="213359" h="68579">
                  <a:moveTo>
                    <a:pt x="61722" y="4318"/>
                  </a:moveTo>
                  <a:lnTo>
                    <a:pt x="61417" y="4318"/>
                  </a:lnTo>
                  <a:lnTo>
                    <a:pt x="61074" y="5461"/>
                  </a:lnTo>
                  <a:lnTo>
                    <a:pt x="58318" y="10922"/>
                  </a:lnTo>
                  <a:lnTo>
                    <a:pt x="56159" y="13589"/>
                  </a:lnTo>
                  <a:lnTo>
                    <a:pt x="53835" y="15621"/>
                  </a:lnTo>
                  <a:lnTo>
                    <a:pt x="52158" y="16637"/>
                  </a:lnTo>
                  <a:lnTo>
                    <a:pt x="52514" y="16764"/>
                  </a:lnTo>
                  <a:lnTo>
                    <a:pt x="61366" y="5461"/>
                  </a:lnTo>
                  <a:lnTo>
                    <a:pt x="61722" y="4318"/>
                  </a:lnTo>
                  <a:close/>
                </a:path>
                <a:path w="213359" h="68579">
                  <a:moveTo>
                    <a:pt x="63411" y="4191"/>
                  </a:moveTo>
                  <a:lnTo>
                    <a:pt x="63119" y="4191"/>
                  </a:lnTo>
                  <a:lnTo>
                    <a:pt x="62725" y="5588"/>
                  </a:lnTo>
                  <a:lnTo>
                    <a:pt x="59956" y="11176"/>
                  </a:lnTo>
                  <a:lnTo>
                    <a:pt x="57810" y="13970"/>
                  </a:lnTo>
                  <a:lnTo>
                    <a:pt x="55460" y="16002"/>
                  </a:lnTo>
                  <a:lnTo>
                    <a:pt x="53682" y="17145"/>
                  </a:lnTo>
                  <a:lnTo>
                    <a:pt x="54025" y="17272"/>
                  </a:lnTo>
                  <a:lnTo>
                    <a:pt x="62979" y="5715"/>
                  </a:lnTo>
                  <a:lnTo>
                    <a:pt x="63411" y="4191"/>
                  </a:lnTo>
                  <a:close/>
                </a:path>
                <a:path w="213359" h="68579">
                  <a:moveTo>
                    <a:pt x="65112" y="4191"/>
                  </a:moveTo>
                  <a:lnTo>
                    <a:pt x="64820" y="4191"/>
                  </a:lnTo>
                  <a:lnTo>
                    <a:pt x="64389" y="5715"/>
                  </a:lnTo>
                  <a:lnTo>
                    <a:pt x="61607" y="11557"/>
                  </a:lnTo>
                  <a:lnTo>
                    <a:pt x="59448" y="14224"/>
                  </a:lnTo>
                  <a:lnTo>
                    <a:pt x="57086" y="16510"/>
                  </a:lnTo>
                  <a:lnTo>
                    <a:pt x="55194" y="17653"/>
                  </a:lnTo>
                  <a:lnTo>
                    <a:pt x="55537" y="17780"/>
                  </a:lnTo>
                  <a:lnTo>
                    <a:pt x="64668" y="5842"/>
                  </a:lnTo>
                  <a:lnTo>
                    <a:pt x="65112" y="4191"/>
                  </a:lnTo>
                  <a:close/>
                </a:path>
                <a:path w="213359" h="68579">
                  <a:moveTo>
                    <a:pt x="66789" y="4064"/>
                  </a:moveTo>
                  <a:lnTo>
                    <a:pt x="66497" y="4064"/>
                  </a:lnTo>
                  <a:lnTo>
                    <a:pt x="66154" y="5588"/>
                  </a:lnTo>
                  <a:lnTo>
                    <a:pt x="65532" y="7239"/>
                  </a:lnTo>
                  <a:lnTo>
                    <a:pt x="63258" y="11811"/>
                  </a:lnTo>
                  <a:lnTo>
                    <a:pt x="61099" y="14605"/>
                  </a:lnTo>
                  <a:lnTo>
                    <a:pt x="58712" y="16891"/>
                  </a:lnTo>
                  <a:lnTo>
                    <a:pt x="56718" y="18161"/>
                  </a:lnTo>
                  <a:lnTo>
                    <a:pt x="57061" y="18288"/>
                  </a:lnTo>
                  <a:lnTo>
                    <a:pt x="66446" y="5588"/>
                  </a:lnTo>
                  <a:lnTo>
                    <a:pt x="66789" y="4064"/>
                  </a:lnTo>
                  <a:close/>
                </a:path>
                <a:path w="213359" h="68579">
                  <a:moveTo>
                    <a:pt x="68465" y="4064"/>
                  </a:moveTo>
                  <a:lnTo>
                    <a:pt x="68173" y="4064"/>
                  </a:lnTo>
                  <a:lnTo>
                    <a:pt x="67868" y="5461"/>
                  </a:lnTo>
                  <a:lnTo>
                    <a:pt x="67767" y="5842"/>
                  </a:lnTo>
                  <a:lnTo>
                    <a:pt x="58242" y="18669"/>
                  </a:lnTo>
                  <a:lnTo>
                    <a:pt x="58572" y="18796"/>
                  </a:lnTo>
                  <a:lnTo>
                    <a:pt x="59867" y="17907"/>
                  </a:lnTo>
                  <a:lnTo>
                    <a:pt x="60502" y="17526"/>
                  </a:lnTo>
                  <a:lnTo>
                    <a:pt x="62953" y="15240"/>
                  </a:lnTo>
                  <a:lnTo>
                    <a:pt x="65151" y="12319"/>
                  </a:lnTo>
                  <a:lnTo>
                    <a:pt x="67475" y="7493"/>
                  </a:lnTo>
                  <a:lnTo>
                    <a:pt x="68135" y="5588"/>
                  </a:lnTo>
                  <a:lnTo>
                    <a:pt x="68465" y="4064"/>
                  </a:lnTo>
                  <a:close/>
                </a:path>
                <a:path w="213359" h="68579">
                  <a:moveTo>
                    <a:pt x="70142" y="3937"/>
                  </a:moveTo>
                  <a:lnTo>
                    <a:pt x="69850" y="3937"/>
                  </a:lnTo>
                  <a:lnTo>
                    <a:pt x="69494" y="5715"/>
                  </a:lnTo>
                  <a:lnTo>
                    <a:pt x="68872" y="7620"/>
                  </a:lnTo>
                  <a:lnTo>
                    <a:pt x="59753" y="19177"/>
                  </a:lnTo>
                  <a:lnTo>
                    <a:pt x="60096" y="19304"/>
                  </a:lnTo>
                  <a:lnTo>
                    <a:pt x="69748" y="5969"/>
                  </a:lnTo>
                  <a:lnTo>
                    <a:pt x="70142" y="3937"/>
                  </a:lnTo>
                  <a:close/>
                </a:path>
                <a:path w="213359" h="68579">
                  <a:moveTo>
                    <a:pt x="71805" y="3937"/>
                  </a:moveTo>
                  <a:lnTo>
                    <a:pt x="71513" y="3937"/>
                  </a:lnTo>
                  <a:lnTo>
                    <a:pt x="71183" y="5842"/>
                  </a:lnTo>
                  <a:lnTo>
                    <a:pt x="70599" y="7620"/>
                  </a:lnTo>
                  <a:lnTo>
                    <a:pt x="68211" y="12700"/>
                  </a:lnTo>
                  <a:lnTo>
                    <a:pt x="66040" y="15748"/>
                  </a:lnTo>
                  <a:lnTo>
                    <a:pt x="63588" y="18161"/>
                  </a:lnTo>
                  <a:lnTo>
                    <a:pt x="61264" y="19685"/>
                  </a:lnTo>
                  <a:lnTo>
                    <a:pt x="61607" y="19812"/>
                  </a:lnTo>
                  <a:lnTo>
                    <a:pt x="71501" y="5715"/>
                  </a:lnTo>
                  <a:lnTo>
                    <a:pt x="71805" y="3937"/>
                  </a:lnTo>
                  <a:close/>
                </a:path>
                <a:path w="213359" h="68579">
                  <a:moveTo>
                    <a:pt x="73469" y="3810"/>
                  </a:moveTo>
                  <a:lnTo>
                    <a:pt x="73190" y="3810"/>
                  </a:lnTo>
                  <a:lnTo>
                    <a:pt x="72859" y="5842"/>
                  </a:lnTo>
                  <a:lnTo>
                    <a:pt x="72275" y="7747"/>
                  </a:lnTo>
                  <a:lnTo>
                    <a:pt x="69862" y="13081"/>
                  </a:lnTo>
                  <a:lnTo>
                    <a:pt x="67678" y="16129"/>
                  </a:lnTo>
                  <a:lnTo>
                    <a:pt x="65201" y="18542"/>
                  </a:lnTo>
                  <a:lnTo>
                    <a:pt x="63614" y="19685"/>
                  </a:lnTo>
                  <a:lnTo>
                    <a:pt x="62788" y="20320"/>
                  </a:lnTo>
                  <a:lnTo>
                    <a:pt x="63119" y="20320"/>
                  </a:lnTo>
                  <a:lnTo>
                    <a:pt x="65379" y="18796"/>
                  </a:lnTo>
                  <a:lnTo>
                    <a:pt x="67894" y="16256"/>
                  </a:lnTo>
                  <a:lnTo>
                    <a:pt x="70104" y="13208"/>
                  </a:lnTo>
                  <a:lnTo>
                    <a:pt x="72504" y="7874"/>
                  </a:lnTo>
                  <a:lnTo>
                    <a:pt x="73113" y="5969"/>
                  </a:lnTo>
                  <a:lnTo>
                    <a:pt x="73469" y="3810"/>
                  </a:lnTo>
                  <a:close/>
                </a:path>
                <a:path w="213359" h="68579">
                  <a:moveTo>
                    <a:pt x="75120" y="3683"/>
                  </a:moveTo>
                  <a:lnTo>
                    <a:pt x="74841" y="3683"/>
                  </a:lnTo>
                  <a:lnTo>
                    <a:pt x="74574" y="5588"/>
                  </a:lnTo>
                  <a:lnTo>
                    <a:pt x="74472" y="6096"/>
                  </a:lnTo>
                  <a:lnTo>
                    <a:pt x="64312" y="20828"/>
                  </a:lnTo>
                  <a:lnTo>
                    <a:pt x="64643" y="20955"/>
                  </a:lnTo>
                  <a:lnTo>
                    <a:pt x="65443" y="20320"/>
                  </a:lnTo>
                  <a:lnTo>
                    <a:pt x="67005" y="19177"/>
                  </a:lnTo>
                  <a:lnTo>
                    <a:pt x="69545" y="16637"/>
                  </a:lnTo>
                  <a:lnTo>
                    <a:pt x="71755" y="13462"/>
                  </a:lnTo>
                  <a:lnTo>
                    <a:pt x="74168" y="8128"/>
                  </a:lnTo>
                  <a:lnTo>
                    <a:pt x="74752" y="6223"/>
                  </a:lnTo>
                  <a:lnTo>
                    <a:pt x="74879" y="5588"/>
                  </a:lnTo>
                  <a:lnTo>
                    <a:pt x="75120" y="3683"/>
                  </a:lnTo>
                  <a:close/>
                </a:path>
                <a:path w="213359" h="68579">
                  <a:moveTo>
                    <a:pt x="76784" y="3683"/>
                  </a:moveTo>
                  <a:lnTo>
                    <a:pt x="76492" y="3683"/>
                  </a:lnTo>
                  <a:lnTo>
                    <a:pt x="76250" y="5715"/>
                  </a:lnTo>
                  <a:lnTo>
                    <a:pt x="75565" y="8128"/>
                  </a:lnTo>
                  <a:lnTo>
                    <a:pt x="65824" y="21336"/>
                  </a:lnTo>
                  <a:lnTo>
                    <a:pt x="66154" y="21463"/>
                  </a:lnTo>
                  <a:lnTo>
                    <a:pt x="76530" y="5842"/>
                  </a:lnTo>
                  <a:lnTo>
                    <a:pt x="76784" y="3683"/>
                  </a:lnTo>
                  <a:close/>
                </a:path>
                <a:path w="213359" h="68579">
                  <a:moveTo>
                    <a:pt x="78422" y="3556"/>
                  </a:moveTo>
                  <a:lnTo>
                    <a:pt x="78130" y="3556"/>
                  </a:lnTo>
                  <a:lnTo>
                    <a:pt x="77978" y="5080"/>
                  </a:lnTo>
                  <a:lnTo>
                    <a:pt x="77863" y="6096"/>
                  </a:lnTo>
                  <a:lnTo>
                    <a:pt x="69189" y="20447"/>
                  </a:lnTo>
                  <a:lnTo>
                    <a:pt x="68275" y="21209"/>
                  </a:lnTo>
                  <a:lnTo>
                    <a:pt x="67348" y="21844"/>
                  </a:lnTo>
                  <a:lnTo>
                    <a:pt x="67665" y="21971"/>
                  </a:lnTo>
                  <a:lnTo>
                    <a:pt x="69418" y="20701"/>
                  </a:lnTo>
                  <a:lnTo>
                    <a:pt x="78232" y="5461"/>
                  </a:lnTo>
                  <a:lnTo>
                    <a:pt x="78422" y="3556"/>
                  </a:lnTo>
                  <a:close/>
                </a:path>
                <a:path w="213359" h="68579">
                  <a:moveTo>
                    <a:pt x="80073" y="3429"/>
                  </a:moveTo>
                  <a:lnTo>
                    <a:pt x="79781" y="3429"/>
                  </a:lnTo>
                  <a:lnTo>
                    <a:pt x="79629" y="5334"/>
                  </a:lnTo>
                  <a:lnTo>
                    <a:pt x="79502" y="6223"/>
                  </a:lnTo>
                  <a:lnTo>
                    <a:pt x="68859" y="22352"/>
                  </a:lnTo>
                  <a:lnTo>
                    <a:pt x="69189" y="22479"/>
                  </a:lnTo>
                  <a:lnTo>
                    <a:pt x="70116" y="21844"/>
                  </a:lnTo>
                  <a:lnTo>
                    <a:pt x="71018" y="21082"/>
                  </a:lnTo>
                  <a:lnTo>
                    <a:pt x="71882" y="20447"/>
                  </a:lnTo>
                  <a:lnTo>
                    <a:pt x="79870" y="5715"/>
                  </a:lnTo>
                  <a:lnTo>
                    <a:pt x="80073" y="3429"/>
                  </a:lnTo>
                  <a:close/>
                </a:path>
                <a:path w="213359" h="68579">
                  <a:moveTo>
                    <a:pt x="81711" y="3429"/>
                  </a:moveTo>
                  <a:lnTo>
                    <a:pt x="81419" y="3429"/>
                  </a:lnTo>
                  <a:lnTo>
                    <a:pt x="81280" y="5588"/>
                  </a:lnTo>
                  <a:lnTo>
                    <a:pt x="81153" y="6350"/>
                  </a:lnTo>
                  <a:lnTo>
                    <a:pt x="70383" y="22860"/>
                  </a:lnTo>
                  <a:lnTo>
                    <a:pt x="70700" y="22987"/>
                  </a:lnTo>
                  <a:lnTo>
                    <a:pt x="81495" y="6096"/>
                  </a:lnTo>
                  <a:lnTo>
                    <a:pt x="81711" y="3429"/>
                  </a:lnTo>
                  <a:close/>
                </a:path>
                <a:path w="213359" h="68579">
                  <a:moveTo>
                    <a:pt x="83337" y="3302"/>
                  </a:moveTo>
                  <a:lnTo>
                    <a:pt x="83058" y="3302"/>
                  </a:lnTo>
                  <a:lnTo>
                    <a:pt x="82905" y="5969"/>
                  </a:lnTo>
                  <a:lnTo>
                    <a:pt x="82308" y="8509"/>
                  </a:lnTo>
                  <a:lnTo>
                    <a:pt x="73964" y="21844"/>
                  </a:lnTo>
                  <a:lnTo>
                    <a:pt x="72948" y="22733"/>
                  </a:lnTo>
                  <a:lnTo>
                    <a:pt x="71894" y="23495"/>
                  </a:lnTo>
                  <a:lnTo>
                    <a:pt x="72224" y="23495"/>
                  </a:lnTo>
                  <a:lnTo>
                    <a:pt x="83223" y="5588"/>
                  </a:lnTo>
                  <a:lnTo>
                    <a:pt x="83337" y="3302"/>
                  </a:lnTo>
                  <a:close/>
                </a:path>
                <a:path w="213359" h="68579">
                  <a:moveTo>
                    <a:pt x="84963" y="3175"/>
                  </a:moveTo>
                  <a:lnTo>
                    <a:pt x="84683" y="3302"/>
                  </a:lnTo>
                  <a:lnTo>
                    <a:pt x="84645" y="4445"/>
                  </a:lnTo>
                  <a:lnTo>
                    <a:pt x="84518" y="6350"/>
                  </a:lnTo>
                  <a:lnTo>
                    <a:pt x="73406" y="24003"/>
                  </a:lnTo>
                  <a:lnTo>
                    <a:pt x="73736" y="24130"/>
                  </a:lnTo>
                  <a:lnTo>
                    <a:pt x="74777" y="23368"/>
                  </a:lnTo>
                  <a:lnTo>
                    <a:pt x="75793" y="22479"/>
                  </a:lnTo>
                  <a:lnTo>
                    <a:pt x="76771" y="21717"/>
                  </a:lnTo>
                  <a:lnTo>
                    <a:pt x="84874" y="5969"/>
                  </a:lnTo>
                  <a:lnTo>
                    <a:pt x="84963" y="3175"/>
                  </a:lnTo>
                  <a:close/>
                </a:path>
                <a:path w="213359" h="68579">
                  <a:moveTo>
                    <a:pt x="86601" y="3175"/>
                  </a:moveTo>
                  <a:lnTo>
                    <a:pt x="86309" y="3175"/>
                  </a:lnTo>
                  <a:lnTo>
                    <a:pt x="86207" y="6223"/>
                  </a:lnTo>
                  <a:lnTo>
                    <a:pt x="85648" y="8763"/>
                  </a:lnTo>
                  <a:lnTo>
                    <a:pt x="74917" y="24511"/>
                  </a:lnTo>
                  <a:lnTo>
                    <a:pt x="75247" y="24638"/>
                  </a:lnTo>
                  <a:lnTo>
                    <a:pt x="86474" y="6350"/>
                  </a:lnTo>
                  <a:lnTo>
                    <a:pt x="86601" y="3175"/>
                  </a:lnTo>
                  <a:close/>
                </a:path>
                <a:path w="213359" h="68579">
                  <a:moveTo>
                    <a:pt x="88214" y="3048"/>
                  </a:moveTo>
                  <a:lnTo>
                    <a:pt x="87934" y="3048"/>
                  </a:lnTo>
                  <a:lnTo>
                    <a:pt x="87845" y="6350"/>
                  </a:lnTo>
                  <a:lnTo>
                    <a:pt x="87312" y="8890"/>
                  </a:lnTo>
                  <a:lnTo>
                    <a:pt x="78740" y="23241"/>
                  </a:lnTo>
                  <a:lnTo>
                    <a:pt x="77609" y="24257"/>
                  </a:lnTo>
                  <a:lnTo>
                    <a:pt x="76428" y="25019"/>
                  </a:lnTo>
                  <a:lnTo>
                    <a:pt x="76758" y="25146"/>
                  </a:lnTo>
                  <a:lnTo>
                    <a:pt x="77889" y="24384"/>
                  </a:lnTo>
                  <a:lnTo>
                    <a:pt x="88125" y="6350"/>
                  </a:lnTo>
                  <a:lnTo>
                    <a:pt x="88214" y="3048"/>
                  </a:lnTo>
                  <a:close/>
                </a:path>
                <a:path w="213359" h="68579">
                  <a:moveTo>
                    <a:pt x="89839" y="2921"/>
                  </a:moveTo>
                  <a:lnTo>
                    <a:pt x="89560" y="2921"/>
                  </a:lnTo>
                  <a:lnTo>
                    <a:pt x="89484" y="6477"/>
                  </a:lnTo>
                  <a:lnTo>
                    <a:pt x="89001" y="8890"/>
                  </a:lnTo>
                  <a:lnTo>
                    <a:pt x="79171" y="24638"/>
                  </a:lnTo>
                  <a:lnTo>
                    <a:pt x="77952" y="25654"/>
                  </a:lnTo>
                  <a:lnTo>
                    <a:pt x="78270" y="25654"/>
                  </a:lnTo>
                  <a:lnTo>
                    <a:pt x="79438" y="24892"/>
                  </a:lnTo>
                  <a:lnTo>
                    <a:pt x="89776" y="6477"/>
                  </a:lnTo>
                  <a:lnTo>
                    <a:pt x="89839" y="2921"/>
                  </a:lnTo>
                  <a:close/>
                </a:path>
                <a:path w="213359" h="68579">
                  <a:moveTo>
                    <a:pt x="91452" y="2921"/>
                  </a:moveTo>
                  <a:lnTo>
                    <a:pt x="91173" y="2921"/>
                  </a:lnTo>
                  <a:lnTo>
                    <a:pt x="91160" y="6477"/>
                  </a:lnTo>
                  <a:lnTo>
                    <a:pt x="90665" y="9017"/>
                  </a:lnTo>
                  <a:lnTo>
                    <a:pt x="80721" y="25146"/>
                  </a:lnTo>
                  <a:lnTo>
                    <a:pt x="79463" y="26162"/>
                  </a:lnTo>
                  <a:lnTo>
                    <a:pt x="91414" y="6604"/>
                  </a:lnTo>
                  <a:lnTo>
                    <a:pt x="91452" y="2921"/>
                  </a:lnTo>
                  <a:close/>
                </a:path>
                <a:path w="213359" h="68579">
                  <a:moveTo>
                    <a:pt x="93141" y="6350"/>
                  </a:moveTo>
                  <a:lnTo>
                    <a:pt x="93065" y="2794"/>
                  </a:lnTo>
                  <a:lnTo>
                    <a:pt x="92786" y="2794"/>
                  </a:lnTo>
                  <a:lnTo>
                    <a:pt x="92862" y="6223"/>
                  </a:lnTo>
                  <a:lnTo>
                    <a:pt x="92278" y="9398"/>
                  </a:lnTo>
                  <a:lnTo>
                    <a:pt x="80975" y="26670"/>
                  </a:lnTo>
                  <a:lnTo>
                    <a:pt x="81292" y="26797"/>
                  </a:lnTo>
                  <a:lnTo>
                    <a:pt x="92557" y="9525"/>
                  </a:lnTo>
                  <a:lnTo>
                    <a:pt x="93141" y="6350"/>
                  </a:lnTo>
                  <a:close/>
                </a:path>
                <a:path w="213359" h="68579">
                  <a:moveTo>
                    <a:pt x="94780" y="6477"/>
                  </a:moveTo>
                  <a:lnTo>
                    <a:pt x="94678" y="2667"/>
                  </a:lnTo>
                  <a:lnTo>
                    <a:pt x="94386" y="2794"/>
                  </a:lnTo>
                  <a:lnTo>
                    <a:pt x="94424" y="6858"/>
                  </a:lnTo>
                  <a:lnTo>
                    <a:pt x="93992" y="9398"/>
                  </a:lnTo>
                  <a:lnTo>
                    <a:pt x="82486" y="27178"/>
                  </a:lnTo>
                  <a:lnTo>
                    <a:pt x="82804" y="27305"/>
                  </a:lnTo>
                  <a:lnTo>
                    <a:pt x="94221" y="9652"/>
                  </a:lnTo>
                  <a:lnTo>
                    <a:pt x="94780" y="6477"/>
                  </a:lnTo>
                  <a:close/>
                </a:path>
                <a:path w="213359" h="68579">
                  <a:moveTo>
                    <a:pt x="96431" y="6477"/>
                  </a:moveTo>
                  <a:lnTo>
                    <a:pt x="96278" y="2667"/>
                  </a:lnTo>
                  <a:lnTo>
                    <a:pt x="95999" y="2667"/>
                  </a:lnTo>
                  <a:lnTo>
                    <a:pt x="96100" y="6731"/>
                  </a:lnTo>
                  <a:lnTo>
                    <a:pt x="95605" y="9779"/>
                  </a:lnTo>
                  <a:lnTo>
                    <a:pt x="83997" y="27813"/>
                  </a:lnTo>
                  <a:lnTo>
                    <a:pt x="84302" y="27940"/>
                  </a:lnTo>
                  <a:lnTo>
                    <a:pt x="95923" y="9525"/>
                  </a:lnTo>
                  <a:lnTo>
                    <a:pt x="96431" y="6477"/>
                  </a:lnTo>
                  <a:close/>
                </a:path>
                <a:path w="213359" h="68579">
                  <a:moveTo>
                    <a:pt x="98082" y="6477"/>
                  </a:moveTo>
                  <a:lnTo>
                    <a:pt x="97955" y="3683"/>
                  </a:lnTo>
                  <a:lnTo>
                    <a:pt x="97878" y="2540"/>
                  </a:lnTo>
                  <a:lnTo>
                    <a:pt x="97599" y="2540"/>
                  </a:lnTo>
                  <a:lnTo>
                    <a:pt x="97650" y="3175"/>
                  </a:lnTo>
                  <a:lnTo>
                    <a:pt x="97764" y="6731"/>
                  </a:lnTo>
                  <a:lnTo>
                    <a:pt x="85509" y="28321"/>
                  </a:lnTo>
                  <a:lnTo>
                    <a:pt x="85813" y="28448"/>
                  </a:lnTo>
                  <a:lnTo>
                    <a:pt x="87210" y="27432"/>
                  </a:lnTo>
                  <a:lnTo>
                    <a:pt x="88531" y="26162"/>
                  </a:lnTo>
                  <a:lnTo>
                    <a:pt x="89776" y="25019"/>
                  </a:lnTo>
                  <a:lnTo>
                    <a:pt x="92608" y="21717"/>
                  </a:lnTo>
                  <a:lnTo>
                    <a:pt x="94792" y="18034"/>
                  </a:lnTo>
                  <a:lnTo>
                    <a:pt x="94919" y="17780"/>
                  </a:lnTo>
                  <a:lnTo>
                    <a:pt x="97485" y="10160"/>
                  </a:lnTo>
                  <a:lnTo>
                    <a:pt x="98082" y="6477"/>
                  </a:lnTo>
                  <a:close/>
                </a:path>
                <a:path w="213359" h="68579">
                  <a:moveTo>
                    <a:pt x="99720" y="6604"/>
                  </a:moveTo>
                  <a:lnTo>
                    <a:pt x="99606" y="3937"/>
                  </a:lnTo>
                  <a:lnTo>
                    <a:pt x="99491" y="2413"/>
                  </a:lnTo>
                  <a:lnTo>
                    <a:pt x="99199" y="2540"/>
                  </a:lnTo>
                  <a:lnTo>
                    <a:pt x="99314" y="3937"/>
                  </a:lnTo>
                  <a:lnTo>
                    <a:pt x="99428" y="6604"/>
                  </a:lnTo>
                  <a:lnTo>
                    <a:pt x="87007" y="28829"/>
                  </a:lnTo>
                  <a:lnTo>
                    <a:pt x="87325" y="28956"/>
                  </a:lnTo>
                  <a:lnTo>
                    <a:pt x="99148" y="10287"/>
                  </a:lnTo>
                  <a:lnTo>
                    <a:pt x="99720" y="6604"/>
                  </a:lnTo>
                  <a:close/>
                </a:path>
                <a:path w="213359" h="68579">
                  <a:moveTo>
                    <a:pt x="101358" y="6731"/>
                  </a:moveTo>
                  <a:lnTo>
                    <a:pt x="101244" y="4191"/>
                  </a:lnTo>
                  <a:lnTo>
                    <a:pt x="101092" y="2413"/>
                  </a:lnTo>
                  <a:lnTo>
                    <a:pt x="100812" y="2413"/>
                  </a:lnTo>
                  <a:lnTo>
                    <a:pt x="100990" y="4572"/>
                  </a:lnTo>
                  <a:lnTo>
                    <a:pt x="101117" y="6477"/>
                  </a:lnTo>
                  <a:lnTo>
                    <a:pt x="88519" y="29464"/>
                  </a:lnTo>
                  <a:lnTo>
                    <a:pt x="88823" y="29591"/>
                  </a:lnTo>
                  <a:lnTo>
                    <a:pt x="100850" y="10287"/>
                  </a:lnTo>
                  <a:lnTo>
                    <a:pt x="101358" y="6731"/>
                  </a:lnTo>
                  <a:close/>
                </a:path>
                <a:path w="213359" h="68579">
                  <a:moveTo>
                    <a:pt x="102946" y="7239"/>
                  </a:moveTo>
                  <a:lnTo>
                    <a:pt x="102831" y="3810"/>
                  </a:lnTo>
                  <a:lnTo>
                    <a:pt x="102679" y="2286"/>
                  </a:lnTo>
                  <a:lnTo>
                    <a:pt x="102400" y="2413"/>
                  </a:lnTo>
                  <a:lnTo>
                    <a:pt x="102565" y="4064"/>
                  </a:lnTo>
                  <a:lnTo>
                    <a:pt x="102679" y="7112"/>
                  </a:lnTo>
                  <a:lnTo>
                    <a:pt x="90017" y="29972"/>
                  </a:lnTo>
                  <a:lnTo>
                    <a:pt x="90322" y="30099"/>
                  </a:lnTo>
                  <a:lnTo>
                    <a:pt x="102590" y="9906"/>
                  </a:lnTo>
                  <a:lnTo>
                    <a:pt x="102946" y="7239"/>
                  </a:lnTo>
                  <a:close/>
                </a:path>
                <a:path w="213359" h="68579">
                  <a:moveTo>
                    <a:pt x="104584" y="7366"/>
                  </a:moveTo>
                  <a:lnTo>
                    <a:pt x="104457" y="3937"/>
                  </a:lnTo>
                  <a:lnTo>
                    <a:pt x="104292" y="2286"/>
                  </a:lnTo>
                  <a:lnTo>
                    <a:pt x="104000" y="2286"/>
                  </a:lnTo>
                  <a:lnTo>
                    <a:pt x="104254" y="4699"/>
                  </a:lnTo>
                  <a:lnTo>
                    <a:pt x="104381" y="6731"/>
                  </a:lnTo>
                  <a:lnTo>
                    <a:pt x="91516" y="30607"/>
                  </a:lnTo>
                  <a:lnTo>
                    <a:pt x="91833" y="30734"/>
                  </a:lnTo>
                  <a:lnTo>
                    <a:pt x="104203" y="10414"/>
                  </a:lnTo>
                  <a:lnTo>
                    <a:pt x="104584" y="7366"/>
                  </a:lnTo>
                  <a:close/>
                </a:path>
                <a:path w="213359" h="68579">
                  <a:moveTo>
                    <a:pt x="106273" y="7112"/>
                  </a:moveTo>
                  <a:lnTo>
                    <a:pt x="106146" y="4699"/>
                  </a:lnTo>
                  <a:lnTo>
                    <a:pt x="105879" y="2286"/>
                  </a:lnTo>
                  <a:lnTo>
                    <a:pt x="105600" y="2286"/>
                  </a:lnTo>
                  <a:lnTo>
                    <a:pt x="105905" y="5080"/>
                  </a:lnTo>
                  <a:lnTo>
                    <a:pt x="106032" y="6731"/>
                  </a:lnTo>
                  <a:lnTo>
                    <a:pt x="93014" y="31115"/>
                  </a:lnTo>
                  <a:lnTo>
                    <a:pt x="93332" y="31242"/>
                  </a:lnTo>
                  <a:lnTo>
                    <a:pt x="105905" y="10160"/>
                  </a:lnTo>
                  <a:lnTo>
                    <a:pt x="106273" y="7112"/>
                  </a:lnTo>
                  <a:close/>
                </a:path>
                <a:path w="213359" h="68579">
                  <a:moveTo>
                    <a:pt x="107873" y="7493"/>
                  </a:moveTo>
                  <a:lnTo>
                    <a:pt x="107759" y="4572"/>
                  </a:lnTo>
                  <a:lnTo>
                    <a:pt x="107492" y="2286"/>
                  </a:lnTo>
                  <a:lnTo>
                    <a:pt x="107200" y="2286"/>
                  </a:lnTo>
                  <a:lnTo>
                    <a:pt x="107505" y="4826"/>
                  </a:lnTo>
                  <a:lnTo>
                    <a:pt x="107632" y="7112"/>
                  </a:lnTo>
                  <a:lnTo>
                    <a:pt x="94526" y="31750"/>
                  </a:lnTo>
                  <a:lnTo>
                    <a:pt x="94830" y="31877"/>
                  </a:lnTo>
                  <a:lnTo>
                    <a:pt x="107518" y="10541"/>
                  </a:lnTo>
                  <a:lnTo>
                    <a:pt x="107873" y="7493"/>
                  </a:lnTo>
                  <a:close/>
                </a:path>
                <a:path w="213359" h="68579">
                  <a:moveTo>
                    <a:pt x="109499" y="7747"/>
                  </a:moveTo>
                  <a:lnTo>
                    <a:pt x="109385" y="4699"/>
                  </a:lnTo>
                  <a:lnTo>
                    <a:pt x="109080" y="2286"/>
                  </a:lnTo>
                  <a:lnTo>
                    <a:pt x="108800" y="2286"/>
                  </a:lnTo>
                  <a:lnTo>
                    <a:pt x="109105" y="4699"/>
                  </a:lnTo>
                  <a:lnTo>
                    <a:pt x="109232" y="7620"/>
                  </a:lnTo>
                  <a:lnTo>
                    <a:pt x="96024" y="32258"/>
                  </a:lnTo>
                  <a:lnTo>
                    <a:pt x="96329" y="32385"/>
                  </a:lnTo>
                  <a:lnTo>
                    <a:pt x="109118" y="11176"/>
                  </a:lnTo>
                  <a:lnTo>
                    <a:pt x="109499" y="7747"/>
                  </a:lnTo>
                  <a:close/>
                </a:path>
                <a:path w="213359" h="68579">
                  <a:moveTo>
                    <a:pt x="111213" y="7112"/>
                  </a:moveTo>
                  <a:lnTo>
                    <a:pt x="111099" y="5461"/>
                  </a:lnTo>
                  <a:lnTo>
                    <a:pt x="110693" y="2286"/>
                  </a:lnTo>
                  <a:lnTo>
                    <a:pt x="110401" y="2286"/>
                  </a:lnTo>
                  <a:lnTo>
                    <a:pt x="110731" y="4826"/>
                  </a:lnTo>
                  <a:lnTo>
                    <a:pt x="110845" y="7874"/>
                  </a:lnTo>
                  <a:lnTo>
                    <a:pt x="97523" y="32766"/>
                  </a:lnTo>
                  <a:lnTo>
                    <a:pt x="97828" y="32893"/>
                  </a:lnTo>
                  <a:lnTo>
                    <a:pt x="110858" y="10541"/>
                  </a:lnTo>
                  <a:lnTo>
                    <a:pt x="111213" y="7112"/>
                  </a:lnTo>
                  <a:close/>
                </a:path>
                <a:path w="213359" h="68579">
                  <a:moveTo>
                    <a:pt x="112839" y="7239"/>
                  </a:moveTo>
                  <a:lnTo>
                    <a:pt x="112725" y="5588"/>
                  </a:lnTo>
                  <a:lnTo>
                    <a:pt x="112306" y="2413"/>
                  </a:lnTo>
                  <a:lnTo>
                    <a:pt x="112014" y="2413"/>
                  </a:lnTo>
                  <a:lnTo>
                    <a:pt x="112420" y="5461"/>
                  </a:lnTo>
                  <a:lnTo>
                    <a:pt x="112534" y="7493"/>
                  </a:lnTo>
                  <a:lnTo>
                    <a:pt x="99009" y="33401"/>
                  </a:lnTo>
                  <a:lnTo>
                    <a:pt x="99326" y="33528"/>
                  </a:lnTo>
                  <a:lnTo>
                    <a:pt x="112471" y="11049"/>
                  </a:lnTo>
                  <a:lnTo>
                    <a:pt x="112839" y="7239"/>
                  </a:lnTo>
                  <a:close/>
                </a:path>
                <a:path w="213359" h="68579">
                  <a:moveTo>
                    <a:pt x="114452" y="7747"/>
                  </a:moveTo>
                  <a:lnTo>
                    <a:pt x="114338" y="5588"/>
                  </a:lnTo>
                  <a:lnTo>
                    <a:pt x="113919" y="2540"/>
                  </a:lnTo>
                  <a:lnTo>
                    <a:pt x="113626" y="2413"/>
                  </a:lnTo>
                  <a:lnTo>
                    <a:pt x="114084" y="5842"/>
                  </a:lnTo>
                  <a:lnTo>
                    <a:pt x="114198" y="7366"/>
                  </a:lnTo>
                  <a:lnTo>
                    <a:pt x="100507" y="34036"/>
                  </a:lnTo>
                  <a:lnTo>
                    <a:pt x="100812" y="34036"/>
                  </a:lnTo>
                  <a:lnTo>
                    <a:pt x="114071" y="11557"/>
                  </a:lnTo>
                  <a:lnTo>
                    <a:pt x="114452" y="7747"/>
                  </a:lnTo>
                  <a:close/>
                </a:path>
                <a:path w="213359" h="68579">
                  <a:moveTo>
                    <a:pt x="116078" y="8001"/>
                  </a:moveTo>
                  <a:lnTo>
                    <a:pt x="115963" y="5842"/>
                  </a:lnTo>
                  <a:lnTo>
                    <a:pt x="115531" y="2667"/>
                  </a:lnTo>
                  <a:lnTo>
                    <a:pt x="115239" y="2540"/>
                  </a:lnTo>
                  <a:lnTo>
                    <a:pt x="115709" y="5969"/>
                  </a:lnTo>
                  <a:lnTo>
                    <a:pt x="115824" y="7620"/>
                  </a:lnTo>
                  <a:lnTo>
                    <a:pt x="102006" y="34544"/>
                  </a:lnTo>
                  <a:lnTo>
                    <a:pt x="102311" y="34671"/>
                  </a:lnTo>
                  <a:lnTo>
                    <a:pt x="115722" y="11811"/>
                  </a:lnTo>
                  <a:lnTo>
                    <a:pt x="116078" y="8001"/>
                  </a:lnTo>
                  <a:close/>
                </a:path>
                <a:path w="213359" h="68579">
                  <a:moveTo>
                    <a:pt x="117678" y="8382"/>
                  </a:moveTo>
                  <a:lnTo>
                    <a:pt x="117563" y="5842"/>
                  </a:lnTo>
                  <a:lnTo>
                    <a:pt x="117144" y="2794"/>
                  </a:lnTo>
                  <a:lnTo>
                    <a:pt x="116852" y="2794"/>
                  </a:lnTo>
                  <a:lnTo>
                    <a:pt x="117297" y="5969"/>
                  </a:lnTo>
                  <a:lnTo>
                    <a:pt x="117411" y="8255"/>
                  </a:lnTo>
                  <a:lnTo>
                    <a:pt x="103492" y="35179"/>
                  </a:lnTo>
                  <a:lnTo>
                    <a:pt x="103797" y="35306"/>
                  </a:lnTo>
                  <a:lnTo>
                    <a:pt x="117436" y="11176"/>
                  </a:lnTo>
                  <a:lnTo>
                    <a:pt x="117678" y="8382"/>
                  </a:lnTo>
                  <a:close/>
                </a:path>
                <a:path w="213359" h="68579">
                  <a:moveTo>
                    <a:pt x="119303" y="8636"/>
                  </a:moveTo>
                  <a:lnTo>
                    <a:pt x="119202" y="6096"/>
                  </a:lnTo>
                  <a:lnTo>
                    <a:pt x="118770" y="2921"/>
                  </a:lnTo>
                  <a:lnTo>
                    <a:pt x="118478" y="2921"/>
                  </a:lnTo>
                  <a:lnTo>
                    <a:pt x="118910" y="5969"/>
                  </a:lnTo>
                  <a:lnTo>
                    <a:pt x="119037" y="8509"/>
                  </a:lnTo>
                  <a:lnTo>
                    <a:pt x="104978" y="35687"/>
                  </a:lnTo>
                  <a:lnTo>
                    <a:pt x="105283" y="35814"/>
                  </a:lnTo>
                  <a:lnTo>
                    <a:pt x="119062" y="11430"/>
                  </a:lnTo>
                  <a:lnTo>
                    <a:pt x="119303" y="8636"/>
                  </a:lnTo>
                  <a:close/>
                </a:path>
                <a:path w="213359" h="68579">
                  <a:moveTo>
                    <a:pt x="120992" y="8128"/>
                  </a:moveTo>
                  <a:lnTo>
                    <a:pt x="120865" y="6604"/>
                  </a:lnTo>
                  <a:lnTo>
                    <a:pt x="120396" y="3175"/>
                  </a:lnTo>
                  <a:lnTo>
                    <a:pt x="120103" y="3048"/>
                  </a:lnTo>
                  <a:lnTo>
                    <a:pt x="120497" y="5969"/>
                  </a:lnTo>
                  <a:lnTo>
                    <a:pt x="120624" y="9144"/>
                  </a:lnTo>
                  <a:lnTo>
                    <a:pt x="106464" y="36322"/>
                  </a:lnTo>
                  <a:lnTo>
                    <a:pt x="106781" y="36449"/>
                  </a:lnTo>
                  <a:lnTo>
                    <a:pt x="120637" y="12319"/>
                  </a:lnTo>
                  <a:lnTo>
                    <a:pt x="120992" y="8128"/>
                  </a:lnTo>
                  <a:close/>
                </a:path>
                <a:path w="213359" h="68579">
                  <a:moveTo>
                    <a:pt x="122593" y="8763"/>
                  </a:moveTo>
                  <a:lnTo>
                    <a:pt x="122466" y="6604"/>
                  </a:lnTo>
                  <a:lnTo>
                    <a:pt x="122021" y="3302"/>
                  </a:lnTo>
                  <a:lnTo>
                    <a:pt x="121742" y="3302"/>
                  </a:lnTo>
                  <a:lnTo>
                    <a:pt x="122135" y="6223"/>
                  </a:lnTo>
                  <a:lnTo>
                    <a:pt x="122250" y="9525"/>
                  </a:lnTo>
                  <a:lnTo>
                    <a:pt x="107950" y="36830"/>
                  </a:lnTo>
                  <a:lnTo>
                    <a:pt x="108254" y="36957"/>
                  </a:lnTo>
                  <a:lnTo>
                    <a:pt x="122339" y="11811"/>
                  </a:lnTo>
                  <a:lnTo>
                    <a:pt x="122593" y="8763"/>
                  </a:lnTo>
                  <a:close/>
                </a:path>
                <a:path w="213359" h="68579">
                  <a:moveTo>
                    <a:pt x="124180" y="9271"/>
                  </a:moveTo>
                  <a:lnTo>
                    <a:pt x="124066" y="6731"/>
                  </a:lnTo>
                  <a:lnTo>
                    <a:pt x="123659" y="3556"/>
                  </a:lnTo>
                  <a:lnTo>
                    <a:pt x="123367" y="3556"/>
                  </a:lnTo>
                  <a:lnTo>
                    <a:pt x="123761" y="6477"/>
                  </a:lnTo>
                  <a:lnTo>
                    <a:pt x="123875" y="9779"/>
                  </a:lnTo>
                  <a:lnTo>
                    <a:pt x="109435" y="37465"/>
                  </a:lnTo>
                  <a:lnTo>
                    <a:pt x="109740" y="37592"/>
                  </a:lnTo>
                  <a:lnTo>
                    <a:pt x="123939" y="12319"/>
                  </a:lnTo>
                  <a:lnTo>
                    <a:pt x="124180" y="9271"/>
                  </a:lnTo>
                  <a:close/>
                </a:path>
                <a:path w="213359" h="68579">
                  <a:moveTo>
                    <a:pt x="125691" y="10160"/>
                  </a:moveTo>
                  <a:lnTo>
                    <a:pt x="125577" y="5969"/>
                  </a:lnTo>
                  <a:lnTo>
                    <a:pt x="125298" y="3810"/>
                  </a:lnTo>
                  <a:lnTo>
                    <a:pt x="125006" y="3810"/>
                  </a:lnTo>
                  <a:lnTo>
                    <a:pt x="125310" y="6096"/>
                  </a:lnTo>
                  <a:lnTo>
                    <a:pt x="125437" y="9398"/>
                  </a:lnTo>
                  <a:lnTo>
                    <a:pt x="110921" y="37973"/>
                  </a:lnTo>
                  <a:lnTo>
                    <a:pt x="111226" y="38100"/>
                  </a:lnTo>
                  <a:lnTo>
                    <a:pt x="125564" y="12065"/>
                  </a:lnTo>
                  <a:lnTo>
                    <a:pt x="125691" y="10160"/>
                  </a:lnTo>
                  <a:close/>
                </a:path>
                <a:path w="213359" h="68579">
                  <a:moveTo>
                    <a:pt x="127584" y="10160"/>
                  </a:moveTo>
                  <a:lnTo>
                    <a:pt x="127469" y="6604"/>
                  </a:lnTo>
                  <a:lnTo>
                    <a:pt x="127177" y="4445"/>
                  </a:lnTo>
                  <a:lnTo>
                    <a:pt x="126885" y="4318"/>
                  </a:lnTo>
                  <a:lnTo>
                    <a:pt x="127190" y="6604"/>
                  </a:lnTo>
                  <a:lnTo>
                    <a:pt x="127317" y="9906"/>
                  </a:lnTo>
                  <a:lnTo>
                    <a:pt x="112598" y="38735"/>
                  </a:lnTo>
                  <a:lnTo>
                    <a:pt x="112903" y="38862"/>
                  </a:lnTo>
                  <a:lnTo>
                    <a:pt x="127457" y="12446"/>
                  </a:lnTo>
                  <a:lnTo>
                    <a:pt x="127584" y="10160"/>
                  </a:lnTo>
                  <a:close/>
                </a:path>
                <a:path w="213359" h="68579">
                  <a:moveTo>
                    <a:pt x="129463" y="10795"/>
                  </a:moveTo>
                  <a:lnTo>
                    <a:pt x="129349" y="7239"/>
                  </a:lnTo>
                  <a:lnTo>
                    <a:pt x="129082" y="5080"/>
                  </a:lnTo>
                  <a:lnTo>
                    <a:pt x="128790" y="4953"/>
                  </a:lnTo>
                  <a:lnTo>
                    <a:pt x="129095" y="7366"/>
                  </a:lnTo>
                  <a:lnTo>
                    <a:pt x="129209" y="10033"/>
                  </a:lnTo>
                  <a:lnTo>
                    <a:pt x="114274" y="39370"/>
                  </a:lnTo>
                  <a:lnTo>
                    <a:pt x="114579" y="39497"/>
                  </a:lnTo>
                  <a:lnTo>
                    <a:pt x="129336" y="12954"/>
                  </a:lnTo>
                  <a:lnTo>
                    <a:pt x="129463" y="10795"/>
                  </a:lnTo>
                  <a:close/>
                </a:path>
                <a:path w="213359" h="68579">
                  <a:moveTo>
                    <a:pt x="131305" y="11938"/>
                  </a:moveTo>
                  <a:lnTo>
                    <a:pt x="131191" y="7493"/>
                  </a:lnTo>
                  <a:lnTo>
                    <a:pt x="130987" y="5842"/>
                  </a:lnTo>
                  <a:lnTo>
                    <a:pt x="130683" y="5715"/>
                  </a:lnTo>
                  <a:lnTo>
                    <a:pt x="130962" y="8001"/>
                  </a:lnTo>
                  <a:lnTo>
                    <a:pt x="131076" y="10922"/>
                  </a:lnTo>
                  <a:lnTo>
                    <a:pt x="115938" y="40005"/>
                  </a:lnTo>
                  <a:lnTo>
                    <a:pt x="116255" y="40132"/>
                  </a:lnTo>
                  <a:lnTo>
                    <a:pt x="131178" y="13716"/>
                  </a:lnTo>
                  <a:lnTo>
                    <a:pt x="131305" y="11938"/>
                  </a:lnTo>
                  <a:close/>
                </a:path>
                <a:path w="213359" h="68579">
                  <a:moveTo>
                    <a:pt x="133172" y="12573"/>
                  </a:moveTo>
                  <a:lnTo>
                    <a:pt x="133045" y="8001"/>
                  </a:lnTo>
                  <a:lnTo>
                    <a:pt x="132880" y="6477"/>
                  </a:lnTo>
                  <a:lnTo>
                    <a:pt x="132588" y="6350"/>
                  </a:lnTo>
                  <a:lnTo>
                    <a:pt x="132842" y="8636"/>
                  </a:lnTo>
                  <a:lnTo>
                    <a:pt x="132969" y="11049"/>
                  </a:lnTo>
                  <a:lnTo>
                    <a:pt x="117614" y="40640"/>
                  </a:lnTo>
                  <a:lnTo>
                    <a:pt x="117932" y="40767"/>
                  </a:lnTo>
                  <a:lnTo>
                    <a:pt x="133045" y="14224"/>
                  </a:lnTo>
                  <a:lnTo>
                    <a:pt x="133172" y="12573"/>
                  </a:lnTo>
                  <a:close/>
                </a:path>
                <a:path w="213359" h="68579">
                  <a:moveTo>
                    <a:pt x="135064" y="12700"/>
                  </a:moveTo>
                  <a:lnTo>
                    <a:pt x="134950" y="8763"/>
                  </a:lnTo>
                  <a:lnTo>
                    <a:pt x="134785" y="7239"/>
                  </a:lnTo>
                  <a:lnTo>
                    <a:pt x="134480" y="7112"/>
                  </a:lnTo>
                  <a:lnTo>
                    <a:pt x="134734" y="9398"/>
                  </a:lnTo>
                  <a:lnTo>
                    <a:pt x="134861" y="11430"/>
                  </a:lnTo>
                  <a:lnTo>
                    <a:pt x="119278" y="41402"/>
                  </a:lnTo>
                  <a:lnTo>
                    <a:pt x="119583" y="41529"/>
                  </a:lnTo>
                  <a:lnTo>
                    <a:pt x="134937" y="14732"/>
                  </a:lnTo>
                  <a:lnTo>
                    <a:pt x="135064" y="12700"/>
                  </a:lnTo>
                  <a:close/>
                </a:path>
                <a:path w="213359" h="68579">
                  <a:moveTo>
                    <a:pt x="136956" y="12954"/>
                  </a:moveTo>
                  <a:lnTo>
                    <a:pt x="136829" y="9398"/>
                  </a:lnTo>
                  <a:lnTo>
                    <a:pt x="136677" y="7874"/>
                  </a:lnTo>
                  <a:lnTo>
                    <a:pt x="136385" y="7747"/>
                  </a:lnTo>
                  <a:lnTo>
                    <a:pt x="136550" y="9398"/>
                  </a:lnTo>
                  <a:lnTo>
                    <a:pt x="136677" y="12827"/>
                  </a:lnTo>
                  <a:lnTo>
                    <a:pt x="120929" y="42037"/>
                  </a:lnTo>
                  <a:lnTo>
                    <a:pt x="121246" y="42164"/>
                  </a:lnTo>
                  <a:lnTo>
                    <a:pt x="136829" y="15240"/>
                  </a:lnTo>
                  <a:lnTo>
                    <a:pt x="136956" y="12954"/>
                  </a:lnTo>
                  <a:close/>
                </a:path>
                <a:path w="213359" h="68579">
                  <a:moveTo>
                    <a:pt x="138823" y="13716"/>
                  </a:moveTo>
                  <a:lnTo>
                    <a:pt x="138709" y="10033"/>
                  </a:lnTo>
                  <a:lnTo>
                    <a:pt x="138569" y="8636"/>
                  </a:lnTo>
                  <a:lnTo>
                    <a:pt x="138277" y="8509"/>
                  </a:lnTo>
                  <a:lnTo>
                    <a:pt x="138480" y="10541"/>
                  </a:lnTo>
                  <a:lnTo>
                    <a:pt x="138607" y="12573"/>
                  </a:lnTo>
                  <a:lnTo>
                    <a:pt x="122580" y="42672"/>
                  </a:lnTo>
                  <a:lnTo>
                    <a:pt x="122897" y="42799"/>
                  </a:lnTo>
                  <a:lnTo>
                    <a:pt x="138696" y="15748"/>
                  </a:lnTo>
                  <a:lnTo>
                    <a:pt x="138823" y="13716"/>
                  </a:lnTo>
                  <a:close/>
                </a:path>
                <a:path w="213359" h="68579">
                  <a:moveTo>
                    <a:pt x="140754" y="13208"/>
                  </a:moveTo>
                  <a:lnTo>
                    <a:pt x="140627" y="11049"/>
                  </a:lnTo>
                  <a:lnTo>
                    <a:pt x="140462" y="9271"/>
                  </a:lnTo>
                  <a:lnTo>
                    <a:pt x="140169" y="9144"/>
                  </a:lnTo>
                  <a:lnTo>
                    <a:pt x="140347" y="10922"/>
                  </a:lnTo>
                  <a:lnTo>
                    <a:pt x="140474" y="13462"/>
                  </a:lnTo>
                  <a:lnTo>
                    <a:pt x="124218" y="43434"/>
                  </a:lnTo>
                  <a:lnTo>
                    <a:pt x="124536" y="43561"/>
                  </a:lnTo>
                  <a:lnTo>
                    <a:pt x="140627" y="15494"/>
                  </a:lnTo>
                  <a:lnTo>
                    <a:pt x="140754" y="13208"/>
                  </a:lnTo>
                  <a:close/>
                </a:path>
                <a:path w="213359" h="68579">
                  <a:moveTo>
                    <a:pt x="142595" y="14478"/>
                  </a:moveTo>
                  <a:lnTo>
                    <a:pt x="142468" y="11176"/>
                  </a:lnTo>
                  <a:lnTo>
                    <a:pt x="142354" y="9906"/>
                  </a:lnTo>
                  <a:lnTo>
                    <a:pt x="142062" y="9779"/>
                  </a:lnTo>
                  <a:lnTo>
                    <a:pt x="142240" y="11684"/>
                  </a:lnTo>
                  <a:lnTo>
                    <a:pt x="142367" y="13716"/>
                  </a:lnTo>
                  <a:lnTo>
                    <a:pt x="125857" y="44069"/>
                  </a:lnTo>
                  <a:lnTo>
                    <a:pt x="126174" y="44196"/>
                  </a:lnTo>
                  <a:lnTo>
                    <a:pt x="142468" y="16510"/>
                  </a:lnTo>
                  <a:lnTo>
                    <a:pt x="142595" y="14478"/>
                  </a:lnTo>
                  <a:close/>
                </a:path>
                <a:path w="213359" h="68579">
                  <a:moveTo>
                    <a:pt x="144513" y="14478"/>
                  </a:moveTo>
                  <a:lnTo>
                    <a:pt x="144386" y="12192"/>
                  </a:lnTo>
                  <a:lnTo>
                    <a:pt x="144246" y="10541"/>
                  </a:lnTo>
                  <a:lnTo>
                    <a:pt x="143954" y="10414"/>
                  </a:lnTo>
                  <a:lnTo>
                    <a:pt x="144106" y="12065"/>
                  </a:lnTo>
                  <a:lnTo>
                    <a:pt x="144233" y="14351"/>
                  </a:lnTo>
                  <a:lnTo>
                    <a:pt x="127482" y="44704"/>
                  </a:lnTo>
                  <a:lnTo>
                    <a:pt x="127812" y="44831"/>
                  </a:lnTo>
                  <a:lnTo>
                    <a:pt x="144386" y="16383"/>
                  </a:lnTo>
                  <a:lnTo>
                    <a:pt x="144513" y="14478"/>
                  </a:lnTo>
                  <a:close/>
                </a:path>
                <a:path w="213359" h="68579">
                  <a:moveTo>
                    <a:pt x="146380" y="14986"/>
                  </a:moveTo>
                  <a:lnTo>
                    <a:pt x="146265" y="12700"/>
                  </a:lnTo>
                  <a:lnTo>
                    <a:pt x="146138" y="11176"/>
                  </a:lnTo>
                  <a:lnTo>
                    <a:pt x="145846" y="11049"/>
                  </a:lnTo>
                  <a:lnTo>
                    <a:pt x="145961" y="12446"/>
                  </a:lnTo>
                  <a:lnTo>
                    <a:pt x="146088" y="15240"/>
                  </a:lnTo>
                  <a:lnTo>
                    <a:pt x="129108" y="45466"/>
                  </a:lnTo>
                  <a:lnTo>
                    <a:pt x="129438" y="45593"/>
                  </a:lnTo>
                  <a:lnTo>
                    <a:pt x="146253" y="16891"/>
                  </a:lnTo>
                  <a:lnTo>
                    <a:pt x="146380" y="14986"/>
                  </a:lnTo>
                  <a:close/>
                </a:path>
                <a:path w="213359" h="68579">
                  <a:moveTo>
                    <a:pt x="148209" y="16383"/>
                  </a:moveTo>
                  <a:lnTo>
                    <a:pt x="148082" y="12446"/>
                  </a:lnTo>
                  <a:lnTo>
                    <a:pt x="148031" y="11811"/>
                  </a:lnTo>
                  <a:lnTo>
                    <a:pt x="147739" y="11684"/>
                  </a:lnTo>
                  <a:lnTo>
                    <a:pt x="148005" y="15240"/>
                  </a:lnTo>
                  <a:lnTo>
                    <a:pt x="147751" y="18669"/>
                  </a:lnTo>
                  <a:lnTo>
                    <a:pt x="130721" y="46101"/>
                  </a:lnTo>
                  <a:lnTo>
                    <a:pt x="131051" y="46228"/>
                  </a:lnTo>
                  <a:lnTo>
                    <a:pt x="148082" y="18161"/>
                  </a:lnTo>
                  <a:lnTo>
                    <a:pt x="148209" y="16383"/>
                  </a:lnTo>
                  <a:close/>
                </a:path>
                <a:path w="213359" h="68579">
                  <a:moveTo>
                    <a:pt x="152615" y="11861"/>
                  </a:moveTo>
                  <a:lnTo>
                    <a:pt x="152222" y="12928"/>
                  </a:lnTo>
                  <a:lnTo>
                    <a:pt x="152603" y="12103"/>
                  </a:lnTo>
                  <a:lnTo>
                    <a:pt x="152615" y="11861"/>
                  </a:lnTo>
                  <a:close/>
                </a:path>
                <a:path w="213359" h="68579">
                  <a:moveTo>
                    <a:pt x="152996" y="11264"/>
                  </a:moveTo>
                  <a:lnTo>
                    <a:pt x="152692" y="11912"/>
                  </a:lnTo>
                  <a:lnTo>
                    <a:pt x="152971" y="12103"/>
                  </a:lnTo>
                  <a:lnTo>
                    <a:pt x="152996" y="11264"/>
                  </a:lnTo>
                  <a:close/>
                </a:path>
                <a:path w="213359" h="68579">
                  <a:moveTo>
                    <a:pt x="153187" y="12242"/>
                  </a:moveTo>
                  <a:lnTo>
                    <a:pt x="152971" y="12103"/>
                  </a:lnTo>
                  <a:lnTo>
                    <a:pt x="152971" y="12369"/>
                  </a:lnTo>
                  <a:lnTo>
                    <a:pt x="153187" y="12242"/>
                  </a:lnTo>
                  <a:close/>
                </a:path>
                <a:path w="213359" h="68579">
                  <a:moveTo>
                    <a:pt x="153784" y="10121"/>
                  </a:moveTo>
                  <a:lnTo>
                    <a:pt x="153009" y="10845"/>
                  </a:lnTo>
                  <a:lnTo>
                    <a:pt x="152996" y="11264"/>
                  </a:lnTo>
                  <a:lnTo>
                    <a:pt x="153136" y="10972"/>
                  </a:lnTo>
                  <a:lnTo>
                    <a:pt x="153784" y="10121"/>
                  </a:lnTo>
                  <a:close/>
                </a:path>
                <a:path w="213359" h="68579">
                  <a:moveTo>
                    <a:pt x="157365" y="14452"/>
                  </a:moveTo>
                  <a:lnTo>
                    <a:pt x="156679" y="14655"/>
                  </a:lnTo>
                  <a:lnTo>
                    <a:pt x="157213" y="14655"/>
                  </a:lnTo>
                  <a:lnTo>
                    <a:pt x="157365" y="14452"/>
                  </a:lnTo>
                  <a:close/>
                </a:path>
                <a:path w="213359" h="68579">
                  <a:moveTo>
                    <a:pt x="157835" y="6324"/>
                  </a:moveTo>
                  <a:lnTo>
                    <a:pt x="156476" y="7162"/>
                  </a:lnTo>
                  <a:lnTo>
                    <a:pt x="154393" y="9321"/>
                  </a:lnTo>
                  <a:lnTo>
                    <a:pt x="153784" y="10121"/>
                  </a:lnTo>
                  <a:lnTo>
                    <a:pt x="157835" y="6324"/>
                  </a:lnTo>
                  <a:close/>
                </a:path>
                <a:path w="213359" h="68579">
                  <a:moveTo>
                    <a:pt x="159359" y="5384"/>
                  </a:moveTo>
                  <a:lnTo>
                    <a:pt x="158978" y="5257"/>
                  </a:lnTo>
                  <a:lnTo>
                    <a:pt x="157835" y="6324"/>
                  </a:lnTo>
                  <a:lnTo>
                    <a:pt x="159359" y="5384"/>
                  </a:lnTo>
                  <a:close/>
                </a:path>
                <a:path w="213359" h="68579">
                  <a:moveTo>
                    <a:pt x="164884" y="14274"/>
                  </a:moveTo>
                  <a:lnTo>
                    <a:pt x="164769" y="14401"/>
                  </a:lnTo>
                  <a:lnTo>
                    <a:pt x="164884" y="14274"/>
                  </a:lnTo>
                  <a:close/>
                </a:path>
                <a:path w="213359" h="68579">
                  <a:moveTo>
                    <a:pt x="167030" y="16179"/>
                  </a:moveTo>
                  <a:lnTo>
                    <a:pt x="166941" y="16306"/>
                  </a:lnTo>
                  <a:lnTo>
                    <a:pt x="167030" y="16179"/>
                  </a:lnTo>
                  <a:close/>
                </a:path>
                <a:path w="213359" h="68579">
                  <a:moveTo>
                    <a:pt x="169735" y="18465"/>
                  </a:moveTo>
                  <a:close/>
                </a:path>
                <a:path w="213359" h="68579">
                  <a:moveTo>
                    <a:pt x="171056" y="8737"/>
                  </a:moveTo>
                  <a:lnTo>
                    <a:pt x="170853" y="8178"/>
                  </a:lnTo>
                  <a:lnTo>
                    <a:pt x="170738" y="8305"/>
                  </a:lnTo>
                  <a:lnTo>
                    <a:pt x="170624" y="8686"/>
                  </a:lnTo>
                  <a:lnTo>
                    <a:pt x="170713" y="8813"/>
                  </a:lnTo>
                  <a:lnTo>
                    <a:pt x="171056" y="8737"/>
                  </a:lnTo>
                  <a:close/>
                </a:path>
                <a:path w="213359" h="68579">
                  <a:moveTo>
                    <a:pt x="174967" y="54102"/>
                  </a:moveTo>
                  <a:lnTo>
                    <a:pt x="174942" y="53721"/>
                  </a:lnTo>
                  <a:lnTo>
                    <a:pt x="171704" y="57023"/>
                  </a:lnTo>
                  <a:lnTo>
                    <a:pt x="167982" y="59563"/>
                  </a:lnTo>
                  <a:lnTo>
                    <a:pt x="163944" y="60833"/>
                  </a:lnTo>
                  <a:lnTo>
                    <a:pt x="164325" y="61087"/>
                  </a:lnTo>
                  <a:lnTo>
                    <a:pt x="168211" y="59690"/>
                  </a:lnTo>
                  <a:lnTo>
                    <a:pt x="171818" y="57277"/>
                  </a:lnTo>
                  <a:lnTo>
                    <a:pt x="174967" y="54102"/>
                  </a:lnTo>
                  <a:close/>
                </a:path>
                <a:path w="213359" h="68579">
                  <a:moveTo>
                    <a:pt x="174993" y="51562"/>
                  </a:moveTo>
                  <a:lnTo>
                    <a:pt x="171450" y="55499"/>
                  </a:lnTo>
                  <a:lnTo>
                    <a:pt x="167208" y="58547"/>
                  </a:lnTo>
                  <a:lnTo>
                    <a:pt x="162509" y="60198"/>
                  </a:lnTo>
                  <a:lnTo>
                    <a:pt x="162890" y="60325"/>
                  </a:lnTo>
                  <a:lnTo>
                    <a:pt x="167411" y="58801"/>
                  </a:lnTo>
                  <a:lnTo>
                    <a:pt x="171500" y="55753"/>
                  </a:lnTo>
                  <a:lnTo>
                    <a:pt x="174955" y="51943"/>
                  </a:lnTo>
                  <a:lnTo>
                    <a:pt x="174993" y="51562"/>
                  </a:lnTo>
                  <a:close/>
                </a:path>
                <a:path w="213359" h="68579">
                  <a:moveTo>
                    <a:pt x="175183" y="56007"/>
                  </a:moveTo>
                  <a:lnTo>
                    <a:pt x="175133" y="55626"/>
                  </a:lnTo>
                  <a:lnTo>
                    <a:pt x="172186" y="58293"/>
                  </a:lnTo>
                  <a:lnTo>
                    <a:pt x="168897" y="60325"/>
                  </a:lnTo>
                  <a:lnTo>
                    <a:pt x="165379" y="61595"/>
                  </a:lnTo>
                  <a:lnTo>
                    <a:pt x="165760" y="61722"/>
                  </a:lnTo>
                  <a:lnTo>
                    <a:pt x="169151" y="60579"/>
                  </a:lnTo>
                  <a:lnTo>
                    <a:pt x="172326" y="58547"/>
                  </a:lnTo>
                  <a:lnTo>
                    <a:pt x="175183" y="56007"/>
                  </a:lnTo>
                  <a:close/>
                </a:path>
                <a:path w="213359" h="68579">
                  <a:moveTo>
                    <a:pt x="175501" y="57531"/>
                  </a:moveTo>
                  <a:lnTo>
                    <a:pt x="175437" y="57277"/>
                  </a:lnTo>
                  <a:lnTo>
                    <a:pt x="172783" y="59436"/>
                  </a:lnTo>
                  <a:lnTo>
                    <a:pt x="169875" y="61214"/>
                  </a:lnTo>
                  <a:lnTo>
                    <a:pt x="166814" y="62230"/>
                  </a:lnTo>
                  <a:lnTo>
                    <a:pt x="167195" y="62357"/>
                  </a:lnTo>
                  <a:lnTo>
                    <a:pt x="170141" y="61341"/>
                  </a:lnTo>
                  <a:lnTo>
                    <a:pt x="172935" y="59690"/>
                  </a:lnTo>
                  <a:lnTo>
                    <a:pt x="175501" y="57531"/>
                  </a:lnTo>
                  <a:close/>
                </a:path>
                <a:path w="213359" h="68579">
                  <a:moveTo>
                    <a:pt x="175895" y="59055"/>
                  </a:moveTo>
                  <a:lnTo>
                    <a:pt x="175818" y="58801"/>
                  </a:lnTo>
                  <a:lnTo>
                    <a:pt x="173443" y="60579"/>
                  </a:lnTo>
                  <a:lnTo>
                    <a:pt x="170903" y="61976"/>
                  </a:lnTo>
                  <a:lnTo>
                    <a:pt x="168249" y="62865"/>
                  </a:lnTo>
                  <a:lnTo>
                    <a:pt x="168630" y="63119"/>
                  </a:lnTo>
                  <a:lnTo>
                    <a:pt x="171170" y="62230"/>
                  </a:lnTo>
                  <a:lnTo>
                    <a:pt x="173609" y="60833"/>
                  </a:lnTo>
                  <a:lnTo>
                    <a:pt x="175895" y="59055"/>
                  </a:lnTo>
                  <a:close/>
                </a:path>
                <a:path w="213359" h="68579">
                  <a:moveTo>
                    <a:pt x="175895" y="48006"/>
                  </a:moveTo>
                  <a:lnTo>
                    <a:pt x="171983" y="53340"/>
                  </a:lnTo>
                  <a:lnTo>
                    <a:pt x="166903" y="57531"/>
                  </a:lnTo>
                  <a:lnTo>
                    <a:pt x="161074" y="59563"/>
                  </a:lnTo>
                  <a:lnTo>
                    <a:pt x="161455" y="59690"/>
                  </a:lnTo>
                  <a:lnTo>
                    <a:pt x="166928" y="57785"/>
                  </a:lnTo>
                  <a:lnTo>
                    <a:pt x="171742" y="53848"/>
                  </a:lnTo>
                  <a:lnTo>
                    <a:pt x="175539" y="48895"/>
                  </a:lnTo>
                  <a:lnTo>
                    <a:pt x="175895" y="48006"/>
                  </a:lnTo>
                  <a:close/>
                </a:path>
                <a:path w="213359" h="68579">
                  <a:moveTo>
                    <a:pt x="176339" y="60452"/>
                  </a:moveTo>
                  <a:lnTo>
                    <a:pt x="176250" y="60198"/>
                  </a:lnTo>
                  <a:lnTo>
                    <a:pt x="174155" y="61595"/>
                  </a:lnTo>
                  <a:lnTo>
                    <a:pt x="171958" y="62865"/>
                  </a:lnTo>
                  <a:lnTo>
                    <a:pt x="169684" y="63627"/>
                  </a:lnTo>
                  <a:lnTo>
                    <a:pt x="170065" y="63754"/>
                  </a:lnTo>
                  <a:lnTo>
                    <a:pt x="172237" y="62992"/>
                  </a:lnTo>
                  <a:lnTo>
                    <a:pt x="174345" y="61849"/>
                  </a:lnTo>
                  <a:lnTo>
                    <a:pt x="176339" y="60452"/>
                  </a:lnTo>
                  <a:close/>
                </a:path>
                <a:path w="213359" h="68579">
                  <a:moveTo>
                    <a:pt x="176796" y="61722"/>
                  </a:moveTo>
                  <a:lnTo>
                    <a:pt x="176695" y="61468"/>
                  </a:lnTo>
                  <a:lnTo>
                    <a:pt x="174904" y="62738"/>
                  </a:lnTo>
                  <a:lnTo>
                    <a:pt x="173037" y="63627"/>
                  </a:lnTo>
                  <a:lnTo>
                    <a:pt x="171119" y="64262"/>
                  </a:lnTo>
                  <a:lnTo>
                    <a:pt x="171500" y="64389"/>
                  </a:lnTo>
                  <a:lnTo>
                    <a:pt x="173316" y="63754"/>
                  </a:lnTo>
                  <a:lnTo>
                    <a:pt x="175094" y="62865"/>
                  </a:lnTo>
                  <a:lnTo>
                    <a:pt x="176796" y="61722"/>
                  </a:lnTo>
                  <a:close/>
                </a:path>
                <a:path w="213359" h="68579">
                  <a:moveTo>
                    <a:pt x="177076" y="8775"/>
                  </a:moveTo>
                  <a:lnTo>
                    <a:pt x="177025" y="7924"/>
                  </a:lnTo>
                  <a:lnTo>
                    <a:pt x="176390" y="7874"/>
                  </a:lnTo>
                  <a:lnTo>
                    <a:pt x="177076" y="8775"/>
                  </a:lnTo>
                  <a:close/>
                </a:path>
                <a:path w="213359" h="68579">
                  <a:moveTo>
                    <a:pt x="177292" y="62992"/>
                  </a:moveTo>
                  <a:lnTo>
                    <a:pt x="177190" y="62738"/>
                  </a:lnTo>
                  <a:lnTo>
                    <a:pt x="175679" y="63627"/>
                  </a:lnTo>
                  <a:lnTo>
                    <a:pt x="174142" y="64389"/>
                  </a:lnTo>
                  <a:lnTo>
                    <a:pt x="172554" y="64897"/>
                  </a:lnTo>
                  <a:lnTo>
                    <a:pt x="172935" y="65151"/>
                  </a:lnTo>
                  <a:lnTo>
                    <a:pt x="175882" y="63881"/>
                  </a:lnTo>
                  <a:lnTo>
                    <a:pt x="177292" y="62992"/>
                  </a:lnTo>
                  <a:close/>
                </a:path>
                <a:path w="213359" h="68579">
                  <a:moveTo>
                    <a:pt x="177825" y="64262"/>
                  </a:moveTo>
                  <a:lnTo>
                    <a:pt x="177711" y="64008"/>
                  </a:lnTo>
                  <a:lnTo>
                    <a:pt x="176491" y="64643"/>
                  </a:lnTo>
                  <a:lnTo>
                    <a:pt x="173990" y="65659"/>
                  </a:lnTo>
                  <a:lnTo>
                    <a:pt x="174371" y="65786"/>
                  </a:lnTo>
                  <a:lnTo>
                    <a:pt x="175539" y="65405"/>
                  </a:lnTo>
                  <a:lnTo>
                    <a:pt x="176695" y="64897"/>
                  </a:lnTo>
                  <a:lnTo>
                    <a:pt x="177825" y="64262"/>
                  </a:lnTo>
                  <a:close/>
                </a:path>
                <a:path w="213359" h="68579">
                  <a:moveTo>
                    <a:pt x="178396" y="65405"/>
                  </a:moveTo>
                  <a:lnTo>
                    <a:pt x="178257" y="65151"/>
                  </a:lnTo>
                  <a:lnTo>
                    <a:pt x="175425" y="66294"/>
                  </a:lnTo>
                  <a:lnTo>
                    <a:pt x="175806" y="66421"/>
                  </a:lnTo>
                  <a:lnTo>
                    <a:pt x="176682" y="66167"/>
                  </a:lnTo>
                  <a:lnTo>
                    <a:pt x="178396" y="65405"/>
                  </a:lnTo>
                  <a:close/>
                </a:path>
                <a:path w="213359" h="68579">
                  <a:moveTo>
                    <a:pt x="178968" y="66421"/>
                  </a:moveTo>
                  <a:lnTo>
                    <a:pt x="178841" y="66167"/>
                  </a:lnTo>
                  <a:lnTo>
                    <a:pt x="176860" y="66929"/>
                  </a:lnTo>
                  <a:lnTo>
                    <a:pt x="177241" y="67056"/>
                  </a:lnTo>
                  <a:lnTo>
                    <a:pt x="177825" y="66929"/>
                  </a:lnTo>
                  <a:lnTo>
                    <a:pt x="178968" y="66421"/>
                  </a:lnTo>
                  <a:close/>
                </a:path>
                <a:path w="213359" h="68579">
                  <a:moveTo>
                    <a:pt x="179578" y="67398"/>
                  </a:moveTo>
                  <a:lnTo>
                    <a:pt x="179425" y="67144"/>
                  </a:lnTo>
                  <a:lnTo>
                    <a:pt x="179057" y="67297"/>
                  </a:lnTo>
                  <a:lnTo>
                    <a:pt x="178308" y="67564"/>
                  </a:lnTo>
                  <a:lnTo>
                    <a:pt x="178676" y="67729"/>
                  </a:lnTo>
                  <a:lnTo>
                    <a:pt x="179578" y="67398"/>
                  </a:lnTo>
                  <a:close/>
                </a:path>
                <a:path w="213359" h="68579">
                  <a:moveTo>
                    <a:pt x="180111" y="68402"/>
                  </a:moveTo>
                  <a:lnTo>
                    <a:pt x="180035" y="68135"/>
                  </a:lnTo>
                  <a:lnTo>
                    <a:pt x="179730" y="68237"/>
                  </a:lnTo>
                  <a:lnTo>
                    <a:pt x="180111" y="68402"/>
                  </a:lnTo>
                  <a:close/>
                </a:path>
                <a:path w="213359" h="68579">
                  <a:moveTo>
                    <a:pt x="195211" y="26212"/>
                  </a:moveTo>
                  <a:lnTo>
                    <a:pt x="195097" y="24307"/>
                  </a:lnTo>
                  <a:lnTo>
                    <a:pt x="194945" y="23037"/>
                  </a:lnTo>
                  <a:lnTo>
                    <a:pt x="194310" y="17703"/>
                  </a:lnTo>
                  <a:lnTo>
                    <a:pt x="194132" y="16179"/>
                  </a:lnTo>
                  <a:lnTo>
                    <a:pt x="193052" y="16446"/>
                  </a:lnTo>
                  <a:lnTo>
                    <a:pt x="193052" y="22529"/>
                  </a:lnTo>
                  <a:lnTo>
                    <a:pt x="192659" y="23037"/>
                  </a:lnTo>
                  <a:lnTo>
                    <a:pt x="192557" y="22644"/>
                  </a:lnTo>
                  <a:lnTo>
                    <a:pt x="192557" y="25196"/>
                  </a:lnTo>
                  <a:lnTo>
                    <a:pt x="191376" y="27368"/>
                  </a:lnTo>
                  <a:lnTo>
                    <a:pt x="191274" y="23114"/>
                  </a:lnTo>
                  <a:lnTo>
                    <a:pt x="190995" y="22987"/>
                  </a:lnTo>
                  <a:lnTo>
                    <a:pt x="191109" y="28663"/>
                  </a:lnTo>
                  <a:lnTo>
                    <a:pt x="190385" y="33083"/>
                  </a:lnTo>
                  <a:lnTo>
                    <a:pt x="190207" y="33858"/>
                  </a:lnTo>
                  <a:lnTo>
                    <a:pt x="188912" y="34213"/>
                  </a:lnTo>
                  <a:lnTo>
                    <a:pt x="188912" y="35229"/>
                  </a:lnTo>
                  <a:lnTo>
                    <a:pt x="188277" y="35915"/>
                  </a:lnTo>
                  <a:lnTo>
                    <a:pt x="188582" y="34658"/>
                  </a:lnTo>
                  <a:lnTo>
                    <a:pt x="188912" y="35229"/>
                  </a:lnTo>
                  <a:lnTo>
                    <a:pt x="188912" y="34213"/>
                  </a:lnTo>
                  <a:lnTo>
                    <a:pt x="188671" y="34277"/>
                  </a:lnTo>
                  <a:lnTo>
                    <a:pt x="189115" y="32486"/>
                  </a:lnTo>
                  <a:lnTo>
                    <a:pt x="190601" y="31546"/>
                  </a:lnTo>
                  <a:lnTo>
                    <a:pt x="190652" y="27609"/>
                  </a:lnTo>
                  <a:lnTo>
                    <a:pt x="190639" y="25577"/>
                  </a:lnTo>
                  <a:lnTo>
                    <a:pt x="189611" y="22745"/>
                  </a:lnTo>
                  <a:lnTo>
                    <a:pt x="189534" y="22529"/>
                  </a:lnTo>
                  <a:lnTo>
                    <a:pt x="189420" y="22275"/>
                  </a:lnTo>
                  <a:lnTo>
                    <a:pt x="189344" y="22148"/>
                  </a:lnTo>
                  <a:lnTo>
                    <a:pt x="189344" y="26847"/>
                  </a:lnTo>
                  <a:lnTo>
                    <a:pt x="188798" y="27533"/>
                  </a:lnTo>
                  <a:lnTo>
                    <a:pt x="188798" y="32677"/>
                  </a:lnTo>
                  <a:lnTo>
                    <a:pt x="187947" y="36156"/>
                  </a:lnTo>
                  <a:lnTo>
                    <a:pt x="187820" y="36245"/>
                  </a:lnTo>
                  <a:lnTo>
                    <a:pt x="186410" y="36474"/>
                  </a:lnTo>
                  <a:lnTo>
                    <a:pt x="187083" y="33756"/>
                  </a:lnTo>
                  <a:lnTo>
                    <a:pt x="188569" y="32816"/>
                  </a:lnTo>
                  <a:lnTo>
                    <a:pt x="188772" y="32689"/>
                  </a:lnTo>
                  <a:lnTo>
                    <a:pt x="188798" y="27533"/>
                  </a:lnTo>
                  <a:lnTo>
                    <a:pt x="188302" y="25755"/>
                  </a:lnTo>
                  <a:lnTo>
                    <a:pt x="188302" y="30657"/>
                  </a:lnTo>
                  <a:lnTo>
                    <a:pt x="187540" y="31864"/>
                  </a:lnTo>
                  <a:lnTo>
                    <a:pt x="188074" y="29718"/>
                  </a:lnTo>
                  <a:lnTo>
                    <a:pt x="188048" y="28943"/>
                  </a:lnTo>
                  <a:lnTo>
                    <a:pt x="188277" y="30022"/>
                  </a:lnTo>
                  <a:lnTo>
                    <a:pt x="188302" y="30657"/>
                  </a:lnTo>
                  <a:lnTo>
                    <a:pt x="188302" y="25755"/>
                  </a:lnTo>
                  <a:lnTo>
                    <a:pt x="188087" y="24815"/>
                  </a:lnTo>
                  <a:lnTo>
                    <a:pt x="187947" y="24269"/>
                  </a:lnTo>
                  <a:lnTo>
                    <a:pt x="187947" y="23876"/>
                  </a:lnTo>
                  <a:lnTo>
                    <a:pt x="187909" y="23368"/>
                  </a:lnTo>
                  <a:lnTo>
                    <a:pt x="188061" y="23291"/>
                  </a:lnTo>
                  <a:lnTo>
                    <a:pt x="187896" y="23012"/>
                  </a:lnTo>
                  <a:lnTo>
                    <a:pt x="187871" y="22352"/>
                  </a:lnTo>
                  <a:lnTo>
                    <a:pt x="187782" y="29718"/>
                  </a:lnTo>
                  <a:lnTo>
                    <a:pt x="187109" y="32410"/>
                  </a:lnTo>
                  <a:lnTo>
                    <a:pt x="186829" y="32689"/>
                  </a:lnTo>
                  <a:lnTo>
                    <a:pt x="186118" y="32562"/>
                  </a:lnTo>
                  <a:lnTo>
                    <a:pt x="186423" y="31800"/>
                  </a:lnTo>
                  <a:lnTo>
                    <a:pt x="187147" y="32181"/>
                  </a:lnTo>
                  <a:lnTo>
                    <a:pt x="187083" y="31800"/>
                  </a:lnTo>
                  <a:lnTo>
                    <a:pt x="186969" y="31038"/>
                  </a:lnTo>
                  <a:lnTo>
                    <a:pt x="186105" y="31038"/>
                  </a:lnTo>
                  <a:lnTo>
                    <a:pt x="186575" y="29210"/>
                  </a:lnTo>
                  <a:lnTo>
                    <a:pt x="186448" y="26416"/>
                  </a:lnTo>
                  <a:lnTo>
                    <a:pt x="186359" y="24955"/>
                  </a:lnTo>
                  <a:lnTo>
                    <a:pt x="186867" y="24815"/>
                  </a:lnTo>
                  <a:lnTo>
                    <a:pt x="187477" y="26085"/>
                  </a:lnTo>
                  <a:lnTo>
                    <a:pt x="187731" y="27368"/>
                  </a:lnTo>
                  <a:lnTo>
                    <a:pt x="187782" y="29718"/>
                  </a:lnTo>
                  <a:lnTo>
                    <a:pt x="187782" y="22313"/>
                  </a:lnTo>
                  <a:lnTo>
                    <a:pt x="187591" y="22225"/>
                  </a:lnTo>
                  <a:lnTo>
                    <a:pt x="187591" y="22466"/>
                  </a:lnTo>
                  <a:lnTo>
                    <a:pt x="187502" y="22275"/>
                  </a:lnTo>
                  <a:lnTo>
                    <a:pt x="187617" y="22821"/>
                  </a:lnTo>
                  <a:lnTo>
                    <a:pt x="187642" y="23482"/>
                  </a:lnTo>
                  <a:lnTo>
                    <a:pt x="186309" y="24091"/>
                  </a:lnTo>
                  <a:lnTo>
                    <a:pt x="186270" y="23495"/>
                  </a:lnTo>
                  <a:lnTo>
                    <a:pt x="186270" y="29210"/>
                  </a:lnTo>
                  <a:lnTo>
                    <a:pt x="185712" y="31381"/>
                  </a:lnTo>
                  <a:lnTo>
                    <a:pt x="185064" y="31902"/>
                  </a:lnTo>
                  <a:lnTo>
                    <a:pt x="185064" y="33934"/>
                  </a:lnTo>
                  <a:lnTo>
                    <a:pt x="184581" y="35839"/>
                  </a:lnTo>
                  <a:lnTo>
                    <a:pt x="184340" y="35610"/>
                  </a:lnTo>
                  <a:lnTo>
                    <a:pt x="184124" y="35229"/>
                  </a:lnTo>
                  <a:lnTo>
                    <a:pt x="183984" y="34975"/>
                  </a:lnTo>
                  <a:lnTo>
                    <a:pt x="184429" y="34467"/>
                  </a:lnTo>
                  <a:lnTo>
                    <a:pt x="185064" y="33934"/>
                  </a:lnTo>
                  <a:lnTo>
                    <a:pt x="185064" y="31902"/>
                  </a:lnTo>
                  <a:lnTo>
                    <a:pt x="183845" y="32880"/>
                  </a:lnTo>
                  <a:lnTo>
                    <a:pt x="184797" y="29210"/>
                  </a:lnTo>
                  <a:lnTo>
                    <a:pt x="184683" y="25577"/>
                  </a:lnTo>
                  <a:lnTo>
                    <a:pt x="185458" y="25196"/>
                  </a:lnTo>
                  <a:lnTo>
                    <a:pt x="186093" y="25031"/>
                  </a:lnTo>
                  <a:lnTo>
                    <a:pt x="186156" y="25908"/>
                  </a:lnTo>
                  <a:lnTo>
                    <a:pt x="186270" y="29210"/>
                  </a:lnTo>
                  <a:lnTo>
                    <a:pt x="186270" y="23495"/>
                  </a:lnTo>
                  <a:lnTo>
                    <a:pt x="186194" y="22275"/>
                  </a:lnTo>
                  <a:lnTo>
                    <a:pt x="186842" y="22021"/>
                  </a:lnTo>
                  <a:lnTo>
                    <a:pt x="187502" y="21640"/>
                  </a:lnTo>
                  <a:lnTo>
                    <a:pt x="188099" y="21386"/>
                  </a:lnTo>
                  <a:lnTo>
                    <a:pt x="188556" y="23291"/>
                  </a:lnTo>
                  <a:lnTo>
                    <a:pt x="188950" y="24307"/>
                  </a:lnTo>
                  <a:lnTo>
                    <a:pt x="189344" y="26847"/>
                  </a:lnTo>
                  <a:lnTo>
                    <a:pt x="189344" y="22148"/>
                  </a:lnTo>
                  <a:lnTo>
                    <a:pt x="189191" y="21894"/>
                  </a:lnTo>
                  <a:lnTo>
                    <a:pt x="189255" y="21513"/>
                  </a:lnTo>
                  <a:lnTo>
                    <a:pt x="189331" y="21386"/>
                  </a:lnTo>
                  <a:lnTo>
                    <a:pt x="189763" y="20624"/>
                  </a:lnTo>
                  <a:lnTo>
                    <a:pt x="191757" y="22783"/>
                  </a:lnTo>
                  <a:lnTo>
                    <a:pt x="192557" y="25196"/>
                  </a:lnTo>
                  <a:lnTo>
                    <a:pt x="192557" y="22644"/>
                  </a:lnTo>
                  <a:lnTo>
                    <a:pt x="192112" y="20878"/>
                  </a:lnTo>
                  <a:lnTo>
                    <a:pt x="190906" y="20624"/>
                  </a:lnTo>
                  <a:lnTo>
                    <a:pt x="189712" y="20370"/>
                  </a:lnTo>
                  <a:lnTo>
                    <a:pt x="188810" y="20370"/>
                  </a:lnTo>
                  <a:lnTo>
                    <a:pt x="190169" y="19227"/>
                  </a:lnTo>
                  <a:lnTo>
                    <a:pt x="190741" y="20116"/>
                  </a:lnTo>
                  <a:lnTo>
                    <a:pt x="191731" y="19354"/>
                  </a:lnTo>
                  <a:lnTo>
                    <a:pt x="190347" y="18719"/>
                  </a:lnTo>
                  <a:lnTo>
                    <a:pt x="188252" y="18973"/>
                  </a:lnTo>
                  <a:lnTo>
                    <a:pt x="187896" y="19227"/>
                  </a:lnTo>
                  <a:lnTo>
                    <a:pt x="187426" y="18719"/>
                  </a:lnTo>
                  <a:lnTo>
                    <a:pt x="187312" y="18592"/>
                  </a:lnTo>
                  <a:lnTo>
                    <a:pt x="188214" y="18465"/>
                  </a:lnTo>
                  <a:lnTo>
                    <a:pt x="188671" y="17957"/>
                  </a:lnTo>
                  <a:lnTo>
                    <a:pt x="192976" y="17703"/>
                  </a:lnTo>
                  <a:lnTo>
                    <a:pt x="193052" y="22529"/>
                  </a:lnTo>
                  <a:lnTo>
                    <a:pt x="193052" y="16446"/>
                  </a:lnTo>
                  <a:lnTo>
                    <a:pt x="189496" y="17322"/>
                  </a:lnTo>
                  <a:lnTo>
                    <a:pt x="187667" y="17576"/>
                  </a:lnTo>
                  <a:lnTo>
                    <a:pt x="186055" y="18465"/>
                  </a:lnTo>
                  <a:lnTo>
                    <a:pt x="186042" y="24206"/>
                  </a:lnTo>
                  <a:lnTo>
                    <a:pt x="184658" y="24828"/>
                  </a:lnTo>
                  <a:lnTo>
                    <a:pt x="184607" y="23876"/>
                  </a:lnTo>
                  <a:lnTo>
                    <a:pt x="184607" y="29210"/>
                  </a:lnTo>
                  <a:lnTo>
                    <a:pt x="183540" y="33121"/>
                  </a:lnTo>
                  <a:lnTo>
                    <a:pt x="180340" y="35877"/>
                  </a:lnTo>
                  <a:lnTo>
                    <a:pt x="181483" y="33147"/>
                  </a:lnTo>
                  <a:lnTo>
                    <a:pt x="181597" y="32766"/>
                  </a:lnTo>
                  <a:lnTo>
                    <a:pt x="181927" y="29743"/>
                  </a:lnTo>
                  <a:lnTo>
                    <a:pt x="182270" y="29260"/>
                  </a:lnTo>
                  <a:lnTo>
                    <a:pt x="183019" y="28117"/>
                  </a:lnTo>
                  <a:lnTo>
                    <a:pt x="182791" y="28117"/>
                  </a:lnTo>
                  <a:lnTo>
                    <a:pt x="182727" y="27736"/>
                  </a:lnTo>
                  <a:lnTo>
                    <a:pt x="182575" y="26593"/>
                  </a:lnTo>
                  <a:lnTo>
                    <a:pt x="184442" y="25692"/>
                  </a:lnTo>
                  <a:lnTo>
                    <a:pt x="184480" y="26289"/>
                  </a:lnTo>
                  <a:lnTo>
                    <a:pt x="184607" y="29210"/>
                  </a:lnTo>
                  <a:lnTo>
                    <a:pt x="184607" y="23876"/>
                  </a:lnTo>
                  <a:lnTo>
                    <a:pt x="184556" y="22910"/>
                  </a:lnTo>
                  <a:lnTo>
                    <a:pt x="185928" y="22377"/>
                  </a:lnTo>
                  <a:lnTo>
                    <a:pt x="186042" y="24206"/>
                  </a:lnTo>
                  <a:lnTo>
                    <a:pt x="186042" y="18478"/>
                  </a:lnTo>
                  <a:lnTo>
                    <a:pt x="184391" y="18643"/>
                  </a:lnTo>
                  <a:lnTo>
                    <a:pt x="184391" y="24942"/>
                  </a:lnTo>
                  <a:lnTo>
                    <a:pt x="183248" y="25577"/>
                  </a:lnTo>
                  <a:lnTo>
                    <a:pt x="182308" y="26187"/>
                  </a:lnTo>
                  <a:lnTo>
                    <a:pt x="182575" y="23761"/>
                  </a:lnTo>
                  <a:lnTo>
                    <a:pt x="182918" y="23545"/>
                  </a:lnTo>
                  <a:lnTo>
                    <a:pt x="184289" y="23012"/>
                  </a:lnTo>
                  <a:lnTo>
                    <a:pt x="184391" y="24942"/>
                  </a:lnTo>
                  <a:lnTo>
                    <a:pt x="184391" y="18643"/>
                  </a:lnTo>
                  <a:lnTo>
                    <a:pt x="183515" y="18719"/>
                  </a:lnTo>
                  <a:lnTo>
                    <a:pt x="182994" y="15163"/>
                  </a:lnTo>
                  <a:lnTo>
                    <a:pt x="182778" y="13639"/>
                  </a:lnTo>
                  <a:lnTo>
                    <a:pt x="182270" y="13423"/>
                  </a:lnTo>
                  <a:lnTo>
                    <a:pt x="182270" y="23964"/>
                  </a:lnTo>
                  <a:lnTo>
                    <a:pt x="182003" y="26390"/>
                  </a:lnTo>
                  <a:lnTo>
                    <a:pt x="181584" y="26670"/>
                  </a:lnTo>
                  <a:lnTo>
                    <a:pt x="181584" y="30213"/>
                  </a:lnTo>
                  <a:lnTo>
                    <a:pt x="181381" y="32131"/>
                  </a:lnTo>
                  <a:lnTo>
                    <a:pt x="181267" y="32893"/>
                  </a:lnTo>
                  <a:lnTo>
                    <a:pt x="179857" y="36296"/>
                  </a:lnTo>
                  <a:lnTo>
                    <a:pt x="177520" y="38290"/>
                  </a:lnTo>
                  <a:lnTo>
                    <a:pt x="179793" y="32740"/>
                  </a:lnTo>
                  <a:lnTo>
                    <a:pt x="179997" y="32435"/>
                  </a:lnTo>
                  <a:lnTo>
                    <a:pt x="180721" y="31419"/>
                  </a:lnTo>
                  <a:lnTo>
                    <a:pt x="181584" y="30213"/>
                  </a:lnTo>
                  <a:lnTo>
                    <a:pt x="181584" y="26670"/>
                  </a:lnTo>
                  <a:lnTo>
                    <a:pt x="181102" y="26987"/>
                  </a:lnTo>
                  <a:lnTo>
                    <a:pt x="181102" y="27736"/>
                  </a:lnTo>
                  <a:lnTo>
                    <a:pt x="180441" y="31419"/>
                  </a:lnTo>
                  <a:lnTo>
                    <a:pt x="180073" y="31165"/>
                  </a:lnTo>
                  <a:lnTo>
                    <a:pt x="180428" y="27851"/>
                  </a:lnTo>
                  <a:lnTo>
                    <a:pt x="181102" y="27736"/>
                  </a:lnTo>
                  <a:lnTo>
                    <a:pt x="181102" y="26987"/>
                  </a:lnTo>
                  <a:lnTo>
                    <a:pt x="180479" y="27381"/>
                  </a:lnTo>
                  <a:lnTo>
                    <a:pt x="180733" y="24930"/>
                  </a:lnTo>
                  <a:lnTo>
                    <a:pt x="182270" y="23964"/>
                  </a:lnTo>
                  <a:lnTo>
                    <a:pt x="182270" y="13423"/>
                  </a:lnTo>
                  <a:lnTo>
                    <a:pt x="180276" y="12585"/>
                  </a:lnTo>
                  <a:lnTo>
                    <a:pt x="180276" y="26593"/>
                  </a:lnTo>
                  <a:lnTo>
                    <a:pt x="180174" y="27571"/>
                  </a:lnTo>
                  <a:lnTo>
                    <a:pt x="179527" y="27990"/>
                  </a:lnTo>
                  <a:lnTo>
                    <a:pt x="180136" y="27901"/>
                  </a:lnTo>
                  <a:lnTo>
                    <a:pt x="179806" y="30988"/>
                  </a:lnTo>
                  <a:lnTo>
                    <a:pt x="179362" y="30657"/>
                  </a:lnTo>
                  <a:lnTo>
                    <a:pt x="179057" y="30480"/>
                  </a:lnTo>
                  <a:lnTo>
                    <a:pt x="179057" y="32181"/>
                  </a:lnTo>
                  <a:lnTo>
                    <a:pt x="179006" y="32308"/>
                  </a:lnTo>
                  <a:lnTo>
                    <a:pt x="179006" y="33985"/>
                  </a:lnTo>
                  <a:lnTo>
                    <a:pt x="177076" y="38671"/>
                  </a:lnTo>
                  <a:lnTo>
                    <a:pt x="174866" y="40563"/>
                  </a:lnTo>
                  <a:lnTo>
                    <a:pt x="175653" y="38493"/>
                  </a:lnTo>
                  <a:lnTo>
                    <a:pt x="177812" y="35864"/>
                  </a:lnTo>
                  <a:lnTo>
                    <a:pt x="179006" y="33985"/>
                  </a:lnTo>
                  <a:lnTo>
                    <a:pt x="179006" y="32308"/>
                  </a:lnTo>
                  <a:lnTo>
                    <a:pt x="178003" y="34721"/>
                  </a:lnTo>
                  <a:lnTo>
                    <a:pt x="176733" y="35839"/>
                  </a:lnTo>
                  <a:lnTo>
                    <a:pt x="178244" y="32131"/>
                  </a:lnTo>
                  <a:lnTo>
                    <a:pt x="178358" y="31369"/>
                  </a:lnTo>
                  <a:lnTo>
                    <a:pt x="178396" y="30924"/>
                  </a:lnTo>
                  <a:lnTo>
                    <a:pt x="178650" y="31038"/>
                  </a:lnTo>
                  <a:lnTo>
                    <a:pt x="178993" y="31800"/>
                  </a:lnTo>
                  <a:lnTo>
                    <a:pt x="179057" y="32181"/>
                  </a:lnTo>
                  <a:lnTo>
                    <a:pt x="179057" y="30480"/>
                  </a:lnTo>
                  <a:lnTo>
                    <a:pt x="178485" y="30111"/>
                  </a:lnTo>
                  <a:lnTo>
                    <a:pt x="178866" y="26454"/>
                  </a:lnTo>
                  <a:lnTo>
                    <a:pt x="179362" y="26212"/>
                  </a:lnTo>
                  <a:lnTo>
                    <a:pt x="180276" y="26593"/>
                  </a:lnTo>
                  <a:lnTo>
                    <a:pt x="180276" y="12585"/>
                  </a:lnTo>
                  <a:lnTo>
                    <a:pt x="179781" y="12369"/>
                  </a:lnTo>
                  <a:lnTo>
                    <a:pt x="179781" y="23545"/>
                  </a:lnTo>
                  <a:lnTo>
                    <a:pt x="179184" y="24942"/>
                  </a:lnTo>
                  <a:lnTo>
                    <a:pt x="179006" y="25184"/>
                  </a:lnTo>
                  <a:lnTo>
                    <a:pt x="179158" y="23672"/>
                  </a:lnTo>
                  <a:lnTo>
                    <a:pt x="179539" y="23164"/>
                  </a:lnTo>
                  <a:lnTo>
                    <a:pt x="179628" y="23037"/>
                  </a:lnTo>
                  <a:lnTo>
                    <a:pt x="179222" y="23088"/>
                  </a:lnTo>
                  <a:lnTo>
                    <a:pt x="179666" y="22910"/>
                  </a:lnTo>
                  <a:lnTo>
                    <a:pt x="179781" y="23545"/>
                  </a:lnTo>
                  <a:lnTo>
                    <a:pt x="179781" y="12369"/>
                  </a:lnTo>
                  <a:lnTo>
                    <a:pt x="179501" y="12242"/>
                  </a:lnTo>
                  <a:lnTo>
                    <a:pt x="177076" y="8775"/>
                  </a:lnTo>
                  <a:lnTo>
                    <a:pt x="177165" y="9956"/>
                  </a:lnTo>
                  <a:lnTo>
                    <a:pt x="177266" y="13639"/>
                  </a:lnTo>
                  <a:lnTo>
                    <a:pt x="176771" y="16814"/>
                  </a:lnTo>
                  <a:lnTo>
                    <a:pt x="176530" y="16941"/>
                  </a:lnTo>
                  <a:lnTo>
                    <a:pt x="177241" y="17576"/>
                  </a:lnTo>
                  <a:lnTo>
                    <a:pt x="177558" y="17195"/>
                  </a:lnTo>
                  <a:lnTo>
                    <a:pt x="177685" y="15544"/>
                  </a:lnTo>
                  <a:lnTo>
                    <a:pt x="177876" y="15163"/>
                  </a:lnTo>
                  <a:lnTo>
                    <a:pt x="177927" y="16687"/>
                  </a:lnTo>
                  <a:lnTo>
                    <a:pt x="178498" y="18084"/>
                  </a:lnTo>
                  <a:lnTo>
                    <a:pt x="179666" y="18211"/>
                  </a:lnTo>
                  <a:lnTo>
                    <a:pt x="178816" y="22555"/>
                  </a:lnTo>
                  <a:lnTo>
                    <a:pt x="178816" y="24142"/>
                  </a:lnTo>
                  <a:lnTo>
                    <a:pt x="178663" y="25654"/>
                  </a:lnTo>
                  <a:lnTo>
                    <a:pt x="178650" y="25781"/>
                  </a:lnTo>
                  <a:lnTo>
                    <a:pt x="178562" y="26631"/>
                  </a:lnTo>
                  <a:lnTo>
                    <a:pt x="178219" y="29946"/>
                  </a:lnTo>
                  <a:lnTo>
                    <a:pt x="178130" y="30797"/>
                  </a:lnTo>
                  <a:lnTo>
                    <a:pt x="178079" y="31369"/>
                  </a:lnTo>
                  <a:lnTo>
                    <a:pt x="177965" y="32131"/>
                  </a:lnTo>
                  <a:lnTo>
                    <a:pt x="176288" y="36233"/>
                  </a:lnTo>
                  <a:lnTo>
                    <a:pt x="174929" y="37426"/>
                  </a:lnTo>
                  <a:lnTo>
                    <a:pt x="174929" y="39560"/>
                  </a:lnTo>
                  <a:lnTo>
                    <a:pt x="174726" y="40055"/>
                  </a:lnTo>
                  <a:lnTo>
                    <a:pt x="174701" y="39928"/>
                  </a:lnTo>
                  <a:lnTo>
                    <a:pt x="174929" y="39560"/>
                  </a:lnTo>
                  <a:lnTo>
                    <a:pt x="174929" y="37426"/>
                  </a:lnTo>
                  <a:lnTo>
                    <a:pt x="173951" y="38277"/>
                  </a:lnTo>
                  <a:lnTo>
                    <a:pt x="176542" y="31877"/>
                  </a:lnTo>
                  <a:lnTo>
                    <a:pt x="176657" y="31496"/>
                  </a:lnTo>
                  <a:lnTo>
                    <a:pt x="176834" y="29718"/>
                  </a:lnTo>
                  <a:lnTo>
                    <a:pt x="177088" y="30276"/>
                  </a:lnTo>
                  <a:lnTo>
                    <a:pt x="178130" y="30797"/>
                  </a:lnTo>
                  <a:lnTo>
                    <a:pt x="178130" y="29895"/>
                  </a:lnTo>
                  <a:lnTo>
                    <a:pt x="177355" y="29387"/>
                  </a:lnTo>
                  <a:lnTo>
                    <a:pt x="177304" y="29260"/>
                  </a:lnTo>
                  <a:lnTo>
                    <a:pt x="177203" y="28625"/>
                  </a:lnTo>
                  <a:lnTo>
                    <a:pt x="178562" y="26631"/>
                  </a:lnTo>
                  <a:lnTo>
                    <a:pt x="178562" y="25831"/>
                  </a:lnTo>
                  <a:lnTo>
                    <a:pt x="177685" y="26212"/>
                  </a:lnTo>
                  <a:lnTo>
                    <a:pt x="177279" y="26136"/>
                  </a:lnTo>
                  <a:lnTo>
                    <a:pt x="177279" y="27101"/>
                  </a:lnTo>
                  <a:lnTo>
                    <a:pt x="176999" y="28003"/>
                  </a:lnTo>
                  <a:lnTo>
                    <a:pt x="177101" y="27038"/>
                  </a:lnTo>
                  <a:lnTo>
                    <a:pt x="177279" y="27101"/>
                  </a:lnTo>
                  <a:lnTo>
                    <a:pt x="177279" y="26136"/>
                  </a:lnTo>
                  <a:lnTo>
                    <a:pt x="177266" y="25463"/>
                  </a:lnTo>
                  <a:lnTo>
                    <a:pt x="177825" y="25069"/>
                  </a:lnTo>
                  <a:lnTo>
                    <a:pt x="177660" y="25704"/>
                  </a:lnTo>
                  <a:lnTo>
                    <a:pt x="178130" y="25069"/>
                  </a:lnTo>
                  <a:lnTo>
                    <a:pt x="178816" y="24142"/>
                  </a:lnTo>
                  <a:lnTo>
                    <a:pt x="178816" y="22555"/>
                  </a:lnTo>
                  <a:lnTo>
                    <a:pt x="178422" y="24561"/>
                  </a:lnTo>
                  <a:lnTo>
                    <a:pt x="177292" y="25158"/>
                  </a:lnTo>
                  <a:lnTo>
                    <a:pt x="177444" y="23710"/>
                  </a:lnTo>
                  <a:lnTo>
                    <a:pt x="177482" y="23545"/>
                  </a:lnTo>
                  <a:lnTo>
                    <a:pt x="177507" y="23418"/>
                  </a:lnTo>
                  <a:lnTo>
                    <a:pt x="177876" y="21894"/>
                  </a:lnTo>
                  <a:lnTo>
                    <a:pt x="178003" y="20878"/>
                  </a:lnTo>
                  <a:lnTo>
                    <a:pt x="177749" y="20650"/>
                  </a:lnTo>
                  <a:lnTo>
                    <a:pt x="177584" y="20510"/>
                  </a:lnTo>
                  <a:lnTo>
                    <a:pt x="177317" y="20243"/>
                  </a:lnTo>
                  <a:lnTo>
                    <a:pt x="177165" y="20370"/>
                  </a:lnTo>
                  <a:lnTo>
                    <a:pt x="177050" y="20624"/>
                  </a:lnTo>
                  <a:lnTo>
                    <a:pt x="177050" y="24612"/>
                  </a:lnTo>
                  <a:lnTo>
                    <a:pt x="176987" y="25323"/>
                  </a:lnTo>
                  <a:lnTo>
                    <a:pt x="175996" y="25831"/>
                  </a:lnTo>
                  <a:lnTo>
                    <a:pt x="175552" y="25501"/>
                  </a:lnTo>
                  <a:lnTo>
                    <a:pt x="175704" y="23914"/>
                  </a:lnTo>
                  <a:lnTo>
                    <a:pt x="177050" y="24612"/>
                  </a:lnTo>
                  <a:lnTo>
                    <a:pt x="177050" y="20624"/>
                  </a:lnTo>
                  <a:lnTo>
                    <a:pt x="176707" y="23418"/>
                  </a:lnTo>
                  <a:lnTo>
                    <a:pt x="176276" y="23291"/>
                  </a:lnTo>
                  <a:lnTo>
                    <a:pt x="175780" y="23152"/>
                  </a:lnTo>
                  <a:lnTo>
                    <a:pt x="176072" y="20193"/>
                  </a:lnTo>
                  <a:lnTo>
                    <a:pt x="175793" y="20193"/>
                  </a:lnTo>
                  <a:lnTo>
                    <a:pt x="175501" y="23063"/>
                  </a:lnTo>
                  <a:lnTo>
                    <a:pt x="175437" y="23774"/>
                  </a:lnTo>
                  <a:lnTo>
                    <a:pt x="175285" y="25298"/>
                  </a:lnTo>
                  <a:lnTo>
                    <a:pt x="174028" y="24307"/>
                  </a:lnTo>
                  <a:lnTo>
                    <a:pt x="174002" y="23837"/>
                  </a:lnTo>
                  <a:lnTo>
                    <a:pt x="175006" y="23545"/>
                  </a:lnTo>
                  <a:lnTo>
                    <a:pt x="175437" y="23774"/>
                  </a:lnTo>
                  <a:lnTo>
                    <a:pt x="175437" y="23050"/>
                  </a:lnTo>
                  <a:lnTo>
                    <a:pt x="175006" y="22910"/>
                  </a:lnTo>
                  <a:lnTo>
                    <a:pt x="174078" y="22999"/>
                  </a:lnTo>
                  <a:lnTo>
                    <a:pt x="174383" y="19812"/>
                  </a:lnTo>
                  <a:lnTo>
                    <a:pt x="174104" y="19812"/>
                  </a:lnTo>
                  <a:lnTo>
                    <a:pt x="173799" y="23037"/>
                  </a:lnTo>
                  <a:lnTo>
                    <a:pt x="173710" y="23914"/>
                  </a:lnTo>
                  <a:lnTo>
                    <a:pt x="173710" y="23050"/>
                  </a:lnTo>
                  <a:lnTo>
                    <a:pt x="172580" y="23152"/>
                  </a:lnTo>
                  <a:lnTo>
                    <a:pt x="172504" y="19304"/>
                  </a:lnTo>
                  <a:lnTo>
                    <a:pt x="172224" y="19304"/>
                  </a:lnTo>
                  <a:lnTo>
                    <a:pt x="172288" y="23177"/>
                  </a:lnTo>
                  <a:lnTo>
                    <a:pt x="171005" y="23291"/>
                  </a:lnTo>
                  <a:lnTo>
                    <a:pt x="170700" y="23114"/>
                  </a:lnTo>
                  <a:lnTo>
                    <a:pt x="170624" y="18796"/>
                  </a:lnTo>
                  <a:lnTo>
                    <a:pt x="170510" y="22098"/>
                  </a:lnTo>
                  <a:lnTo>
                    <a:pt x="170434" y="22948"/>
                  </a:lnTo>
                  <a:lnTo>
                    <a:pt x="169329" y="22275"/>
                  </a:lnTo>
                  <a:lnTo>
                    <a:pt x="168808" y="21971"/>
                  </a:lnTo>
                  <a:lnTo>
                    <a:pt x="168757" y="19507"/>
                  </a:lnTo>
                  <a:lnTo>
                    <a:pt x="169443" y="18973"/>
                  </a:lnTo>
                  <a:lnTo>
                    <a:pt x="169748" y="20243"/>
                  </a:lnTo>
                  <a:lnTo>
                    <a:pt x="170345" y="18986"/>
                  </a:lnTo>
                  <a:lnTo>
                    <a:pt x="170510" y="22098"/>
                  </a:lnTo>
                  <a:lnTo>
                    <a:pt x="170510" y="18796"/>
                  </a:lnTo>
                  <a:lnTo>
                    <a:pt x="171551" y="16560"/>
                  </a:lnTo>
                  <a:lnTo>
                    <a:pt x="172326" y="17957"/>
                  </a:lnTo>
                  <a:lnTo>
                    <a:pt x="172694" y="17576"/>
                  </a:lnTo>
                  <a:lnTo>
                    <a:pt x="172720" y="17449"/>
                  </a:lnTo>
                  <a:lnTo>
                    <a:pt x="172681" y="16560"/>
                  </a:lnTo>
                  <a:lnTo>
                    <a:pt x="172669" y="16306"/>
                  </a:lnTo>
                  <a:lnTo>
                    <a:pt x="172656" y="15544"/>
                  </a:lnTo>
                  <a:lnTo>
                    <a:pt x="172770" y="13893"/>
                  </a:lnTo>
                  <a:lnTo>
                    <a:pt x="173189" y="12496"/>
                  </a:lnTo>
                  <a:lnTo>
                    <a:pt x="173380" y="12242"/>
                  </a:lnTo>
                  <a:lnTo>
                    <a:pt x="173913" y="12115"/>
                  </a:lnTo>
                  <a:lnTo>
                    <a:pt x="173761" y="11480"/>
                  </a:lnTo>
                  <a:lnTo>
                    <a:pt x="173596" y="10718"/>
                  </a:lnTo>
                  <a:lnTo>
                    <a:pt x="172834" y="11480"/>
                  </a:lnTo>
                  <a:lnTo>
                    <a:pt x="172758" y="8051"/>
                  </a:lnTo>
                  <a:lnTo>
                    <a:pt x="172516" y="7797"/>
                  </a:lnTo>
                  <a:lnTo>
                    <a:pt x="171640" y="8051"/>
                  </a:lnTo>
                  <a:lnTo>
                    <a:pt x="172300" y="8432"/>
                  </a:lnTo>
                  <a:lnTo>
                    <a:pt x="171234" y="8686"/>
                  </a:lnTo>
                  <a:lnTo>
                    <a:pt x="171132" y="8940"/>
                  </a:lnTo>
                  <a:lnTo>
                    <a:pt x="171577" y="10121"/>
                  </a:lnTo>
                  <a:lnTo>
                    <a:pt x="172072" y="11226"/>
                  </a:lnTo>
                  <a:lnTo>
                    <a:pt x="172173" y="12103"/>
                  </a:lnTo>
                  <a:lnTo>
                    <a:pt x="171869" y="13512"/>
                  </a:lnTo>
                  <a:lnTo>
                    <a:pt x="171665" y="16014"/>
                  </a:lnTo>
                  <a:lnTo>
                    <a:pt x="172097" y="15544"/>
                  </a:lnTo>
                  <a:lnTo>
                    <a:pt x="171653" y="16306"/>
                  </a:lnTo>
                  <a:lnTo>
                    <a:pt x="171665" y="16014"/>
                  </a:lnTo>
                  <a:lnTo>
                    <a:pt x="170256" y="17576"/>
                  </a:lnTo>
                  <a:lnTo>
                    <a:pt x="169849" y="18211"/>
                  </a:lnTo>
                  <a:lnTo>
                    <a:pt x="169735" y="18465"/>
                  </a:lnTo>
                  <a:lnTo>
                    <a:pt x="169621" y="18592"/>
                  </a:lnTo>
                  <a:lnTo>
                    <a:pt x="169811" y="18592"/>
                  </a:lnTo>
                  <a:lnTo>
                    <a:pt x="169011" y="18719"/>
                  </a:lnTo>
                  <a:lnTo>
                    <a:pt x="168744" y="17576"/>
                  </a:lnTo>
                  <a:lnTo>
                    <a:pt x="169710" y="18453"/>
                  </a:lnTo>
                  <a:lnTo>
                    <a:pt x="169519" y="17576"/>
                  </a:lnTo>
                  <a:lnTo>
                    <a:pt x="169062" y="15544"/>
                  </a:lnTo>
                  <a:lnTo>
                    <a:pt x="168630" y="16459"/>
                  </a:lnTo>
                  <a:lnTo>
                    <a:pt x="168630" y="21590"/>
                  </a:lnTo>
                  <a:lnTo>
                    <a:pt x="168605" y="21844"/>
                  </a:lnTo>
                  <a:lnTo>
                    <a:pt x="167043" y="21386"/>
                  </a:lnTo>
                  <a:lnTo>
                    <a:pt x="168478" y="19735"/>
                  </a:lnTo>
                  <a:lnTo>
                    <a:pt x="168630" y="21590"/>
                  </a:lnTo>
                  <a:lnTo>
                    <a:pt x="168630" y="16459"/>
                  </a:lnTo>
                  <a:lnTo>
                    <a:pt x="167055" y="19735"/>
                  </a:lnTo>
                  <a:lnTo>
                    <a:pt x="166890" y="19951"/>
                  </a:lnTo>
                  <a:lnTo>
                    <a:pt x="166865" y="17780"/>
                  </a:lnTo>
                  <a:lnTo>
                    <a:pt x="166585" y="17653"/>
                  </a:lnTo>
                  <a:lnTo>
                    <a:pt x="166712" y="20193"/>
                  </a:lnTo>
                  <a:lnTo>
                    <a:pt x="166395" y="20624"/>
                  </a:lnTo>
                  <a:lnTo>
                    <a:pt x="164985" y="22656"/>
                  </a:lnTo>
                  <a:lnTo>
                    <a:pt x="165049" y="21844"/>
                  </a:lnTo>
                  <a:lnTo>
                    <a:pt x="164985" y="17145"/>
                  </a:lnTo>
                  <a:lnTo>
                    <a:pt x="164693" y="17145"/>
                  </a:lnTo>
                  <a:lnTo>
                    <a:pt x="164884" y="20447"/>
                  </a:lnTo>
                  <a:lnTo>
                    <a:pt x="164668" y="23114"/>
                  </a:lnTo>
                  <a:lnTo>
                    <a:pt x="163576" y="24688"/>
                  </a:lnTo>
                  <a:lnTo>
                    <a:pt x="163283" y="25831"/>
                  </a:lnTo>
                  <a:lnTo>
                    <a:pt x="163195" y="30835"/>
                  </a:lnTo>
                  <a:lnTo>
                    <a:pt x="163029" y="31673"/>
                  </a:lnTo>
                  <a:lnTo>
                    <a:pt x="161582" y="30391"/>
                  </a:lnTo>
                  <a:lnTo>
                    <a:pt x="163055" y="22987"/>
                  </a:lnTo>
                  <a:lnTo>
                    <a:pt x="163182" y="21336"/>
                  </a:lnTo>
                  <a:lnTo>
                    <a:pt x="163131" y="18681"/>
                  </a:lnTo>
                  <a:lnTo>
                    <a:pt x="163474" y="17703"/>
                  </a:lnTo>
                  <a:lnTo>
                    <a:pt x="163576" y="17449"/>
                  </a:lnTo>
                  <a:lnTo>
                    <a:pt x="163804" y="16941"/>
                  </a:lnTo>
                  <a:lnTo>
                    <a:pt x="163410" y="17449"/>
                  </a:lnTo>
                  <a:lnTo>
                    <a:pt x="164706" y="14655"/>
                  </a:lnTo>
                  <a:lnTo>
                    <a:pt x="164769" y="14401"/>
                  </a:lnTo>
                  <a:lnTo>
                    <a:pt x="164947" y="14147"/>
                  </a:lnTo>
                  <a:lnTo>
                    <a:pt x="164884" y="14274"/>
                  </a:lnTo>
                  <a:lnTo>
                    <a:pt x="164998" y="14147"/>
                  </a:lnTo>
                  <a:lnTo>
                    <a:pt x="165112" y="14020"/>
                  </a:lnTo>
                  <a:lnTo>
                    <a:pt x="167233" y="11734"/>
                  </a:lnTo>
                  <a:lnTo>
                    <a:pt x="166687" y="13766"/>
                  </a:lnTo>
                  <a:lnTo>
                    <a:pt x="166446" y="16687"/>
                  </a:lnTo>
                  <a:lnTo>
                    <a:pt x="166090" y="16560"/>
                  </a:lnTo>
                  <a:lnTo>
                    <a:pt x="166268" y="17322"/>
                  </a:lnTo>
                  <a:lnTo>
                    <a:pt x="166751" y="16814"/>
                  </a:lnTo>
                  <a:lnTo>
                    <a:pt x="166801" y="16687"/>
                  </a:lnTo>
                  <a:lnTo>
                    <a:pt x="166916" y="16433"/>
                  </a:lnTo>
                  <a:lnTo>
                    <a:pt x="166941" y="16306"/>
                  </a:lnTo>
                  <a:lnTo>
                    <a:pt x="167106" y="15925"/>
                  </a:lnTo>
                  <a:lnTo>
                    <a:pt x="168287" y="11734"/>
                  </a:lnTo>
                  <a:lnTo>
                    <a:pt x="168579" y="10718"/>
                  </a:lnTo>
                  <a:lnTo>
                    <a:pt x="169481" y="9702"/>
                  </a:lnTo>
                  <a:lnTo>
                    <a:pt x="170510" y="8559"/>
                  </a:lnTo>
                  <a:lnTo>
                    <a:pt x="170472" y="8432"/>
                  </a:lnTo>
                  <a:lnTo>
                    <a:pt x="169240" y="9194"/>
                  </a:lnTo>
                  <a:lnTo>
                    <a:pt x="169151" y="9702"/>
                  </a:lnTo>
                  <a:lnTo>
                    <a:pt x="168516" y="9194"/>
                  </a:lnTo>
                  <a:lnTo>
                    <a:pt x="169100" y="8686"/>
                  </a:lnTo>
                  <a:lnTo>
                    <a:pt x="169062" y="8940"/>
                  </a:lnTo>
                  <a:lnTo>
                    <a:pt x="169367" y="8686"/>
                  </a:lnTo>
                  <a:lnTo>
                    <a:pt x="169532" y="8559"/>
                  </a:lnTo>
                  <a:lnTo>
                    <a:pt x="170167" y="8051"/>
                  </a:lnTo>
                  <a:lnTo>
                    <a:pt x="171056" y="7543"/>
                  </a:lnTo>
                  <a:lnTo>
                    <a:pt x="172199" y="7543"/>
                  </a:lnTo>
                  <a:lnTo>
                    <a:pt x="176390" y="7874"/>
                  </a:lnTo>
                  <a:lnTo>
                    <a:pt x="176136" y="7543"/>
                  </a:lnTo>
                  <a:lnTo>
                    <a:pt x="175526" y="6781"/>
                  </a:lnTo>
                  <a:lnTo>
                    <a:pt x="173685" y="6527"/>
                  </a:lnTo>
                  <a:lnTo>
                    <a:pt x="169087" y="6400"/>
                  </a:lnTo>
                  <a:lnTo>
                    <a:pt x="167995" y="8559"/>
                  </a:lnTo>
                  <a:lnTo>
                    <a:pt x="166547" y="7543"/>
                  </a:lnTo>
                  <a:lnTo>
                    <a:pt x="164401" y="6019"/>
                  </a:lnTo>
                  <a:lnTo>
                    <a:pt x="164325" y="5384"/>
                  </a:lnTo>
                  <a:lnTo>
                    <a:pt x="161404" y="5384"/>
                  </a:lnTo>
                  <a:lnTo>
                    <a:pt x="159359" y="5384"/>
                  </a:lnTo>
                  <a:lnTo>
                    <a:pt x="162674" y="6527"/>
                  </a:lnTo>
                  <a:lnTo>
                    <a:pt x="162648" y="7162"/>
                  </a:lnTo>
                  <a:lnTo>
                    <a:pt x="157365" y="14452"/>
                  </a:lnTo>
                  <a:lnTo>
                    <a:pt x="159169" y="13893"/>
                  </a:lnTo>
                  <a:lnTo>
                    <a:pt x="161620" y="10845"/>
                  </a:lnTo>
                  <a:lnTo>
                    <a:pt x="161734" y="10464"/>
                  </a:lnTo>
                  <a:lnTo>
                    <a:pt x="161823" y="8559"/>
                  </a:lnTo>
                  <a:lnTo>
                    <a:pt x="164020" y="7543"/>
                  </a:lnTo>
                  <a:lnTo>
                    <a:pt x="163664" y="9359"/>
                  </a:lnTo>
                  <a:lnTo>
                    <a:pt x="163664" y="14655"/>
                  </a:lnTo>
                  <a:lnTo>
                    <a:pt x="163106" y="16764"/>
                  </a:lnTo>
                  <a:lnTo>
                    <a:pt x="163106" y="16637"/>
                  </a:lnTo>
                  <a:lnTo>
                    <a:pt x="163004" y="19812"/>
                  </a:lnTo>
                  <a:lnTo>
                    <a:pt x="162750" y="23114"/>
                  </a:lnTo>
                  <a:lnTo>
                    <a:pt x="161340" y="30175"/>
                  </a:lnTo>
                  <a:lnTo>
                    <a:pt x="159905" y="28892"/>
                  </a:lnTo>
                  <a:lnTo>
                    <a:pt x="160197" y="27432"/>
                  </a:lnTo>
                  <a:lnTo>
                    <a:pt x="162966" y="19189"/>
                  </a:lnTo>
                  <a:lnTo>
                    <a:pt x="163004" y="19812"/>
                  </a:lnTo>
                  <a:lnTo>
                    <a:pt x="163004" y="16598"/>
                  </a:lnTo>
                  <a:lnTo>
                    <a:pt x="162814" y="16510"/>
                  </a:lnTo>
                  <a:lnTo>
                    <a:pt x="162877" y="17627"/>
                  </a:lnTo>
                  <a:lnTo>
                    <a:pt x="162687" y="18338"/>
                  </a:lnTo>
                  <a:lnTo>
                    <a:pt x="162039" y="18846"/>
                  </a:lnTo>
                  <a:lnTo>
                    <a:pt x="161709" y="17513"/>
                  </a:lnTo>
                  <a:lnTo>
                    <a:pt x="161709" y="19989"/>
                  </a:lnTo>
                  <a:lnTo>
                    <a:pt x="161099" y="23037"/>
                  </a:lnTo>
                  <a:lnTo>
                    <a:pt x="160934" y="23698"/>
                  </a:lnTo>
                  <a:lnTo>
                    <a:pt x="161175" y="22479"/>
                  </a:lnTo>
                  <a:lnTo>
                    <a:pt x="161302" y="20828"/>
                  </a:lnTo>
                  <a:lnTo>
                    <a:pt x="161226" y="16700"/>
                  </a:lnTo>
                  <a:lnTo>
                    <a:pt x="161391" y="16560"/>
                  </a:lnTo>
                  <a:lnTo>
                    <a:pt x="161582" y="18427"/>
                  </a:lnTo>
                  <a:lnTo>
                    <a:pt x="161709" y="19989"/>
                  </a:lnTo>
                  <a:lnTo>
                    <a:pt x="161709" y="17513"/>
                  </a:lnTo>
                  <a:lnTo>
                    <a:pt x="161632" y="17195"/>
                  </a:lnTo>
                  <a:lnTo>
                    <a:pt x="162344" y="16560"/>
                  </a:lnTo>
                  <a:lnTo>
                    <a:pt x="162496" y="16433"/>
                  </a:lnTo>
                  <a:lnTo>
                    <a:pt x="162991" y="14401"/>
                  </a:lnTo>
                  <a:lnTo>
                    <a:pt x="163576" y="14020"/>
                  </a:lnTo>
                  <a:lnTo>
                    <a:pt x="163664" y="14655"/>
                  </a:lnTo>
                  <a:lnTo>
                    <a:pt x="163664" y="9359"/>
                  </a:lnTo>
                  <a:lnTo>
                    <a:pt x="163372" y="10845"/>
                  </a:lnTo>
                  <a:lnTo>
                    <a:pt x="163258" y="11264"/>
                  </a:lnTo>
                  <a:lnTo>
                    <a:pt x="161429" y="12877"/>
                  </a:lnTo>
                  <a:lnTo>
                    <a:pt x="159791" y="15544"/>
                  </a:lnTo>
                  <a:lnTo>
                    <a:pt x="160274" y="16306"/>
                  </a:lnTo>
                  <a:lnTo>
                    <a:pt x="160324" y="16687"/>
                  </a:lnTo>
                  <a:lnTo>
                    <a:pt x="159372" y="17754"/>
                  </a:lnTo>
                  <a:lnTo>
                    <a:pt x="159346" y="15494"/>
                  </a:lnTo>
                  <a:lnTo>
                    <a:pt x="159054" y="15367"/>
                  </a:lnTo>
                  <a:lnTo>
                    <a:pt x="159105" y="16129"/>
                  </a:lnTo>
                  <a:lnTo>
                    <a:pt x="159181" y="17983"/>
                  </a:lnTo>
                  <a:lnTo>
                    <a:pt x="158191" y="19100"/>
                  </a:lnTo>
                  <a:lnTo>
                    <a:pt x="157581" y="19151"/>
                  </a:lnTo>
                  <a:lnTo>
                    <a:pt x="157454" y="14859"/>
                  </a:lnTo>
                  <a:lnTo>
                    <a:pt x="157353" y="18542"/>
                  </a:lnTo>
                  <a:lnTo>
                    <a:pt x="157302" y="19177"/>
                  </a:lnTo>
                  <a:lnTo>
                    <a:pt x="155651" y="19316"/>
                  </a:lnTo>
                  <a:lnTo>
                    <a:pt x="155740" y="18059"/>
                  </a:lnTo>
                  <a:lnTo>
                    <a:pt x="156591" y="16179"/>
                  </a:lnTo>
                  <a:lnTo>
                    <a:pt x="157162" y="14935"/>
                  </a:lnTo>
                  <a:lnTo>
                    <a:pt x="157226" y="15748"/>
                  </a:lnTo>
                  <a:lnTo>
                    <a:pt x="157353" y="18542"/>
                  </a:lnTo>
                  <a:lnTo>
                    <a:pt x="157353" y="14859"/>
                  </a:lnTo>
                  <a:lnTo>
                    <a:pt x="157187" y="14859"/>
                  </a:lnTo>
                  <a:lnTo>
                    <a:pt x="157289" y="14655"/>
                  </a:lnTo>
                  <a:lnTo>
                    <a:pt x="156108" y="16179"/>
                  </a:lnTo>
                  <a:lnTo>
                    <a:pt x="155409" y="13246"/>
                  </a:lnTo>
                  <a:lnTo>
                    <a:pt x="155409" y="18808"/>
                  </a:lnTo>
                  <a:lnTo>
                    <a:pt x="155371" y="19342"/>
                  </a:lnTo>
                  <a:lnTo>
                    <a:pt x="155168" y="19354"/>
                  </a:lnTo>
                  <a:lnTo>
                    <a:pt x="155409" y="18808"/>
                  </a:lnTo>
                  <a:lnTo>
                    <a:pt x="155409" y="13246"/>
                  </a:lnTo>
                  <a:lnTo>
                    <a:pt x="154749" y="10464"/>
                  </a:lnTo>
                  <a:lnTo>
                    <a:pt x="153187" y="12242"/>
                  </a:lnTo>
                  <a:lnTo>
                    <a:pt x="155282" y="13639"/>
                  </a:lnTo>
                  <a:lnTo>
                    <a:pt x="155371" y="14147"/>
                  </a:lnTo>
                  <a:lnTo>
                    <a:pt x="155295" y="14427"/>
                  </a:lnTo>
                  <a:lnTo>
                    <a:pt x="155028" y="15544"/>
                  </a:lnTo>
                  <a:lnTo>
                    <a:pt x="154952" y="16433"/>
                  </a:lnTo>
                  <a:lnTo>
                    <a:pt x="153758" y="19050"/>
                  </a:lnTo>
                  <a:lnTo>
                    <a:pt x="153847" y="17907"/>
                  </a:lnTo>
                  <a:lnTo>
                    <a:pt x="153720" y="14224"/>
                  </a:lnTo>
                  <a:lnTo>
                    <a:pt x="153682" y="13716"/>
                  </a:lnTo>
                  <a:lnTo>
                    <a:pt x="153390" y="13589"/>
                  </a:lnTo>
                  <a:lnTo>
                    <a:pt x="153479" y="14732"/>
                  </a:lnTo>
                  <a:lnTo>
                    <a:pt x="153606" y="17399"/>
                  </a:lnTo>
                  <a:lnTo>
                    <a:pt x="153479" y="19177"/>
                  </a:lnTo>
                  <a:lnTo>
                    <a:pt x="153441" y="19481"/>
                  </a:lnTo>
                  <a:lnTo>
                    <a:pt x="153174" y="19481"/>
                  </a:lnTo>
                  <a:lnTo>
                    <a:pt x="152920" y="22567"/>
                  </a:lnTo>
                  <a:lnTo>
                    <a:pt x="152628" y="24028"/>
                  </a:lnTo>
                  <a:lnTo>
                    <a:pt x="152628" y="25488"/>
                  </a:lnTo>
                  <a:lnTo>
                    <a:pt x="152552" y="27101"/>
                  </a:lnTo>
                  <a:lnTo>
                    <a:pt x="152374" y="26797"/>
                  </a:lnTo>
                  <a:lnTo>
                    <a:pt x="152628" y="25488"/>
                  </a:lnTo>
                  <a:lnTo>
                    <a:pt x="152628" y="24028"/>
                  </a:lnTo>
                  <a:lnTo>
                    <a:pt x="152146" y="26428"/>
                  </a:lnTo>
                  <a:lnTo>
                    <a:pt x="151295" y="24942"/>
                  </a:lnTo>
                  <a:lnTo>
                    <a:pt x="151193" y="24688"/>
                  </a:lnTo>
                  <a:lnTo>
                    <a:pt x="150977" y="23825"/>
                  </a:lnTo>
                  <a:lnTo>
                    <a:pt x="151726" y="20066"/>
                  </a:lnTo>
                  <a:lnTo>
                    <a:pt x="151853" y="19050"/>
                  </a:lnTo>
                  <a:lnTo>
                    <a:pt x="151980" y="17272"/>
                  </a:lnTo>
                  <a:lnTo>
                    <a:pt x="151853" y="13919"/>
                  </a:lnTo>
                  <a:lnTo>
                    <a:pt x="152222" y="12928"/>
                  </a:lnTo>
                  <a:lnTo>
                    <a:pt x="151853" y="13716"/>
                  </a:lnTo>
                  <a:lnTo>
                    <a:pt x="151803" y="13081"/>
                  </a:lnTo>
                  <a:lnTo>
                    <a:pt x="151714" y="16891"/>
                  </a:lnTo>
                  <a:lnTo>
                    <a:pt x="151599" y="18669"/>
                  </a:lnTo>
                  <a:lnTo>
                    <a:pt x="151472" y="19939"/>
                  </a:lnTo>
                  <a:lnTo>
                    <a:pt x="150825" y="23152"/>
                  </a:lnTo>
                  <a:lnTo>
                    <a:pt x="150774" y="22910"/>
                  </a:lnTo>
                  <a:lnTo>
                    <a:pt x="150647" y="21386"/>
                  </a:lnTo>
                  <a:lnTo>
                    <a:pt x="150774" y="17576"/>
                  </a:lnTo>
                  <a:lnTo>
                    <a:pt x="151269" y="15544"/>
                  </a:lnTo>
                  <a:lnTo>
                    <a:pt x="151587" y="14655"/>
                  </a:lnTo>
                  <a:lnTo>
                    <a:pt x="151714" y="16891"/>
                  </a:lnTo>
                  <a:lnTo>
                    <a:pt x="151714" y="13042"/>
                  </a:lnTo>
                  <a:lnTo>
                    <a:pt x="151511" y="12954"/>
                  </a:lnTo>
                  <a:lnTo>
                    <a:pt x="151587" y="13970"/>
                  </a:lnTo>
                  <a:lnTo>
                    <a:pt x="151599" y="14274"/>
                  </a:lnTo>
                  <a:lnTo>
                    <a:pt x="151422" y="14655"/>
                  </a:lnTo>
                  <a:lnTo>
                    <a:pt x="151028" y="14020"/>
                  </a:lnTo>
                  <a:lnTo>
                    <a:pt x="150037" y="17411"/>
                  </a:lnTo>
                  <a:lnTo>
                    <a:pt x="150101" y="16510"/>
                  </a:lnTo>
                  <a:lnTo>
                    <a:pt x="149987" y="13335"/>
                  </a:lnTo>
                  <a:lnTo>
                    <a:pt x="149910" y="12446"/>
                  </a:lnTo>
                  <a:lnTo>
                    <a:pt x="149618" y="12319"/>
                  </a:lnTo>
                  <a:lnTo>
                    <a:pt x="149707" y="13335"/>
                  </a:lnTo>
                  <a:lnTo>
                    <a:pt x="149834" y="16637"/>
                  </a:lnTo>
                  <a:lnTo>
                    <a:pt x="132334" y="46736"/>
                  </a:lnTo>
                  <a:lnTo>
                    <a:pt x="132664" y="46863"/>
                  </a:lnTo>
                  <a:lnTo>
                    <a:pt x="149606" y="20764"/>
                  </a:lnTo>
                  <a:lnTo>
                    <a:pt x="149580" y="21513"/>
                  </a:lnTo>
                  <a:lnTo>
                    <a:pt x="149707" y="26085"/>
                  </a:lnTo>
                  <a:lnTo>
                    <a:pt x="150177" y="26416"/>
                  </a:lnTo>
                  <a:lnTo>
                    <a:pt x="149618" y="29210"/>
                  </a:lnTo>
                  <a:lnTo>
                    <a:pt x="133934" y="47371"/>
                  </a:lnTo>
                  <a:lnTo>
                    <a:pt x="134277" y="47625"/>
                  </a:lnTo>
                  <a:lnTo>
                    <a:pt x="150431" y="26593"/>
                  </a:lnTo>
                  <a:lnTo>
                    <a:pt x="151917" y="27609"/>
                  </a:lnTo>
                  <a:lnTo>
                    <a:pt x="135534" y="48133"/>
                  </a:lnTo>
                  <a:lnTo>
                    <a:pt x="135864" y="48260"/>
                  </a:lnTo>
                  <a:lnTo>
                    <a:pt x="152171" y="27787"/>
                  </a:lnTo>
                  <a:lnTo>
                    <a:pt x="153403" y="28625"/>
                  </a:lnTo>
                  <a:lnTo>
                    <a:pt x="153263" y="27101"/>
                  </a:lnTo>
                  <a:lnTo>
                    <a:pt x="153949" y="22021"/>
                  </a:lnTo>
                  <a:lnTo>
                    <a:pt x="154114" y="20624"/>
                  </a:lnTo>
                  <a:lnTo>
                    <a:pt x="155016" y="21894"/>
                  </a:lnTo>
                  <a:lnTo>
                    <a:pt x="153327" y="30607"/>
                  </a:lnTo>
                  <a:lnTo>
                    <a:pt x="150355" y="36830"/>
                  </a:lnTo>
                  <a:lnTo>
                    <a:pt x="143522" y="44577"/>
                  </a:lnTo>
                  <a:lnTo>
                    <a:pt x="140512" y="47117"/>
                  </a:lnTo>
                  <a:lnTo>
                    <a:pt x="137121" y="48768"/>
                  </a:lnTo>
                  <a:lnTo>
                    <a:pt x="137452" y="48895"/>
                  </a:lnTo>
                  <a:lnTo>
                    <a:pt x="155397" y="21577"/>
                  </a:lnTo>
                  <a:lnTo>
                    <a:pt x="156527" y="20624"/>
                  </a:lnTo>
                  <a:lnTo>
                    <a:pt x="157238" y="20027"/>
                  </a:lnTo>
                  <a:lnTo>
                    <a:pt x="157226" y="20320"/>
                  </a:lnTo>
                  <a:lnTo>
                    <a:pt x="157099" y="21590"/>
                  </a:lnTo>
                  <a:lnTo>
                    <a:pt x="138684" y="49403"/>
                  </a:lnTo>
                  <a:lnTo>
                    <a:pt x="139039" y="49657"/>
                  </a:lnTo>
                  <a:lnTo>
                    <a:pt x="157543" y="19786"/>
                  </a:lnTo>
                  <a:lnTo>
                    <a:pt x="158051" y="19354"/>
                  </a:lnTo>
                  <a:lnTo>
                    <a:pt x="159194" y="18402"/>
                  </a:lnTo>
                  <a:lnTo>
                    <a:pt x="159232" y="19050"/>
                  </a:lnTo>
                  <a:lnTo>
                    <a:pt x="159105" y="20828"/>
                  </a:lnTo>
                  <a:lnTo>
                    <a:pt x="140258" y="50165"/>
                  </a:lnTo>
                  <a:lnTo>
                    <a:pt x="140601" y="50292"/>
                  </a:lnTo>
                  <a:lnTo>
                    <a:pt x="159423" y="20320"/>
                  </a:lnTo>
                  <a:lnTo>
                    <a:pt x="159385" y="18237"/>
                  </a:lnTo>
                  <a:lnTo>
                    <a:pt x="160972" y="16916"/>
                  </a:lnTo>
                  <a:lnTo>
                    <a:pt x="161099" y="19812"/>
                  </a:lnTo>
                  <a:lnTo>
                    <a:pt x="160972" y="21463"/>
                  </a:lnTo>
                  <a:lnTo>
                    <a:pt x="160845" y="22606"/>
                  </a:lnTo>
                  <a:lnTo>
                    <a:pt x="159512" y="29413"/>
                  </a:lnTo>
                  <a:lnTo>
                    <a:pt x="159232" y="30530"/>
                  </a:lnTo>
                  <a:lnTo>
                    <a:pt x="141820" y="50800"/>
                  </a:lnTo>
                  <a:lnTo>
                    <a:pt x="142163" y="50927"/>
                  </a:lnTo>
                  <a:lnTo>
                    <a:pt x="159550" y="30721"/>
                  </a:lnTo>
                  <a:lnTo>
                    <a:pt x="161061" y="31610"/>
                  </a:lnTo>
                  <a:lnTo>
                    <a:pt x="143370" y="51435"/>
                  </a:lnTo>
                  <a:lnTo>
                    <a:pt x="143725" y="51562"/>
                  </a:lnTo>
                  <a:lnTo>
                    <a:pt x="161315" y="31762"/>
                  </a:lnTo>
                  <a:lnTo>
                    <a:pt x="162839" y="32639"/>
                  </a:lnTo>
                  <a:lnTo>
                    <a:pt x="144919" y="52197"/>
                  </a:lnTo>
                  <a:lnTo>
                    <a:pt x="145262" y="52324"/>
                  </a:lnTo>
                  <a:lnTo>
                    <a:pt x="163080" y="32791"/>
                  </a:lnTo>
                  <a:lnTo>
                    <a:pt x="163804" y="33197"/>
                  </a:lnTo>
                  <a:lnTo>
                    <a:pt x="166433" y="22275"/>
                  </a:lnTo>
                  <a:lnTo>
                    <a:pt x="166649" y="22326"/>
                  </a:lnTo>
                  <a:lnTo>
                    <a:pt x="146443" y="52832"/>
                  </a:lnTo>
                  <a:lnTo>
                    <a:pt x="146799" y="52959"/>
                  </a:lnTo>
                  <a:lnTo>
                    <a:pt x="166916" y="22390"/>
                  </a:lnTo>
                  <a:lnTo>
                    <a:pt x="167157" y="22529"/>
                  </a:lnTo>
                  <a:lnTo>
                    <a:pt x="168516" y="22936"/>
                  </a:lnTo>
                  <a:lnTo>
                    <a:pt x="168376" y="24638"/>
                  </a:lnTo>
                  <a:lnTo>
                    <a:pt x="147967" y="53467"/>
                  </a:lnTo>
                  <a:lnTo>
                    <a:pt x="148336" y="53594"/>
                  </a:lnTo>
                  <a:lnTo>
                    <a:pt x="168808" y="23025"/>
                  </a:lnTo>
                  <a:lnTo>
                    <a:pt x="170383" y="23495"/>
                  </a:lnTo>
                  <a:lnTo>
                    <a:pt x="149479" y="54102"/>
                  </a:lnTo>
                  <a:lnTo>
                    <a:pt x="149847" y="54356"/>
                  </a:lnTo>
                  <a:lnTo>
                    <a:pt x="170675" y="23583"/>
                  </a:lnTo>
                  <a:lnTo>
                    <a:pt x="172275" y="24053"/>
                  </a:lnTo>
                  <a:lnTo>
                    <a:pt x="150977" y="54737"/>
                  </a:lnTo>
                  <a:lnTo>
                    <a:pt x="151345" y="54991"/>
                  </a:lnTo>
                  <a:lnTo>
                    <a:pt x="172554" y="24130"/>
                  </a:lnTo>
                  <a:lnTo>
                    <a:pt x="173164" y="24307"/>
                  </a:lnTo>
                  <a:lnTo>
                    <a:pt x="152463" y="55499"/>
                  </a:lnTo>
                  <a:lnTo>
                    <a:pt x="152831" y="55626"/>
                  </a:lnTo>
                  <a:lnTo>
                    <a:pt x="173875" y="25158"/>
                  </a:lnTo>
                  <a:lnTo>
                    <a:pt x="174663" y="26085"/>
                  </a:lnTo>
                  <a:lnTo>
                    <a:pt x="175196" y="26301"/>
                  </a:lnTo>
                  <a:lnTo>
                    <a:pt x="174752" y="30861"/>
                  </a:lnTo>
                  <a:lnTo>
                    <a:pt x="174625" y="31369"/>
                  </a:lnTo>
                  <a:lnTo>
                    <a:pt x="170497" y="41783"/>
                  </a:lnTo>
                  <a:lnTo>
                    <a:pt x="163436" y="50546"/>
                  </a:lnTo>
                  <a:lnTo>
                    <a:pt x="153898" y="56134"/>
                  </a:lnTo>
                  <a:lnTo>
                    <a:pt x="154266" y="56261"/>
                  </a:lnTo>
                  <a:lnTo>
                    <a:pt x="175463" y="26403"/>
                  </a:lnTo>
                  <a:lnTo>
                    <a:pt x="176822" y="26936"/>
                  </a:lnTo>
                  <a:lnTo>
                    <a:pt x="176377" y="31496"/>
                  </a:lnTo>
                  <a:lnTo>
                    <a:pt x="176263" y="31877"/>
                  </a:lnTo>
                  <a:lnTo>
                    <a:pt x="173507" y="38671"/>
                  </a:lnTo>
                  <a:lnTo>
                    <a:pt x="173088" y="39039"/>
                  </a:lnTo>
                  <a:lnTo>
                    <a:pt x="173202" y="39420"/>
                  </a:lnTo>
                  <a:lnTo>
                    <a:pt x="172046" y="42291"/>
                  </a:lnTo>
                  <a:lnTo>
                    <a:pt x="164909" y="51181"/>
                  </a:lnTo>
                  <a:lnTo>
                    <a:pt x="155333" y="56769"/>
                  </a:lnTo>
                  <a:lnTo>
                    <a:pt x="155714" y="57023"/>
                  </a:lnTo>
                  <a:lnTo>
                    <a:pt x="165239" y="51181"/>
                  </a:lnTo>
                  <a:lnTo>
                    <a:pt x="172339" y="42291"/>
                  </a:lnTo>
                  <a:lnTo>
                    <a:pt x="173342" y="39814"/>
                  </a:lnTo>
                  <a:lnTo>
                    <a:pt x="173850" y="41325"/>
                  </a:lnTo>
                  <a:lnTo>
                    <a:pt x="174244" y="41249"/>
                  </a:lnTo>
                  <a:lnTo>
                    <a:pt x="173609" y="42799"/>
                  </a:lnTo>
                  <a:lnTo>
                    <a:pt x="166382" y="51816"/>
                  </a:lnTo>
                  <a:lnTo>
                    <a:pt x="156768" y="57531"/>
                  </a:lnTo>
                  <a:lnTo>
                    <a:pt x="157137" y="57658"/>
                  </a:lnTo>
                  <a:lnTo>
                    <a:pt x="166712" y="51816"/>
                  </a:lnTo>
                  <a:lnTo>
                    <a:pt x="173901" y="42799"/>
                  </a:lnTo>
                  <a:lnTo>
                    <a:pt x="174561" y="41173"/>
                  </a:lnTo>
                  <a:lnTo>
                    <a:pt x="176187" y="40830"/>
                  </a:lnTo>
                  <a:lnTo>
                    <a:pt x="175171" y="43307"/>
                  </a:lnTo>
                  <a:lnTo>
                    <a:pt x="167855" y="52451"/>
                  </a:lnTo>
                  <a:lnTo>
                    <a:pt x="158203" y="58166"/>
                  </a:lnTo>
                  <a:lnTo>
                    <a:pt x="158584" y="58293"/>
                  </a:lnTo>
                  <a:lnTo>
                    <a:pt x="168186" y="52451"/>
                  </a:lnTo>
                  <a:lnTo>
                    <a:pt x="175463" y="43307"/>
                  </a:lnTo>
                  <a:lnTo>
                    <a:pt x="176657" y="40386"/>
                  </a:lnTo>
                  <a:lnTo>
                    <a:pt x="179171" y="37922"/>
                  </a:lnTo>
                  <a:lnTo>
                    <a:pt x="176733" y="43815"/>
                  </a:lnTo>
                  <a:lnTo>
                    <a:pt x="169329" y="53086"/>
                  </a:lnTo>
                  <a:lnTo>
                    <a:pt x="159639" y="58801"/>
                  </a:lnTo>
                  <a:lnTo>
                    <a:pt x="160020" y="59055"/>
                  </a:lnTo>
                  <a:lnTo>
                    <a:pt x="169659" y="53086"/>
                  </a:lnTo>
                  <a:lnTo>
                    <a:pt x="177025" y="43815"/>
                  </a:lnTo>
                  <a:lnTo>
                    <a:pt x="179692" y="37414"/>
                  </a:lnTo>
                  <a:lnTo>
                    <a:pt x="180632" y="36499"/>
                  </a:lnTo>
                  <a:lnTo>
                    <a:pt x="182918" y="35445"/>
                  </a:lnTo>
                  <a:lnTo>
                    <a:pt x="182410" y="37338"/>
                  </a:lnTo>
                  <a:lnTo>
                    <a:pt x="178308" y="44323"/>
                  </a:lnTo>
                  <a:lnTo>
                    <a:pt x="179133" y="43434"/>
                  </a:lnTo>
                  <a:lnTo>
                    <a:pt x="182816" y="36703"/>
                  </a:lnTo>
                  <a:lnTo>
                    <a:pt x="182918" y="36449"/>
                  </a:lnTo>
                  <a:lnTo>
                    <a:pt x="183210" y="35306"/>
                  </a:lnTo>
                  <a:lnTo>
                    <a:pt x="183375" y="35229"/>
                  </a:lnTo>
                  <a:lnTo>
                    <a:pt x="184480" y="36245"/>
                  </a:lnTo>
                  <a:lnTo>
                    <a:pt x="184277" y="37084"/>
                  </a:lnTo>
                  <a:lnTo>
                    <a:pt x="180365" y="43942"/>
                  </a:lnTo>
                  <a:lnTo>
                    <a:pt x="180721" y="43942"/>
                  </a:lnTo>
                  <a:lnTo>
                    <a:pt x="184569" y="37084"/>
                  </a:lnTo>
                  <a:lnTo>
                    <a:pt x="184721" y="36461"/>
                  </a:lnTo>
                  <a:lnTo>
                    <a:pt x="184924" y="36626"/>
                  </a:lnTo>
                  <a:lnTo>
                    <a:pt x="185445" y="36626"/>
                  </a:lnTo>
                  <a:lnTo>
                    <a:pt x="184924" y="36118"/>
                  </a:lnTo>
                  <a:lnTo>
                    <a:pt x="185445" y="33629"/>
                  </a:lnTo>
                  <a:lnTo>
                    <a:pt x="186423" y="32816"/>
                  </a:lnTo>
                  <a:lnTo>
                    <a:pt x="186347" y="34213"/>
                  </a:lnTo>
                  <a:lnTo>
                    <a:pt x="186728" y="33972"/>
                  </a:lnTo>
                  <a:lnTo>
                    <a:pt x="186093" y="36525"/>
                  </a:lnTo>
                  <a:lnTo>
                    <a:pt x="185445" y="36626"/>
                  </a:lnTo>
                  <a:lnTo>
                    <a:pt x="185928" y="37084"/>
                  </a:lnTo>
                  <a:lnTo>
                    <a:pt x="182346" y="43688"/>
                  </a:lnTo>
                  <a:lnTo>
                    <a:pt x="182689" y="43688"/>
                  </a:lnTo>
                  <a:lnTo>
                    <a:pt x="186131" y="37274"/>
                  </a:lnTo>
                  <a:lnTo>
                    <a:pt x="186804" y="37896"/>
                  </a:lnTo>
                  <a:lnTo>
                    <a:pt x="187439" y="37553"/>
                  </a:lnTo>
                  <a:lnTo>
                    <a:pt x="184315" y="43434"/>
                  </a:lnTo>
                  <a:lnTo>
                    <a:pt x="184670" y="43307"/>
                  </a:lnTo>
                  <a:lnTo>
                    <a:pt x="187756" y="37388"/>
                  </a:lnTo>
                  <a:lnTo>
                    <a:pt x="188455" y="37007"/>
                  </a:lnTo>
                  <a:lnTo>
                    <a:pt x="189852" y="35407"/>
                  </a:lnTo>
                  <a:lnTo>
                    <a:pt x="189611" y="36449"/>
                  </a:lnTo>
                  <a:lnTo>
                    <a:pt x="189484" y="36830"/>
                  </a:lnTo>
                  <a:lnTo>
                    <a:pt x="186397" y="43053"/>
                  </a:lnTo>
                  <a:lnTo>
                    <a:pt x="186740" y="42926"/>
                  </a:lnTo>
                  <a:lnTo>
                    <a:pt x="189852" y="36703"/>
                  </a:lnTo>
                  <a:lnTo>
                    <a:pt x="190246" y="34950"/>
                  </a:lnTo>
                  <a:lnTo>
                    <a:pt x="190779" y="34340"/>
                  </a:lnTo>
                  <a:lnTo>
                    <a:pt x="191541" y="31038"/>
                  </a:lnTo>
                  <a:lnTo>
                    <a:pt x="192392" y="30022"/>
                  </a:lnTo>
                  <a:lnTo>
                    <a:pt x="192735" y="29552"/>
                  </a:lnTo>
                  <a:lnTo>
                    <a:pt x="192747" y="30226"/>
                  </a:lnTo>
                  <a:lnTo>
                    <a:pt x="191376" y="36322"/>
                  </a:lnTo>
                  <a:lnTo>
                    <a:pt x="191287" y="36576"/>
                  </a:lnTo>
                  <a:lnTo>
                    <a:pt x="188442" y="42545"/>
                  </a:lnTo>
                  <a:lnTo>
                    <a:pt x="188810" y="42418"/>
                  </a:lnTo>
                  <a:lnTo>
                    <a:pt x="191643" y="36322"/>
                  </a:lnTo>
                  <a:lnTo>
                    <a:pt x="193027" y="30226"/>
                  </a:lnTo>
                  <a:lnTo>
                    <a:pt x="193014" y="29171"/>
                  </a:lnTo>
                  <a:lnTo>
                    <a:pt x="194449" y="27241"/>
                  </a:lnTo>
                  <a:lnTo>
                    <a:pt x="194500" y="29845"/>
                  </a:lnTo>
                  <a:lnTo>
                    <a:pt x="193306" y="35814"/>
                  </a:lnTo>
                  <a:lnTo>
                    <a:pt x="190893" y="41402"/>
                  </a:lnTo>
                  <a:lnTo>
                    <a:pt x="191300" y="41148"/>
                  </a:lnTo>
                  <a:lnTo>
                    <a:pt x="193573" y="35814"/>
                  </a:lnTo>
                  <a:lnTo>
                    <a:pt x="193675" y="35433"/>
                  </a:lnTo>
                  <a:lnTo>
                    <a:pt x="194792" y="29718"/>
                  </a:lnTo>
                  <a:lnTo>
                    <a:pt x="194729" y="26873"/>
                  </a:lnTo>
                  <a:lnTo>
                    <a:pt x="195211" y="26212"/>
                  </a:lnTo>
                  <a:close/>
                </a:path>
                <a:path w="213359" h="68579">
                  <a:moveTo>
                    <a:pt x="196405" y="24257"/>
                  </a:moveTo>
                  <a:lnTo>
                    <a:pt x="196126" y="24257"/>
                  </a:lnTo>
                  <a:lnTo>
                    <a:pt x="196176" y="29464"/>
                  </a:lnTo>
                  <a:lnTo>
                    <a:pt x="195224" y="34544"/>
                  </a:lnTo>
                  <a:lnTo>
                    <a:pt x="193268" y="39751"/>
                  </a:lnTo>
                  <a:lnTo>
                    <a:pt x="193738" y="39243"/>
                  </a:lnTo>
                  <a:lnTo>
                    <a:pt x="195440" y="34671"/>
                  </a:lnTo>
                  <a:lnTo>
                    <a:pt x="195554" y="34290"/>
                  </a:lnTo>
                  <a:lnTo>
                    <a:pt x="196354" y="29845"/>
                  </a:lnTo>
                  <a:lnTo>
                    <a:pt x="196405" y="24257"/>
                  </a:lnTo>
                  <a:close/>
                </a:path>
                <a:path w="213359" h="68579">
                  <a:moveTo>
                    <a:pt x="198081" y="28448"/>
                  </a:moveTo>
                  <a:lnTo>
                    <a:pt x="198031" y="24638"/>
                  </a:lnTo>
                  <a:lnTo>
                    <a:pt x="197739" y="24638"/>
                  </a:lnTo>
                  <a:lnTo>
                    <a:pt x="197815" y="28575"/>
                  </a:lnTo>
                  <a:lnTo>
                    <a:pt x="197370" y="32131"/>
                  </a:lnTo>
                  <a:lnTo>
                    <a:pt x="196342" y="36068"/>
                  </a:lnTo>
                  <a:lnTo>
                    <a:pt x="196735" y="35433"/>
                  </a:lnTo>
                  <a:lnTo>
                    <a:pt x="196850" y="35179"/>
                  </a:lnTo>
                  <a:lnTo>
                    <a:pt x="197599" y="32131"/>
                  </a:lnTo>
                  <a:lnTo>
                    <a:pt x="197726" y="31496"/>
                  </a:lnTo>
                  <a:lnTo>
                    <a:pt x="198081" y="28448"/>
                  </a:lnTo>
                  <a:close/>
                </a:path>
                <a:path w="213359" h="68579">
                  <a:moveTo>
                    <a:pt x="199694" y="28460"/>
                  </a:moveTo>
                  <a:lnTo>
                    <a:pt x="199682" y="25019"/>
                  </a:lnTo>
                  <a:lnTo>
                    <a:pt x="199390" y="24942"/>
                  </a:lnTo>
                  <a:lnTo>
                    <a:pt x="199415" y="28460"/>
                  </a:lnTo>
                  <a:lnTo>
                    <a:pt x="199161" y="30327"/>
                  </a:lnTo>
                  <a:lnTo>
                    <a:pt x="199466" y="30238"/>
                  </a:lnTo>
                  <a:lnTo>
                    <a:pt x="199694" y="28460"/>
                  </a:lnTo>
                  <a:close/>
                </a:path>
                <a:path w="213359" h="68579">
                  <a:moveTo>
                    <a:pt x="201396" y="28257"/>
                  </a:moveTo>
                  <a:lnTo>
                    <a:pt x="201371" y="25374"/>
                  </a:lnTo>
                  <a:lnTo>
                    <a:pt x="201079" y="25285"/>
                  </a:lnTo>
                  <a:lnTo>
                    <a:pt x="201117" y="28257"/>
                  </a:lnTo>
                  <a:lnTo>
                    <a:pt x="200939" y="29832"/>
                  </a:lnTo>
                  <a:lnTo>
                    <a:pt x="201244" y="29756"/>
                  </a:lnTo>
                  <a:lnTo>
                    <a:pt x="201396" y="28257"/>
                  </a:lnTo>
                  <a:close/>
                </a:path>
                <a:path w="213359" h="68579">
                  <a:moveTo>
                    <a:pt x="203047" y="25717"/>
                  </a:moveTo>
                  <a:lnTo>
                    <a:pt x="202768" y="25641"/>
                  </a:lnTo>
                  <a:lnTo>
                    <a:pt x="202806" y="28092"/>
                  </a:lnTo>
                  <a:lnTo>
                    <a:pt x="202692" y="29413"/>
                  </a:lnTo>
                  <a:lnTo>
                    <a:pt x="202996" y="29349"/>
                  </a:lnTo>
                  <a:lnTo>
                    <a:pt x="203047" y="25717"/>
                  </a:lnTo>
                  <a:close/>
                </a:path>
                <a:path w="213359" h="68579">
                  <a:moveTo>
                    <a:pt x="204736" y="26060"/>
                  </a:moveTo>
                  <a:lnTo>
                    <a:pt x="204546" y="26022"/>
                  </a:lnTo>
                  <a:lnTo>
                    <a:pt x="204431" y="29057"/>
                  </a:lnTo>
                  <a:lnTo>
                    <a:pt x="204724" y="29006"/>
                  </a:lnTo>
                  <a:lnTo>
                    <a:pt x="204736" y="26060"/>
                  </a:lnTo>
                  <a:close/>
                </a:path>
                <a:path w="213359" h="68579">
                  <a:moveTo>
                    <a:pt x="206438" y="28689"/>
                  </a:moveTo>
                  <a:lnTo>
                    <a:pt x="206425" y="26416"/>
                  </a:lnTo>
                  <a:lnTo>
                    <a:pt x="206133" y="26339"/>
                  </a:lnTo>
                  <a:lnTo>
                    <a:pt x="206146" y="28740"/>
                  </a:lnTo>
                  <a:lnTo>
                    <a:pt x="206438" y="28689"/>
                  </a:lnTo>
                  <a:close/>
                </a:path>
                <a:path w="213359" h="68579">
                  <a:moveTo>
                    <a:pt x="208140" y="28435"/>
                  </a:moveTo>
                  <a:lnTo>
                    <a:pt x="208114" y="26758"/>
                  </a:lnTo>
                  <a:lnTo>
                    <a:pt x="207822" y="26682"/>
                  </a:lnTo>
                  <a:lnTo>
                    <a:pt x="207848" y="28473"/>
                  </a:lnTo>
                  <a:lnTo>
                    <a:pt x="208140" y="28435"/>
                  </a:lnTo>
                  <a:close/>
                </a:path>
                <a:path w="213359" h="68579">
                  <a:moveTo>
                    <a:pt x="209829" y="28206"/>
                  </a:moveTo>
                  <a:lnTo>
                    <a:pt x="209702" y="27076"/>
                  </a:lnTo>
                  <a:lnTo>
                    <a:pt x="209511" y="27038"/>
                  </a:lnTo>
                  <a:lnTo>
                    <a:pt x="209550" y="28244"/>
                  </a:lnTo>
                  <a:lnTo>
                    <a:pt x="209829" y="28206"/>
                  </a:lnTo>
                  <a:close/>
                </a:path>
                <a:path w="213359" h="68579">
                  <a:moveTo>
                    <a:pt x="211505" y="28028"/>
                  </a:moveTo>
                  <a:lnTo>
                    <a:pt x="211480" y="27457"/>
                  </a:lnTo>
                  <a:lnTo>
                    <a:pt x="211188" y="27381"/>
                  </a:lnTo>
                  <a:lnTo>
                    <a:pt x="211226" y="28054"/>
                  </a:lnTo>
                  <a:lnTo>
                    <a:pt x="211505" y="28028"/>
                  </a:lnTo>
                  <a:close/>
                </a:path>
                <a:path w="213359" h="68579">
                  <a:moveTo>
                    <a:pt x="213169" y="27800"/>
                  </a:moveTo>
                  <a:lnTo>
                    <a:pt x="212890" y="27724"/>
                  </a:lnTo>
                  <a:lnTo>
                    <a:pt x="212890" y="27889"/>
                  </a:lnTo>
                  <a:lnTo>
                    <a:pt x="213169" y="27876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9" name="object 59"/>
            <p:cNvSpPr/>
            <p:nvPr/>
          </p:nvSpPr>
          <p:spPr>
            <a:xfrm>
              <a:off x="7091947" y="3408463"/>
              <a:ext cx="42545" cy="35560"/>
            </a:xfrm>
            <a:custGeom>
              <a:avLst/>
              <a:gdLst/>
              <a:ahLst/>
              <a:cxnLst/>
              <a:rect l="l" t="t" r="r" b="b"/>
              <a:pathLst>
                <a:path w="42545" h="35560">
                  <a:moveTo>
                    <a:pt x="13093" y="9194"/>
                  </a:moveTo>
                  <a:lnTo>
                    <a:pt x="12966" y="8674"/>
                  </a:lnTo>
                  <a:lnTo>
                    <a:pt x="12560" y="9029"/>
                  </a:lnTo>
                  <a:lnTo>
                    <a:pt x="12382" y="9169"/>
                  </a:lnTo>
                  <a:lnTo>
                    <a:pt x="11887" y="11188"/>
                  </a:lnTo>
                  <a:lnTo>
                    <a:pt x="11023" y="11861"/>
                  </a:lnTo>
                  <a:lnTo>
                    <a:pt x="11430" y="13614"/>
                  </a:lnTo>
                  <a:lnTo>
                    <a:pt x="12077" y="13055"/>
                  </a:lnTo>
                  <a:lnTo>
                    <a:pt x="13093" y="9194"/>
                  </a:lnTo>
                  <a:close/>
                </a:path>
                <a:path w="42545" h="35560">
                  <a:moveTo>
                    <a:pt x="13411" y="2235"/>
                  </a:moveTo>
                  <a:lnTo>
                    <a:pt x="11214" y="3225"/>
                  </a:lnTo>
                  <a:lnTo>
                    <a:pt x="11125" y="5473"/>
                  </a:lnTo>
                  <a:lnTo>
                    <a:pt x="8559" y="8636"/>
                  </a:lnTo>
                  <a:lnTo>
                    <a:pt x="6692" y="9207"/>
                  </a:lnTo>
                  <a:lnTo>
                    <a:pt x="12141" y="1790"/>
                  </a:lnTo>
                  <a:lnTo>
                    <a:pt x="12052" y="1219"/>
                  </a:lnTo>
                  <a:lnTo>
                    <a:pt x="8356" y="0"/>
                  </a:lnTo>
                  <a:lnTo>
                    <a:pt x="2400" y="5588"/>
                  </a:lnTo>
                  <a:lnTo>
                    <a:pt x="2349" y="6807"/>
                  </a:lnTo>
                  <a:lnTo>
                    <a:pt x="2006" y="6553"/>
                  </a:lnTo>
                  <a:lnTo>
                    <a:pt x="647" y="10210"/>
                  </a:lnTo>
                  <a:lnTo>
                    <a:pt x="76" y="12687"/>
                  </a:lnTo>
                  <a:lnTo>
                    <a:pt x="0" y="15341"/>
                  </a:lnTo>
                  <a:lnTo>
                    <a:pt x="139" y="17526"/>
                  </a:lnTo>
                  <a:lnTo>
                    <a:pt x="622" y="19545"/>
                  </a:lnTo>
                  <a:lnTo>
                    <a:pt x="1943" y="21793"/>
                  </a:lnTo>
                  <a:lnTo>
                    <a:pt x="1892" y="20713"/>
                  </a:lnTo>
                  <a:lnTo>
                    <a:pt x="2197" y="18808"/>
                  </a:lnTo>
                  <a:lnTo>
                    <a:pt x="2260" y="18084"/>
                  </a:lnTo>
                  <a:lnTo>
                    <a:pt x="2552" y="14173"/>
                  </a:lnTo>
                  <a:lnTo>
                    <a:pt x="2959" y="14160"/>
                  </a:lnTo>
                  <a:lnTo>
                    <a:pt x="4457" y="10934"/>
                  </a:lnTo>
                  <a:lnTo>
                    <a:pt x="4419" y="10299"/>
                  </a:lnTo>
                  <a:lnTo>
                    <a:pt x="4851" y="8496"/>
                  </a:lnTo>
                  <a:lnTo>
                    <a:pt x="2578" y="6959"/>
                  </a:lnTo>
                  <a:lnTo>
                    <a:pt x="4127" y="5232"/>
                  </a:lnTo>
                  <a:lnTo>
                    <a:pt x="5499" y="10845"/>
                  </a:lnTo>
                  <a:lnTo>
                    <a:pt x="6540" y="9423"/>
                  </a:lnTo>
                  <a:lnTo>
                    <a:pt x="6680" y="9423"/>
                  </a:lnTo>
                  <a:lnTo>
                    <a:pt x="4902" y="13335"/>
                  </a:lnTo>
                  <a:lnTo>
                    <a:pt x="4559" y="14097"/>
                  </a:lnTo>
                  <a:lnTo>
                    <a:pt x="7581" y="13766"/>
                  </a:lnTo>
                  <a:lnTo>
                    <a:pt x="9829" y="11315"/>
                  </a:lnTo>
                  <a:lnTo>
                    <a:pt x="9169" y="10261"/>
                  </a:lnTo>
                  <a:lnTo>
                    <a:pt x="10820" y="7632"/>
                  </a:lnTo>
                  <a:lnTo>
                    <a:pt x="12700" y="5956"/>
                  </a:lnTo>
                  <a:lnTo>
                    <a:pt x="13411" y="2235"/>
                  </a:lnTo>
                  <a:close/>
                </a:path>
                <a:path w="42545" h="35560">
                  <a:moveTo>
                    <a:pt x="14325" y="8826"/>
                  </a:moveTo>
                  <a:lnTo>
                    <a:pt x="14147" y="9144"/>
                  </a:lnTo>
                  <a:lnTo>
                    <a:pt x="14325" y="8826"/>
                  </a:lnTo>
                  <a:close/>
                </a:path>
                <a:path w="42545" h="35560">
                  <a:moveTo>
                    <a:pt x="19138" y="13296"/>
                  </a:moveTo>
                  <a:lnTo>
                    <a:pt x="18999" y="13296"/>
                  </a:lnTo>
                  <a:lnTo>
                    <a:pt x="19088" y="13093"/>
                  </a:lnTo>
                  <a:lnTo>
                    <a:pt x="18135" y="12255"/>
                  </a:lnTo>
                  <a:lnTo>
                    <a:pt x="18402" y="13474"/>
                  </a:lnTo>
                  <a:lnTo>
                    <a:pt x="19138" y="13296"/>
                  </a:lnTo>
                  <a:close/>
                </a:path>
                <a:path w="42545" h="35560">
                  <a:moveTo>
                    <a:pt x="21488" y="10274"/>
                  </a:moveTo>
                  <a:lnTo>
                    <a:pt x="21145" y="10642"/>
                  </a:lnTo>
                  <a:lnTo>
                    <a:pt x="21031" y="11061"/>
                  </a:lnTo>
                  <a:lnTo>
                    <a:pt x="21488" y="10274"/>
                  </a:lnTo>
                  <a:close/>
                </a:path>
                <a:path w="42545" h="35560">
                  <a:moveTo>
                    <a:pt x="26454" y="15176"/>
                  </a:moveTo>
                  <a:close/>
                </a:path>
                <a:path w="42545" h="35560">
                  <a:moveTo>
                    <a:pt x="29044" y="12941"/>
                  </a:moveTo>
                  <a:lnTo>
                    <a:pt x="27889" y="12814"/>
                  </a:lnTo>
                  <a:lnTo>
                    <a:pt x="27838" y="12687"/>
                  </a:lnTo>
                  <a:lnTo>
                    <a:pt x="27698" y="12344"/>
                  </a:lnTo>
                  <a:lnTo>
                    <a:pt x="27355" y="11468"/>
                  </a:lnTo>
                  <a:lnTo>
                    <a:pt x="27279" y="11226"/>
                  </a:lnTo>
                  <a:lnTo>
                    <a:pt x="27406" y="10617"/>
                  </a:lnTo>
                  <a:lnTo>
                    <a:pt x="27381" y="10414"/>
                  </a:lnTo>
                  <a:lnTo>
                    <a:pt x="27254" y="9906"/>
                  </a:lnTo>
                  <a:lnTo>
                    <a:pt x="27000" y="10414"/>
                  </a:lnTo>
                  <a:lnTo>
                    <a:pt x="26974" y="11226"/>
                  </a:lnTo>
                  <a:lnTo>
                    <a:pt x="27051" y="11849"/>
                  </a:lnTo>
                  <a:lnTo>
                    <a:pt x="26619" y="12344"/>
                  </a:lnTo>
                  <a:lnTo>
                    <a:pt x="25908" y="11684"/>
                  </a:lnTo>
                  <a:lnTo>
                    <a:pt x="26149" y="11468"/>
                  </a:lnTo>
                  <a:lnTo>
                    <a:pt x="26758" y="7734"/>
                  </a:lnTo>
                  <a:lnTo>
                    <a:pt x="26593" y="5422"/>
                  </a:lnTo>
                  <a:lnTo>
                    <a:pt x="26416" y="2870"/>
                  </a:lnTo>
                  <a:lnTo>
                    <a:pt x="26403" y="2679"/>
                  </a:lnTo>
                  <a:lnTo>
                    <a:pt x="24968" y="2540"/>
                  </a:lnTo>
                  <a:lnTo>
                    <a:pt x="21577" y="2209"/>
                  </a:lnTo>
                  <a:lnTo>
                    <a:pt x="20434" y="2235"/>
                  </a:lnTo>
                  <a:lnTo>
                    <a:pt x="19304" y="3009"/>
                  </a:lnTo>
                  <a:lnTo>
                    <a:pt x="18440" y="3657"/>
                  </a:lnTo>
                  <a:lnTo>
                    <a:pt x="18478" y="3365"/>
                  </a:lnTo>
                  <a:lnTo>
                    <a:pt x="17894" y="3886"/>
                  </a:lnTo>
                  <a:lnTo>
                    <a:pt x="18529" y="4419"/>
                  </a:lnTo>
                  <a:lnTo>
                    <a:pt x="18618" y="3924"/>
                  </a:lnTo>
                  <a:lnTo>
                    <a:pt x="19037" y="3657"/>
                  </a:lnTo>
                  <a:lnTo>
                    <a:pt x="19850" y="3136"/>
                  </a:lnTo>
                  <a:lnTo>
                    <a:pt x="19939" y="3289"/>
                  </a:lnTo>
                  <a:lnTo>
                    <a:pt x="17970" y="5473"/>
                  </a:lnTo>
                  <a:lnTo>
                    <a:pt x="16497" y="10642"/>
                  </a:lnTo>
                  <a:lnTo>
                    <a:pt x="16332" y="10985"/>
                  </a:lnTo>
                  <a:lnTo>
                    <a:pt x="16408" y="10858"/>
                  </a:lnTo>
                  <a:lnTo>
                    <a:pt x="16129" y="11582"/>
                  </a:lnTo>
                  <a:lnTo>
                    <a:pt x="15646" y="12090"/>
                  </a:lnTo>
                  <a:lnTo>
                    <a:pt x="15557" y="11645"/>
                  </a:lnTo>
                  <a:lnTo>
                    <a:pt x="15481" y="11290"/>
                  </a:lnTo>
                  <a:lnTo>
                    <a:pt x="15824" y="11353"/>
                  </a:lnTo>
                  <a:lnTo>
                    <a:pt x="16040" y="8826"/>
                  </a:lnTo>
                  <a:lnTo>
                    <a:pt x="16141" y="8229"/>
                  </a:lnTo>
                  <a:lnTo>
                    <a:pt x="16624" y="6413"/>
                  </a:lnTo>
                  <a:lnTo>
                    <a:pt x="14211" y="9067"/>
                  </a:lnTo>
                  <a:lnTo>
                    <a:pt x="12801" y="12141"/>
                  </a:lnTo>
                  <a:lnTo>
                    <a:pt x="13195" y="11645"/>
                  </a:lnTo>
                  <a:lnTo>
                    <a:pt x="12865" y="12433"/>
                  </a:lnTo>
                  <a:lnTo>
                    <a:pt x="11557" y="16256"/>
                  </a:lnTo>
                  <a:lnTo>
                    <a:pt x="9131" y="23482"/>
                  </a:lnTo>
                  <a:lnTo>
                    <a:pt x="12573" y="26555"/>
                  </a:lnTo>
                  <a:lnTo>
                    <a:pt x="12560" y="21056"/>
                  </a:lnTo>
                  <a:lnTo>
                    <a:pt x="12954" y="19418"/>
                  </a:lnTo>
                  <a:lnTo>
                    <a:pt x="16446" y="14439"/>
                  </a:lnTo>
                  <a:lnTo>
                    <a:pt x="17564" y="12090"/>
                  </a:lnTo>
                  <a:lnTo>
                    <a:pt x="18161" y="10858"/>
                  </a:lnTo>
                  <a:lnTo>
                    <a:pt x="18453" y="10248"/>
                  </a:lnTo>
                  <a:lnTo>
                    <a:pt x="19113" y="13093"/>
                  </a:lnTo>
                  <a:lnTo>
                    <a:pt x="19634" y="12255"/>
                  </a:lnTo>
                  <a:lnTo>
                    <a:pt x="20942" y="10858"/>
                  </a:lnTo>
                  <a:lnTo>
                    <a:pt x="21056" y="10642"/>
                  </a:lnTo>
                  <a:lnTo>
                    <a:pt x="21094" y="10248"/>
                  </a:lnTo>
                  <a:lnTo>
                    <a:pt x="21259" y="8229"/>
                  </a:lnTo>
                  <a:lnTo>
                    <a:pt x="21615" y="6527"/>
                  </a:lnTo>
                  <a:lnTo>
                    <a:pt x="21526" y="6134"/>
                  </a:lnTo>
                  <a:lnTo>
                    <a:pt x="20904" y="4673"/>
                  </a:lnTo>
                  <a:lnTo>
                    <a:pt x="20421" y="3429"/>
                  </a:lnTo>
                  <a:lnTo>
                    <a:pt x="21678" y="3136"/>
                  </a:lnTo>
                  <a:lnTo>
                    <a:pt x="21018" y="2832"/>
                  </a:lnTo>
                  <a:lnTo>
                    <a:pt x="21894" y="2540"/>
                  </a:lnTo>
                  <a:lnTo>
                    <a:pt x="22275" y="2882"/>
                  </a:lnTo>
                  <a:lnTo>
                    <a:pt x="22212" y="6235"/>
                  </a:lnTo>
                  <a:lnTo>
                    <a:pt x="22974" y="5422"/>
                  </a:lnTo>
                  <a:lnTo>
                    <a:pt x="23291" y="6794"/>
                  </a:lnTo>
                  <a:lnTo>
                    <a:pt x="22771" y="6972"/>
                  </a:lnTo>
                  <a:lnTo>
                    <a:pt x="22567" y="7226"/>
                  </a:lnTo>
                  <a:lnTo>
                    <a:pt x="22136" y="8775"/>
                  </a:lnTo>
                  <a:lnTo>
                    <a:pt x="22098" y="11849"/>
                  </a:lnTo>
                  <a:lnTo>
                    <a:pt x="22212" y="12166"/>
                  </a:lnTo>
                  <a:lnTo>
                    <a:pt x="21704" y="12687"/>
                  </a:lnTo>
                  <a:lnTo>
                    <a:pt x="20929" y="11226"/>
                  </a:lnTo>
                  <a:lnTo>
                    <a:pt x="19138" y="14909"/>
                  </a:lnTo>
                  <a:lnTo>
                    <a:pt x="18821" y="13728"/>
                  </a:lnTo>
                  <a:lnTo>
                    <a:pt x="17856" y="14389"/>
                  </a:lnTo>
                  <a:lnTo>
                    <a:pt x="16421" y="16167"/>
                  </a:lnTo>
                  <a:lnTo>
                    <a:pt x="17868" y="16433"/>
                  </a:lnTo>
                  <a:lnTo>
                    <a:pt x="20383" y="18021"/>
                  </a:lnTo>
                  <a:lnTo>
                    <a:pt x="24384" y="17665"/>
                  </a:lnTo>
                  <a:lnTo>
                    <a:pt x="26085" y="18097"/>
                  </a:lnTo>
                  <a:lnTo>
                    <a:pt x="26149" y="17665"/>
                  </a:lnTo>
                  <a:lnTo>
                    <a:pt x="26301" y="16471"/>
                  </a:lnTo>
                  <a:lnTo>
                    <a:pt x="26403" y="15214"/>
                  </a:lnTo>
                  <a:lnTo>
                    <a:pt x="26479" y="15049"/>
                  </a:lnTo>
                  <a:lnTo>
                    <a:pt x="26454" y="15176"/>
                  </a:lnTo>
                  <a:lnTo>
                    <a:pt x="26670" y="15049"/>
                  </a:lnTo>
                  <a:lnTo>
                    <a:pt x="27381" y="15646"/>
                  </a:lnTo>
                  <a:lnTo>
                    <a:pt x="27305" y="16471"/>
                  </a:lnTo>
                  <a:lnTo>
                    <a:pt x="26593" y="19418"/>
                  </a:lnTo>
                  <a:lnTo>
                    <a:pt x="24384" y="18262"/>
                  </a:lnTo>
                  <a:lnTo>
                    <a:pt x="23025" y="18580"/>
                  </a:lnTo>
                  <a:lnTo>
                    <a:pt x="23406" y="19024"/>
                  </a:lnTo>
                  <a:lnTo>
                    <a:pt x="25374" y="20574"/>
                  </a:lnTo>
                  <a:lnTo>
                    <a:pt x="27444" y="19418"/>
                  </a:lnTo>
                  <a:lnTo>
                    <a:pt x="27800" y="19215"/>
                  </a:lnTo>
                  <a:lnTo>
                    <a:pt x="28638" y="15024"/>
                  </a:lnTo>
                  <a:lnTo>
                    <a:pt x="29044" y="12941"/>
                  </a:lnTo>
                  <a:close/>
                </a:path>
                <a:path w="42545" h="35560">
                  <a:moveTo>
                    <a:pt x="29057" y="17564"/>
                  </a:moveTo>
                  <a:lnTo>
                    <a:pt x="28371" y="17932"/>
                  </a:lnTo>
                  <a:lnTo>
                    <a:pt x="28968" y="17703"/>
                  </a:lnTo>
                  <a:lnTo>
                    <a:pt x="29057" y="17564"/>
                  </a:lnTo>
                  <a:close/>
                </a:path>
                <a:path w="42545" h="35560">
                  <a:moveTo>
                    <a:pt x="29159" y="18262"/>
                  </a:moveTo>
                  <a:lnTo>
                    <a:pt x="29083" y="17703"/>
                  </a:lnTo>
                  <a:lnTo>
                    <a:pt x="27051" y="20408"/>
                  </a:lnTo>
                  <a:lnTo>
                    <a:pt x="27203" y="19735"/>
                  </a:lnTo>
                  <a:lnTo>
                    <a:pt x="26479" y="20332"/>
                  </a:lnTo>
                  <a:lnTo>
                    <a:pt x="26492" y="20828"/>
                  </a:lnTo>
                  <a:lnTo>
                    <a:pt x="27076" y="20878"/>
                  </a:lnTo>
                  <a:lnTo>
                    <a:pt x="27508" y="20662"/>
                  </a:lnTo>
                  <a:lnTo>
                    <a:pt x="28105" y="20408"/>
                  </a:lnTo>
                  <a:lnTo>
                    <a:pt x="28562" y="19672"/>
                  </a:lnTo>
                  <a:lnTo>
                    <a:pt x="29159" y="18262"/>
                  </a:lnTo>
                  <a:close/>
                </a:path>
                <a:path w="42545" h="35560">
                  <a:moveTo>
                    <a:pt x="31000" y="21336"/>
                  </a:moveTo>
                  <a:lnTo>
                    <a:pt x="29679" y="21336"/>
                  </a:lnTo>
                  <a:lnTo>
                    <a:pt x="27978" y="21348"/>
                  </a:lnTo>
                  <a:lnTo>
                    <a:pt x="26517" y="23406"/>
                  </a:lnTo>
                  <a:lnTo>
                    <a:pt x="26733" y="24130"/>
                  </a:lnTo>
                  <a:lnTo>
                    <a:pt x="28752" y="25425"/>
                  </a:lnTo>
                  <a:lnTo>
                    <a:pt x="29819" y="26136"/>
                  </a:lnTo>
                  <a:lnTo>
                    <a:pt x="30416" y="22733"/>
                  </a:lnTo>
                  <a:lnTo>
                    <a:pt x="30480" y="22402"/>
                  </a:lnTo>
                  <a:lnTo>
                    <a:pt x="28917" y="22733"/>
                  </a:lnTo>
                  <a:lnTo>
                    <a:pt x="31000" y="21336"/>
                  </a:lnTo>
                  <a:close/>
                </a:path>
                <a:path w="42545" h="35560">
                  <a:moveTo>
                    <a:pt x="37769" y="25285"/>
                  </a:moveTo>
                  <a:lnTo>
                    <a:pt x="36855" y="20739"/>
                  </a:lnTo>
                  <a:lnTo>
                    <a:pt x="36245" y="19519"/>
                  </a:lnTo>
                  <a:lnTo>
                    <a:pt x="34848" y="19850"/>
                  </a:lnTo>
                  <a:lnTo>
                    <a:pt x="33299" y="20713"/>
                  </a:lnTo>
                  <a:lnTo>
                    <a:pt x="31953" y="21336"/>
                  </a:lnTo>
                  <a:lnTo>
                    <a:pt x="32169" y="22771"/>
                  </a:lnTo>
                  <a:lnTo>
                    <a:pt x="32410" y="22860"/>
                  </a:lnTo>
                  <a:lnTo>
                    <a:pt x="31483" y="24218"/>
                  </a:lnTo>
                  <a:lnTo>
                    <a:pt x="29375" y="27127"/>
                  </a:lnTo>
                  <a:lnTo>
                    <a:pt x="27190" y="30530"/>
                  </a:lnTo>
                  <a:lnTo>
                    <a:pt x="24790" y="33528"/>
                  </a:lnTo>
                  <a:lnTo>
                    <a:pt x="24091" y="34620"/>
                  </a:lnTo>
                  <a:lnTo>
                    <a:pt x="24244" y="35306"/>
                  </a:lnTo>
                  <a:lnTo>
                    <a:pt x="33134" y="27647"/>
                  </a:lnTo>
                  <a:lnTo>
                    <a:pt x="35369" y="25857"/>
                  </a:lnTo>
                  <a:lnTo>
                    <a:pt x="35306" y="25692"/>
                  </a:lnTo>
                  <a:lnTo>
                    <a:pt x="36347" y="25692"/>
                  </a:lnTo>
                  <a:lnTo>
                    <a:pt x="36525" y="26924"/>
                  </a:lnTo>
                  <a:lnTo>
                    <a:pt x="35801" y="26517"/>
                  </a:lnTo>
                  <a:lnTo>
                    <a:pt x="35496" y="27241"/>
                  </a:lnTo>
                  <a:lnTo>
                    <a:pt x="36207" y="27406"/>
                  </a:lnTo>
                  <a:lnTo>
                    <a:pt x="36728" y="26936"/>
                  </a:lnTo>
                  <a:lnTo>
                    <a:pt x="37769" y="25285"/>
                  </a:lnTo>
                  <a:close/>
                </a:path>
                <a:path w="42545" h="35560">
                  <a:moveTo>
                    <a:pt x="38735" y="21615"/>
                  </a:moveTo>
                  <a:lnTo>
                    <a:pt x="38341" y="18973"/>
                  </a:lnTo>
                  <a:lnTo>
                    <a:pt x="37934" y="18008"/>
                  </a:lnTo>
                  <a:lnTo>
                    <a:pt x="37706" y="17056"/>
                  </a:lnTo>
                  <a:lnTo>
                    <a:pt x="37477" y="16129"/>
                  </a:lnTo>
                  <a:lnTo>
                    <a:pt x="36893" y="16319"/>
                  </a:lnTo>
                  <a:lnTo>
                    <a:pt x="36233" y="16700"/>
                  </a:lnTo>
                  <a:lnTo>
                    <a:pt x="32308" y="18288"/>
                  </a:lnTo>
                  <a:lnTo>
                    <a:pt x="30111" y="19659"/>
                  </a:lnTo>
                  <a:lnTo>
                    <a:pt x="29768" y="20980"/>
                  </a:lnTo>
                  <a:lnTo>
                    <a:pt x="31521" y="20980"/>
                  </a:lnTo>
                  <a:lnTo>
                    <a:pt x="32626" y="20243"/>
                  </a:lnTo>
                  <a:lnTo>
                    <a:pt x="33782" y="19608"/>
                  </a:lnTo>
                  <a:lnTo>
                    <a:pt x="37147" y="18135"/>
                  </a:lnTo>
                  <a:lnTo>
                    <a:pt x="36893" y="17056"/>
                  </a:lnTo>
                  <a:lnTo>
                    <a:pt x="37439" y="18008"/>
                  </a:lnTo>
                  <a:lnTo>
                    <a:pt x="37147" y="18135"/>
                  </a:lnTo>
                  <a:lnTo>
                    <a:pt x="38125" y="22313"/>
                  </a:lnTo>
                  <a:lnTo>
                    <a:pt x="38735" y="21615"/>
                  </a:lnTo>
                  <a:close/>
                </a:path>
                <a:path w="42545" h="35560">
                  <a:moveTo>
                    <a:pt x="41935" y="19926"/>
                  </a:moveTo>
                  <a:lnTo>
                    <a:pt x="41148" y="17538"/>
                  </a:lnTo>
                  <a:lnTo>
                    <a:pt x="39141" y="15367"/>
                  </a:lnTo>
                  <a:lnTo>
                    <a:pt x="38506" y="16421"/>
                  </a:lnTo>
                  <a:lnTo>
                    <a:pt x="38887" y="17132"/>
                  </a:lnTo>
                  <a:lnTo>
                    <a:pt x="40068" y="20421"/>
                  </a:lnTo>
                  <a:lnTo>
                    <a:pt x="39979" y="26301"/>
                  </a:lnTo>
                  <a:lnTo>
                    <a:pt x="35725" y="28930"/>
                  </a:lnTo>
                  <a:lnTo>
                    <a:pt x="35814" y="27533"/>
                  </a:lnTo>
                  <a:lnTo>
                    <a:pt x="34290" y="28816"/>
                  </a:lnTo>
                  <a:lnTo>
                    <a:pt x="33375" y="29629"/>
                  </a:lnTo>
                  <a:lnTo>
                    <a:pt x="33731" y="30365"/>
                  </a:lnTo>
                  <a:lnTo>
                    <a:pt x="34315" y="30822"/>
                  </a:lnTo>
                  <a:lnTo>
                    <a:pt x="34836" y="31305"/>
                  </a:lnTo>
                  <a:lnTo>
                    <a:pt x="37211" y="30949"/>
                  </a:lnTo>
                  <a:lnTo>
                    <a:pt x="37579" y="30695"/>
                  </a:lnTo>
                  <a:lnTo>
                    <a:pt x="38290" y="29959"/>
                  </a:lnTo>
                  <a:lnTo>
                    <a:pt x="37795" y="28994"/>
                  </a:lnTo>
                  <a:lnTo>
                    <a:pt x="39662" y="28562"/>
                  </a:lnTo>
                  <a:lnTo>
                    <a:pt x="40703" y="22174"/>
                  </a:lnTo>
                  <a:lnTo>
                    <a:pt x="41935" y="19926"/>
                  </a:lnTo>
                  <a:close/>
                </a:path>
                <a:path w="42545" h="35560">
                  <a:moveTo>
                    <a:pt x="42532" y="17170"/>
                  </a:moveTo>
                  <a:lnTo>
                    <a:pt x="42354" y="12420"/>
                  </a:lnTo>
                  <a:lnTo>
                    <a:pt x="38049" y="12712"/>
                  </a:lnTo>
                  <a:lnTo>
                    <a:pt x="37592" y="13119"/>
                  </a:lnTo>
                  <a:lnTo>
                    <a:pt x="36690" y="13347"/>
                  </a:lnTo>
                  <a:lnTo>
                    <a:pt x="37274" y="13893"/>
                  </a:lnTo>
                  <a:lnTo>
                    <a:pt x="37630" y="13639"/>
                  </a:lnTo>
                  <a:lnTo>
                    <a:pt x="39725" y="13487"/>
                  </a:lnTo>
                  <a:lnTo>
                    <a:pt x="41122" y="14058"/>
                  </a:lnTo>
                  <a:lnTo>
                    <a:pt x="40119" y="14846"/>
                  </a:lnTo>
                  <a:lnTo>
                    <a:pt x="39547" y="13881"/>
                  </a:lnTo>
                  <a:lnTo>
                    <a:pt x="38201" y="15062"/>
                  </a:lnTo>
                  <a:lnTo>
                    <a:pt x="39090" y="15062"/>
                  </a:lnTo>
                  <a:lnTo>
                    <a:pt x="41490" y="15646"/>
                  </a:lnTo>
                  <a:lnTo>
                    <a:pt x="42037" y="17754"/>
                  </a:lnTo>
                  <a:lnTo>
                    <a:pt x="42532" y="17170"/>
                  </a:lnTo>
                  <a:close/>
                </a:path>
              </a:pathLst>
            </a:custGeom>
            <a:solidFill>
              <a:srgbClr val="D29429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60" name="object 60"/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58799" y="3367458"/>
              <a:ext cx="228093" cy="125704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7045693" y="3407828"/>
              <a:ext cx="5715" cy="8890"/>
            </a:xfrm>
            <a:custGeom>
              <a:avLst/>
              <a:gdLst/>
              <a:ahLst/>
              <a:cxnLst/>
              <a:rect l="l" t="t" r="r" b="b"/>
              <a:pathLst>
                <a:path w="5715" h="8889">
                  <a:moveTo>
                    <a:pt x="1905" y="8331"/>
                  </a:moveTo>
                  <a:lnTo>
                    <a:pt x="266" y="5372"/>
                  </a:lnTo>
                  <a:lnTo>
                    <a:pt x="0" y="5499"/>
                  </a:lnTo>
                  <a:lnTo>
                    <a:pt x="1638" y="8458"/>
                  </a:lnTo>
                  <a:lnTo>
                    <a:pt x="1905" y="8331"/>
                  </a:lnTo>
                  <a:close/>
                </a:path>
                <a:path w="5715" h="8889">
                  <a:moveTo>
                    <a:pt x="2552" y="7239"/>
                  </a:moveTo>
                  <a:lnTo>
                    <a:pt x="2019" y="6261"/>
                  </a:lnTo>
                  <a:lnTo>
                    <a:pt x="1473" y="5283"/>
                  </a:lnTo>
                  <a:lnTo>
                    <a:pt x="939" y="4305"/>
                  </a:lnTo>
                  <a:lnTo>
                    <a:pt x="762" y="4394"/>
                  </a:lnTo>
                  <a:lnTo>
                    <a:pt x="1219" y="5410"/>
                  </a:lnTo>
                  <a:lnTo>
                    <a:pt x="1752" y="6388"/>
                  </a:lnTo>
                  <a:lnTo>
                    <a:pt x="2298" y="7366"/>
                  </a:lnTo>
                  <a:lnTo>
                    <a:pt x="2552" y="7239"/>
                  </a:lnTo>
                  <a:close/>
                </a:path>
                <a:path w="5715" h="8889">
                  <a:moveTo>
                    <a:pt x="3225" y="6134"/>
                  </a:moveTo>
                  <a:lnTo>
                    <a:pt x="1612" y="3225"/>
                  </a:lnTo>
                  <a:lnTo>
                    <a:pt x="1435" y="3314"/>
                  </a:lnTo>
                  <a:lnTo>
                    <a:pt x="1892" y="4318"/>
                  </a:lnTo>
                  <a:lnTo>
                    <a:pt x="2425" y="5295"/>
                  </a:lnTo>
                  <a:lnTo>
                    <a:pt x="2959" y="6261"/>
                  </a:lnTo>
                  <a:lnTo>
                    <a:pt x="3136" y="6172"/>
                  </a:lnTo>
                  <a:close/>
                </a:path>
                <a:path w="5715" h="8889">
                  <a:moveTo>
                    <a:pt x="3886" y="5041"/>
                  </a:moveTo>
                  <a:lnTo>
                    <a:pt x="3352" y="4076"/>
                  </a:lnTo>
                  <a:lnTo>
                    <a:pt x="2819" y="3124"/>
                  </a:lnTo>
                  <a:lnTo>
                    <a:pt x="2286" y="2159"/>
                  </a:lnTo>
                  <a:lnTo>
                    <a:pt x="2108" y="2235"/>
                  </a:lnTo>
                  <a:lnTo>
                    <a:pt x="3619" y="5168"/>
                  </a:lnTo>
                  <a:lnTo>
                    <a:pt x="3797" y="5080"/>
                  </a:lnTo>
                  <a:close/>
                </a:path>
                <a:path w="5715" h="8889">
                  <a:moveTo>
                    <a:pt x="4546" y="3937"/>
                  </a:moveTo>
                  <a:lnTo>
                    <a:pt x="4013" y="2984"/>
                  </a:lnTo>
                  <a:lnTo>
                    <a:pt x="3492" y="2032"/>
                  </a:lnTo>
                  <a:lnTo>
                    <a:pt x="2959" y="1079"/>
                  </a:lnTo>
                  <a:lnTo>
                    <a:pt x="2705" y="1206"/>
                  </a:lnTo>
                  <a:lnTo>
                    <a:pt x="3238" y="2159"/>
                  </a:lnTo>
                  <a:lnTo>
                    <a:pt x="4279" y="4064"/>
                  </a:lnTo>
                  <a:lnTo>
                    <a:pt x="4457" y="3987"/>
                  </a:lnTo>
                  <a:close/>
                </a:path>
                <a:path w="5715" h="8889">
                  <a:moveTo>
                    <a:pt x="5194" y="2844"/>
                  </a:moveTo>
                  <a:lnTo>
                    <a:pt x="4673" y="1892"/>
                  </a:lnTo>
                  <a:lnTo>
                    <a:pt x="4152" y="952"/>
                  </a:lnTo>
                  <a:lnTo>
                    <a:pt x="3632" y="0"/>
                  </a:lnTo>
                  <a:lnTo>
                    <a:pt x="3378" y="127"/>
                  </a:lnTo>
                  <a:lnTo>
                    <a:pt x="3898" y="1066"/>
                  </a:lnTo>
                  <a:lnTo>
                    <a:pt x="4419" y="2019"/>
                  </a:lnTo>
                  <a:lnTo>
                    <a:pt x="4940" y="2959"/>
                  </a:lnTo>
                  <a:lnTo>
                    <a:pt x="5118" y="287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62" name="object 62"/>
            <p:cNvSpPr/>
            <p:nvPr/>
          </p:nvSpPr>
          <p:spPr>
            <a:xfrm>
              <a:off x="7049758" y="3406754"/>
              <a:ext cx="1905" cy="3175"/>
            </a:xfrm>
            <a:custGeom>
              <a:avLst/>
              <a:gdLst/>
              <a:ahLst/>
              <a:cxnLst/>
              <a:rect l="l" t="t" r="r" b="b"/>
              <a:pathLst>
                <a:path w="1904" h="3175">
                  <a:moveTo>
                    <a:pt x="253" y="0"/>
                  </a:moveTo>
                  <a:lnTo>
                    <a:pt x="0" y="127"/>
                  </a:lnTo>
                  <a:lnTo>
                    <a:pt x="520" y="1066"/>
                  </a:lnTo>
                  <a:lnTo>
                    <a:pt x="1041" y="1993"/>
                  </a:lnTo>
                  <a:lnTo>
                    <a:pt x="1549" y="2933"/>
                  </a:lnTo>
                  <a:lnTo>
                    <a:pt x="1727" y="2857"/>
                  </a:lnTo>
                  <a:lnTo>
                    <a:pt x="1295" y="1866"/>
                  </a:lnTo>
                  <a:lnTo>
                    <a:pt x="774" y="93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63" name="object 63"/>
            <p:cNvSpPr/>
            <p:nvPr/>
          </p:nvSpPr>
          <p:spPr>
            <a:xfrm>
              <a:off x="7050430" y="3398164"/>
              <a:ext cx="39370" cy="24765"/>
            </a:xfrm>
            <a:custGeom>
              <a:avLst/>
              <a:gdLst/>
              <a:ahLst/>
              <a:cxnLst/>
              <a:rect l="l" t="t" r="r" b="b"/>
              <a:pathLst>
                <a:path w="39370" h="24764">
                  <a:moveTo>
                    <a:pt x="1790" y="10312"/>
                  </a:moveTo>
                  <a:lnTo>
                    <a:pt x="1282" y="9372"/>
                  </a:lnTo>
                  <a:lnTo>
                    <a:pt x="762" y="8445"/>
                  </a:lnTo>
                  <a:lnTo>
                    <a:pt x="254" y="7518"/>
                  </a:lnTo>
                  <a:lnTo>
                    <a:pt x="0" y="7645"/>
                  </a:lnTo>
                  <a:lnTo>
                    <a:pt x="520" y="8572"/>
                  </a:lnTo>
                  <a:lnTo>
                    <a:pt x="1028" y="9499"/>
                  </a:lnTo>
                  <a:lnTo>
                    <a:pt x="1549" y="10426"/>
                  </a:lnTo>
                  <a:lnTo>
                    <a:pt x="1790" y="10312"/>
                  </a:lnTo>
                  <a:close/>
                </a:path>
                <a:path w="39370" h="24764">
                  <a:moveTo>
                    <a:pt x="2463" y="9207"/>
                  </a:moveTo>
                  <a:lnTo>
                    <a:pt x="1943" y="8293"/>
                  </a:lnTo>
                  <a:lnTo>
                    <a:pt x="1435" y="7366"/>
                  </a:lnTo>
                  <a:lnTo>
                    <a:pt x="927" y="6451"/>
                  </a:lnTo>
                  <a:lnTo>
                    <a:pt x="673" y="6565"/>
                  </a:lnTo>
                  <a:lnTo>
                    <a:pt x="1701" y="8407"/>
                  </a:lnTo>
                  <a:lnTo>
                    <a:pt x="2209" y="9334"/>
                  </a:lnTo>
                  <a:lnTo>
                    <a:pt x="2463" y="9207"/>
                  </a:lnTo>
                  <a:close/>
                </a:path>
                <a:path w="39370" h="24764">
                  <a:moveTo>
                    <a:pt x="3111" y="8115"/>
                  </a:moveTo>
                  <a:lnTo>
                    <a:pt x="2616" y="7200"/>
                  </a:lnTo>
                  <a:lnTo>
                    <a:pt x="1600" y="5372"/>
                  </a:lnTo>
                  <a:lnTo>
                    <a:pt x="1358" y="5486"/>
                  </a:lnTo>
                  <a:lnTo>
                    <a:pt x="1854" y="6400"/>
                  </a:lnTo>
                  <a:lnTo>
                    <a:pt x="2870" y="8229"/>
                  </a:lnTo>
                  <a:lnTo>
                    <a:pt x="3111" y="8115"/>
                  </a:lnTo>
                  <a:close/>
                </a:path>
                <a:path w="39370" h="24764">
                  <a:moveTo>
                    <a:pt x="3771" y="6997"/>
                  </a:moveTo>
                  <a:lnTo>
                    <a:pt x="3276" y="6096"/>
                  </a:lnTo>
                  <a:lnTo>
                    <a:pt x="2768" y="5194"/>
                  </a:lnTo>
                  <a:lnTo>
                    <a:pt x="2273" y="4292"/>
                  </a:lnTo>
                  <a:lnTo>
                    <a:pt x="2032" y="4406"/>
                  </a:lnTo>
                  <a:lnTo>
                    <a:pt x="3530" y="7124"/>
                  </a:lnTo>
                  <a:lnTo>
                    <a:pt x="3695" y="7048"/>
                  </a:lnTo>
                  <a:close/>
                </a:path>
                <a:path w="39370" h="24764">
                  <a:moveTo>
                    <a:pt x="4445" y="5918"/>
                  </a:moveTo>
                  <a:lnTo>
                    <a:pt x="3949" y="5016"/>
                  </a:lnTo>
                  <a:lnTo>
                    <a:pt x="3454" y="4127"/>
                  </a:lnTo>
                  <a:lnTo>
                    <a:pt x="2959" y="3225"/>
                  </a:lnTo>
                  <a:lnTo>
                    <a:pt x="2717" y="3340"/>
                  </a:lnTo>
                  <a:lnTo>
                    <a:pt x="3213" y="4241"/>
                  </a:lnTo>
                  <a:lnTo>
                    <a:pt x="3708" y="5130"/>
                  </a:lnTo>
                  <a:lnTo>
                    <a:pt x="4203" y="6032"/>
                  </a:lnTo>
                  <a:lnTo>
                    <a:pt x="4445" y="5918"/>
                  </a:lnTo>
                  <a:close/>
                </a:path>
                <a:path w="39370" h="24764">
                  <a:moveTo>
                    <a:pt x="5105" y="4813"/>
                  </a:moveTo>
                  <a:lnTo>
                    <a:pt x="4114" y="3035"/>
                  </a:lnTo>
                  <a:lnTo>
                    <a:pt x="3632" y="2146"/>
                  </a:lnTo>
                  <a:lnTo>
                    <a:pt x="3390" y="2260"/>
                  </a:lnTo>
                  <a:lnTo>
                    <a:pt x="3886" y="3149"/>
                  </a:lnTo>
                  <a:lnTo>
                    <a:pt x="4368" y="4038"/>
                  </a:lnTo>
                  <a:lnTo>
                    <a:pt x="4864" y="4927"/>
                  </a:lnTo>
                  <a:lnTo>
                    <a:pt x="5105" y="4813"/>
                  </a:lnTo>
                  <a:close/>
                </a:path>
                <a:path w="39370" h="24764">
                  <a:moveTo>
                    <a:pt x="5765" y="3721"/>
                  </a:moveTo>
                  <a:lnTo>
                    <a:pt x="5283" y="2832"/>
                  </a:lnTo>
                  <a:lnTo>
                    <a:pt x="4787" y="1955"/>
                  </a:lnTo>
                  <a:lnTo>
                    <a:pt x="4305" y="1079"/>
                  </a:lnTo>
                  <a:lnTo>
                    <a:pt x="4064" y="1193"/>
                  </a:lnTo>
                  <a:lnTo>
                    <a:pt x="4559" y="2082"/>
                  </a:lnTo>
                  <a:lnTo>
                    <a:pt x="5524" y="3835"/>
                  </a:lnTo>
                  <a:lnTo>
                    <a:pt x="5765" y="3721"/>
                  </a:lnTo>
                  <a:close/>
                </a:path>
                <a:path w="39370" h="24764">
                  <a:moveTo>
                    <a:pt x="6426" y="2616"/>
                  </a:moveTo>
                  <a:lnTo>
                    <a:pt x="4978" y="0"/>
                  </a:lnTo>
                  <a:lnTo>
                    <a:pt x="4737" y="114"/>
                  </a:lnTo>
                  <a:lnTo>
                    <a:pt x="6184" y="2730"/>
                  </a:lnTo>
                  <a:lnTo>
                    <a:pt x="6426" y="2616"/>
                  </a:lnTo>
                  <a:close/>
                </a:path>
                <a:path w="39370" h="24764">
                  <a:moveTo>
                    <a:pt x="24790" y="12090"/>
                  </a:moveTo>
                  <a:lnTo>
                    <a:pt x="24523" y="12077"/>
                  </a:lnTo>
                  <a:lnTo>
                    <a:pt x="24333" y="15062"/>
                  </a:lnTo>
                  <a:lnTo>
                    <a:pt x="24599" y="15074"/>
                  </a:lnTo>
                  <a:lnTo>
                    <a:pt x="24790" y="12090"/>
                  </a:lnTo>
                  <a:close/>
                </a:path>
                <a:path w="39370" h="24764">
                  <a:moveTo>
                    <a:pt x="25869" y="12801"/>
                  </a:moveTo>
                  <a:lnTo>
                    <a:pt x="25603" y="12788"/>
                  </a:lnTo>
                  <a:lnTo>
                    <a:pt x="25412" y="15798"/>
                  </a:lnTo>
                  <a:lnTo>
                    <a:pt x="25679" y="15811"/>
                  </a:lnTo>
                  <a:lnTo>
                    <a:pt x="25869" y="12801"/>
                  </a:lnTo>
                  <a:close/>
                </a:path>
                <a:path w="39370" h="24764">
                  <a:moveTo>
                    <a:pt x="26962" y="13500"/>
                  </a:moveTo>
                  <a:lnTo>
                    <a:pt x="26682" y="13487"/>
                  </a:lnTo>
                  <a:lnTo>
                    <a:pt x="26555" y="15519"/>
                  </a:lnTo>
                  <a:lnTo>
                    <a:pt x="26479" y="16535"/>
                  </a:lnTo>
                  <a:lnTo>
                    <a:pt x="26758" y="16535"/>
                  </a:lnTo>
                  <a:lnTo>
                    <a:pt x="26885" y="14516"/>
                  </a:lnTo>
                  <a:lnTo>
                    <a:pt x="26962" y="13500"/>
                  </a:lnTo>
                  <a:close/>
                </a:path>
                <a:path w="39370" h="24764">
                  <a:moveTo>
                    <a:pt x="28028" y="14211"/>
                  </a:moveTo>
                  <a:lnTo>
                    <a:pt x="27749" y="14198"/>
                  </a:lnTo>
                  <a:lnTo>
                    <a:pt x="27546" y="17272"/>
                  </a:lnTo>
                  <a:lnTo>
                    <a:pt x="27825" y="17272"/>
                  </a:lnTo>
                  <a:lnTo>
                    <a:pt x="27952" y="15227"/>
                  </a:lnTo>
                  <a:lnTo>
                    <a:pt x="28028" y="14211"/>
                  </a:lnTo>
                  <a:close/>
                </a:path>
                <a:path w="39370" h="24764">
                  <a:moveTo>
                    <a:pt x="29108" y="14909"/>
                  </a:moveTo>
                  <a:lnTo>
                    <a:pt x="28829" y="14897"/>
                  </a:lnTo>
                  <a:lnTo>
                    <a:pt x="28702" y="16967"/>
                  </a:lnTo>
                  <a:lnTo>
                    <a:pt x="28625" y="17995"/>
                  </a:lnTo>
                  <a:lnTo>
                    <a:pt x="28816" y="18008"/>
                  </a:lnTo>
                  <a:lnTo>
                    <a:pt x="29032" y="15938"/>
                  </a:lnTo>
                  <a:lnTo>
                    <a:pt x="29108" y="14909"/>
                  </a:lnTo>
                  <a:close/>
                </a:path>
                <a:path w="39370" h="24764">
                  <a:moveTo>
                    <a:pt x="30187" y="15621"/>
                  </a:moveTo>
                  <a:lnTo>
                    <a:pt x="29908" y="15608"/>
                  </a:lnTo>
                  <a:lnTo>
                    <a:pt x="29832" y="16649"/>
                  </a:lnTo>
                  <a:lnTo>
                    <a:pt x="29705" y="18732"/>
                  </a:lnTo>
                  <a:lnTo>
                    <a:pt x="29883" y="18745"/>
                  </a:lnTo>
                  <a:lnTo>
                    <a:pt x="30111" y="16662"/>
                  </a:lnTo>
                  <a:lnTo>
                    <a:pt x="30187" y="15621"/>
                  </a:lnTo>
                  <a:close/>
                </a:path>
                <a:path w="39370" h="24764">
                  <a:moveTo>
                    <a:pt x="31254" y="16319"/>
                  </a:moveTo>
                  <a:lnTo>
                    <a:pt x="30975" y="16306"/>
                  </a:lnTo>
                  <a:lnTo>
                    <a:pt x="30848" y="18415"/>
                  </a:lnTo>
                  <a:lnTo>
                    <a:pt x="30772" y="19469"/>
                  </a:lnTo>
                  <a:lnTo>
                    <a:pt x="31051" y="19469"/>
                  </a:lnTo>
                  <a:lnTo>
                    <a:pt x="31115" y="18415"/>
                  </a:lnTo>
                  <a:lnTo>
                    <a:pt x="31191" y="17373"/>
                  </a:lnTo>
                  <a:lnTo>
                    <a:pt x="31254" y="16319"/>
                  </a:lnTo>
                  <a:close/>
                </a:path>
                <a:path w="39370" h="24764">
                  <a:moveTo>
                    <a:pt x="32334" y="17030"/>
                  </a:moveTo>
                  <a:lnTo>
                    <a:pt x="32054" y="17018"/>
                  </a:lnTo>
                  <a:lnTo>
                    <a:pt x="31978" y="18084"/>
                  </a:lnTo>
                  <a:lnTo>
                    <a:pt x="31915" y="19138"/>
                  </a:lnTo>
                  <a:lnTo>
                    <a:pt x="31838" y="20205"/>
                  </a:lnTo>
                  <a:lnTo>
                    <a:pt x="32131" y="20205"/>
                  </a:lnTo>
                  <a:lnTo>
                    <a:pt x="32194" y="19151"/>
                  </a:lnTo>
                  <a:lnTo>
                    <a:pt x="32270" y="18084"/>
                  </a:lnTo>
                  <a:lnTo>
                    <a:pt x="32334" y="17030"/>
                  </a:lnTo>
                  <a:close/>
                </a:path>
                <a:path w="39370" h="24764">
                  <a:moveTo>
                    <a:pt x="33413" y="17729"/>
                  </a:moveTo>
                  <a:lnTo>
                    <a:pt x="33134" y="17716"/>
                  </a:lnTo>
                  <a:lnTo>
                    <a:pt x="33058" y="18783"/>
                  </a:lnTo>
                  <a:lnTo>
                    <a:pt x="32931" y="20929"/>
                  </a:lnTo>
                  <a:lnTo>
                    <a:pt x="33108" y="20929"/>
                  </a:lnTo>
                  <a:lnTo>
                    <a:pt x="33274" y="19862"/>
                  </a:lnTo>
                  <a:lnTo>
                    <a:pt x="33350" y="18796"/>
                  </a:lnTo>
                  <a:lnTo>
                    <a:pt x="33413" y="17729"/>
                  </a:lnTo>
                  <a:close/>
                </a:path>
                <a:path w="39370" h="24764">
                  <a:moveTo>
                    <a:pt x="34480" y="18440"/>
                  </a:moveTo>
                  <a:lnTo>
                    <a:pt x="34201" y="18427"/>
                  </a:lnTo>
                  <a:lnTo>
                    <a:pt x="34124" y="19507"/>
                  </a:lnTo>
                  <a:lnTo>
                    <a:pt x="34061" y="20586"/>
                  </a:lnTo>
                  <a:lnTo>
                    <a:pt x="33985" y="21666"/>
                  </a:lnTo>
                  <a:lnTo>
                    <a:pt x="34175" y="21666"/>
                  </a:lnTo>
                  <a:lnTo>
                    <a:pt x="34340" y="20599"/>
                  </a:lnTo>
                  <a:lnTo>
                    <a:pt x="34417" y="19519"/>
                  </a:lnTo>
                  <a:lnTo>
                    <a:pt x="34480" y="18440"/>
                  </a:lnTo>
                  <a:close/>
                </a:path>
                <a:path w="39370" h="24764">
                  <a:moveTo>
                    <a:pt x="35572" y="19138"/>
                  </a:moveTo>
                  <a:lnTo>
                    <a:pt x="35280" y="19126"/>
                  </a:lnTo>
                  <a:lnTo>
                    <a:pt x="35064" y="22390"/>
                  </a:lnTo>
                  <a:lnTo>
                    <a:pt x="35356" y="22402"/>
                  </a:lnTo>
                  <a:lnTo>
                    <a:pt x="35509" y="20218"/>
                  </a:lnTo>
                  <a:lnTo>
                    <a:pt x="35572" y="19138"/>
                  </a:lnTo>
                  <a:close/>
                </a:path>
                <a:path w="39370" h="24764">
                  <a:moveTo>
                    <a:pt x="36652" y="19850"/>
                  </a:moveTo>
                  <a:lnTo>
                    <a:pt x="36360" y="19837"/>
                  </a:lnTo>
                  <a:lnTo>
                    <a:pt x="36283" y="20929"/>
                  </a:lnTo>
                  <a:lnTo>
                    <a:pt x="36220" y="22034"/>
                  </a:lnTo>
                  <a:lnTo>
                    <a:pt x="36144" y="23126"/>
                  </a:lnTo>
                  <a:lnTo>
                    <a:pt x="36436" y="23139"/>
                  </a:lnTo>
                  <a:lnTo>
                    <a:pt x="36499" y="22047"/>
                  </a:lnTo>
                  <a:lnTo>
                    <a:pt x="36588" y="20942"/>
                  </a:lnTo>
                  <a:lnTo>
                    <a:pt x="36652" y="19850"/>
                  </a:lnTo>
                  <a:close/>
                </a:path>
                <a:path w="39370" h="24764">
                  <a:moveTo>
                    <a:pt x="37719" y="20548"/>
                  </a:moveTo>
                  <a:lnTo>
                    <a:pt x="37426" y="20535"/>
                  </a:lnTo>
                  <a:lnTo>
                    <a:pt x="37350" y="21640"/>
                  </a:lnTo>
                  <a:lnTo>
                    <a:pt x="37287" y="22745"/>
                  </a:lnTo>
                  <a:lnTo>
                    <a:pt x="37211" y="23863"/>
                  </a:lnTo>
                  <a:lnTo>
                    <a:pt x="37503" y="23863"/>
                  </a:lnTo>
                  <a:lnTo>
                    <a:pt x="37566" y="22758"/>
                  </a:lnTo>
                  <a:lnTo>
                    <a:pt x="37655" y="21653"/>
                  </a:lnTo>
                  <a:lnTo>
                    <a:pt x="37719" y="20548"/>
                  </a:lnTo>
                  <a:close/>
                </a:path>
                <a:path w="39370" h="24764">
                  <a:moveTo>
                    <a:pt x="38798" y="21259"/>
                  </a:moveTo>
                  <a:lnTo>
                    <a:pt x="38506" y="21247"/>
                  </a:lnTo>
                  <a:lnTo>
                    <a:pt x="38290" y="24599"/>
                  </a:lnTo>
                  <a:lnTo>
                    <a:pt x="38582" y="24599"/>
                  </a:lnTo>
                  <a:lnTo>
                    <a:pt x="38798" y="21259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64" name="object 64"/>
            <p:cNvSpPr/>
            <p:nvPr/>
          </p:nvSpPr>
          <p:spPr>
            <a:xfrm>
              <a:off x="6989064" y="3381781"/>
              <a:ext cx="147955" cy="64769"/>
            </a:xfrm>
            <a:custGeom>
              <a:avLst/>
              <a:gdLst/>
              <a:ahLst/>
              <a:cxnLst/>
              <a:rect l="l" t="t" r="r" b="b"/>
              <a:pathLst>
                <a:path w="147954" h="64770">
                  <a:moveTo>
                    <a:pt x="7874" y="49060"/>
                  </a:moveTo>
                  <a:lnTo>
                    <a:pt x="7556" y="50076"/>
                  </a:lnTo>
                  <a:lnTo>
                    <a:pt x="7874" y="50139"/>
                  </a:lnTo>
                  <a:lnTo>
                    <a:pt x="7874" y="49060"/>
                  </a:lnTo>
                  <a:close/>
                </a:path>
                <a:path w="147954" h="64770">
                  <a:moveTo>
                    <a:pt x="15354" y="32499"/>
                  </a:moveTo>
                  <a:lnTo>
                    <a:pt x="14795" y="32677"/>
                  </a:lnTo>
                  <a:lnTo>
                    <a:pt x="14922" y="33451"/>
                  </a:lnTo>
                  <a:lnTo>
                    <a:pt x="15074" y="33058"/>
                  </a:lnTo>
                  <a:lnTo>
                    <a:pt x="15354" y="32499"/>
                  </a:lnTo>
                  <a:close/>
                </a:path>
                <a:path w="147954" h="64770">
                  <a:moveTo>
                    <a:pt x="17665" y="44869"/>
                  </a:moveTo>
                  <a:lnTo>
                    <a:pt x="17538" y="44742"/>
                  </a:lnTo>
                  <a:lnTo>
                    <a:pt x="17665" y="44869"/>
                  </a:lnTo>
                  <a:close/>
                </a:path>
                <a:path w="147954" h="64770">
                  <a:moveTo>
                    <a:pt x="21221" y="31775"/>
                  </a:moveTo>
                  <a:lnTo>
                    <a:pt x="20866" y="31534"/>
                  </a:lnTo>
                  <a:lnTo>
                    <a:pt x="20789" y="32042"/>
                  </a:lnTo>
                  <a:lnTo>
                    <a:pt x="21132" y="32042"/>
                  </a:lnTo>
                  <a:lnTo>
                    <a:pt x="21221" y="31775"/>
                  </a:lnTo>
                  <a:close/>
                </a:path>
                <a:path w="147954" h="64770">
                  <a:moveTo>
                    <a:pt x="23749" y="55460"/>
                  </a:moveTo>
                  <a:lnTo>
                    <a:pt x="21259" y="53530"/>
                  </a:lnTo>
                  <a:lnTo>
                    <a:pt x="21082" y="53695"/>
                  </a:lnTo>
                  <a:lnTo>
                    <a:pt x="23571" y="55638"/>
                  </a:lnTo>
                  <a:lnTo>
                    <a:pt x="23749" y="55460"/>
                  </a:lnTo>
                  <a:close/>
                </a:path>
                <a:path w="147954" h="64770">
                  <a:moveTo>
                    <a:pt x="23888" y="54406"/>
                  </a:moveTo>
                  <a:lnTo>
                    <a:pt x="21412" y="52489"/>
                  </a:lnTo>
                  <a:lnTo>
                    <a:pt x="21247" y="52654"/>
                  </a:lnTo>
                  <a:lnTo>
                    <a:pt x="23710" y="54571"/>
                  </a:lnTo>
                  <a:lnTo>
                    <a:pt x="23888" y="54406"/>
                  </a:lnTo>
                  <a:close/>
                </a:path>
                <a:path w="147954" h="64770">
                  <a:moveTo>
                    <a:pt x="24028" y="53352"/>
                  </a:moveTo>
                  <a:lnTo>
                    <a:pt x="21577" y="51447"/>
                  </a:lnTo>
                  <a:lnTo>
                    <a:pt x="21399" y="51625"/>
                  </a:lnTo>
                  <a:lnTo>
                    <a:pt x="23850" y="53517"/>
                  </a:lnTo>
                  <a:lnTo>
                    <a:pt x="24028" y="53352"/>
                  </a:lnTo>
                  <a:close/>
                </a:path>
                <a:path w="147954" h="64770">
                  <a:moveTo>
                    <a:pt x="24168" y="52298"/>
                  </a:moveTo>
                  <a:lnTo>
                    <a:pt x="21742" y="50406"/>
                  </a:lnTo>
                  <a:lnTo>
                    <a:pt x="21564" y="50571"/>
                  </a:lnTo>
                  <a:lnTo>
                    <a:pt x="23990" y="52463"/>
                  </a:lnTo>
                  <a:lnTo>
                    <a:pt x="24168" y="52298"/>
                  </a:lnTo>
                  <a:close/>
                </a:path>
                <a:path w="147954" h="64770">
                  <a:moveTo>
                    <a:pt x="24307" y="51244"/>
                  </a:moveTo>
                  <a:lnTo>
                    <a:pt x="21894" y="49364"/>
                  </a:lnTo>
                  <a:lnTo>
                    <a:pt x="21729" y="49542"/>
                  </a:lnTo>
                  <a:lnTo>
                    <a:pt x="24142" y="51409"/>
                  </a:lnTo>
                  <a:lnTo>
                    <a:pt x="24307" y="51244"/>
                  </a:lnTo>
                  <a:close/>
                </a:path>
                <a:path w="147954" h="64770">
                  <a:moveTo>
                    <a:pt x="24447" y="50190"/>
                  </a:moveTo>
                  <a:lnTo>
                    <a:pt x="22059" y="48336"/>
                  </a:lnTo>
                  <a:lnTo>
                    <a:pt x="21894" y="48501"/>
                  </a:lnTo>
                  <a:lnTo>
                    <a:pt x="24269" y="50355"/>
                  </a:lnTo>
                  <a:lnTo>
                    <a:pt x="24447" y="50190"/>
                  </a:lnTo>
                  <a:close/>
                </a:path>
                <a:path w="147954" h="64770">
                  <a:moveTo>
                    <a:pt x="25133" y="44919"/>
                  </a:moveTo>
                  <a:lnTo>
                    <a:pt x="22847" y="43141"/>
                  </a:lnTo>
                  <a:lnTo>
                    <a:pt x="22694" y="43307"/>
                  </a:lnTo>
                  <a:lnTo>
                    <a:pt x="24980" y="45072"/>
                  </a:lnTo>
                  <a:lnTo>
                    <a:pt x="25133" y="44919"/>
                  </a:lnTo>
                  <a:close/>
                </a:path>
                <a:path w="147954" h="64770">
                  <a:moveTo>
                    <a:pt x="25273" y="43865"/>
                  </a:moveTo>
                  <a:lnTo>
                    <a:pt x="23114" y="42176"/>
                  </a:lnTo>
                  <a:lnTo>
                    <a:pt x="22948" y="42341"/>
                  </a:lnTo>
                  <a:lnTo>
                    <a:pt x="25120" y="44018"/>
                  </a:lnTo>
                  <a:lnTo>
                    <a:pt x="25273" y="43865"/>
                  </a:lnTo>
                  <a:close/>
                </a:path>
                <a:path w="147954" h="64770">
                  <a:moveTo>
                    <a:pt x="28206" y="36106"/>
                  </a:moveTo>
                  <a:close/>
                </a:path>
                <a:path w="147954" h="64770">
                  <a:moveTo>
                    <a:pt x="33070" y="26708"/>
                  </a:moveTo>
                  <a:lnTo>
                    <a:pt x="31750" y="25946"/>
                  </a:lnTo>
                  <a:lnTo>
                    <a:pt x="31407" y="26149"/>
                  </a:lnTo>
                  <a:lnTo>
                    <a:pt x="33070" y="26708"/>
                  </a:lnTo>
                  <a:close/>
                </a:path>
                <a:path w="147954" h="64770">
                  <a:moveTo>
                    <a:pt x="36131" y="34582"/>
                  </a:moveTo>
                  <a:lnTo>
                    <a:pt x="35521" y="34556"/>
                  </a:lnTo>
                  <a:lnTo>
                    <a:pt x="35674" y="34683"/>
                  </a:lnTo>
                  <a:lnTo>
                    <a:pt x="36131" y="34582"/>
                  </a:lnTo>
                  <a:close/>
                </a:path>
                <a:path w="147954" h="64770">
                  <a:moveTo>
                    <a:pt x="38125" y="29603"/>
                  </a:moveTo>
                  <a:lnTo>
                    <a:pt x="37122" y="28740"/>
                  </a:lnTo>
                  <a:lnTo>
                    <a:pt x="34620" y="27216"/>
                  </a:lnTo>
                  <a:lnTo>
                    <a:pt x="33070" y="26708"/>
                  </a:lnTo>
                  <a:lnTo>
                    <a:pt x="38125" y="29603"/>
                  </a:lnTo>
                  <a:close/>
                </a:path>
                <a:path w="147954" h="64770">
                  <a:moveTo>
                    <a:pt x="38925" y="30365"/>
                  </a:moveTo>
                  <a:lnTo>
                    <a:pt x="38836" y="30010"/>
                  </a:lnTo>
                  <a:lnTo>
                    <a:pt x="38125" y="29603"/>
                  </a:lnTo>
                  <a:lnTo>
                    <a:pt x="38747" y="30137"/>
                  </a:lnTo>
                  <a:lnTo>
                    <a:pt x="38925" y="30365"/>
                  </a:lnTo>
                  <a:close/>
                </a:path>
                <a:path w="147954" h="64770">
                  <a:moveTo>
                    <a:pt x="39230" y="31534"/>
                  </a:moveTo>
                  <a:lnTo>
                    <a:pt x="39154" y="31216"/>
                  </a:lnTo>
                  <a:lnTo>
                    <a:pt x="38963" y="31432"/>
                  </a:lnTo>
                  <a:lnTo>
                    <a:pt x="39103" y="31534"/>
                  </a:lnTo>
                  <a:lnTo>
                    <a:pt x="39230" y="31534"/>
                  </a:lnTo>
                  <a:close/>
                </a:path>
                <a:path w="147954" h="64770">
                  <a:moveTo>
                    <a:pt x="39395" y="30962"/>
                  </a:moveTo>
                  <a:lnTo>
                    <a:pt x="38925" y="30365"/>
                  </a:lnTo>
                  <a:lnTo>
                    <a:pt x="39154" y="31216"/>
                  </a:lnTo>
                  <a:lnTo>
                    <a:pt x="39395" y="30962"/>
                  </a:lnTo>
                  <a:close/>
                </a:path>
                <a:path w="147954" h="64770">
                  <a:moveTo>
                    <a:pt x="40043" y="31775"/>
                  </a:moveTo>
                  <a:lnTo>
                    <a:pt x="39446" y="30899"/>
                  </a:lnTo>
                  <a:lnTo>
                    <a:pt x="40043" y="31775"/>
                  </a:lnTo>
                  <a:close/>
                </a:path>
                <a:path w="147954" h="64770">
                  <a:moveTo>
                    <a:pt x="45415" y="44234"/>
                  </a:moveTo>
                  <a:lnTo>
                    <a:pt x="45300" y="42964"/>
                  </a:lnTo>
                  <a:lnTo>
                    <a:pt x="44183" y="37630"/>
                  </a:lnTo>
                  <a:lnTo>
                    <a:pt x="44069" y="37249"/>
                  </a:lnTo>
                  <a:lnTo>
                    <a:pt x="41897" y="33312"/>
                  </a:lnTo>
                  <a:lnTo>
                    <a:pt x="41478" y="32550"/>
                  </a:lnTo>
                  <a:lnTo>
                    <a:pt x="41249" y="33312"/>
                  </a:lnTo>
                  <a:lnTo>
                    <a:pt x="40043" y="31775"/>
                  </a:lnTo>
                  <a:lnTo>
                    <a:pt x="41592" y="34074"/>
                  </a:lnTo>
                  <a:lnTo>
                    <a:pt x="42722" y="36360"/>
                  </a:lnTo>
                  <a:lnTo>
                    <a:pt x="43434" y="39154"/>
                  </a:lnTo>
                  <a:lnTo>
                    <a:pt x="43548" y="39916"/>
                  </a:lnTo>
                  <a:lnTo>
                    <a:pt x="43675" y="43472"/>
                  </a:lnTo>
                  <a:lnTo>
                    <a:pt x="42989" y="45631"/>
                  </a:lnTo>
                  <a:lnTo>
                    <a:pt x="42773" y="44615"/>
                  </a:lnTo>
                  <a:lnTo>
                    <a:pt x="42037" y="42837"/>
                  </a:lnTo>
                  <a:lnTo>
                    <a:pt x="41071" y="39789"/>
                  </a:lnTo>
                  <a:lnTo>
                    <a:pt x="40881" y="39154"/>
                  </a:lnTo>
                  <a:lnTo>
                    <a:pt x="40678" y="38519"/>
                  </a:lnTo>
                  <a:lnTo>
                    <a:pt x="40640" y="38392"/>
                  </a:lnTo>
                  <a:lnTo>
                    <a:pt x="40259" y="38519"/>
                  </a:lnTo>
                  <a:lnTo>
                    <a:pt x="38150" y="35852"/>
                  </a:lnTo>
                  <a:lnTo>
                    <a:pt x="38049" y="35725"/>
                  </a:lnTo>
                  <a:lnTo>
                    <a:pt x="37947" y="35090"/>
                  </a:lnTo>
                  <a:lnTo>
                    <a:pt x="37172" y="33566"/>
                  </a:lnTo>
                  <a:lnTo>
                    <a:pt x="37223" y="33312"/>
                  </a:lnTo>
                  <a:lnTo>
                    <a:pt x="38963" y="31432"/>
                  </a:lnTo>
                  <a:lnTo>
                    <a:pt x="37058" y="30010"/>
                  </a:lnTo>
                  <a:lnTo>
                    <a:pt x="37020" y="35852"/>
                  </a:lnTo>
                  <a:lnTo>
                    <a:pt x="35674" y="34683"/>
                  </a:lnTo>
                  <a:lnTo>
                    <a:pt x="35547" y="34709"/>
                  </a:lnTo>
                  <a:lnTo>
                    <a:pt x="38684" y="38773"/>
                  </a:lnTo>
                  <a:lnTo>
                    <a:pt x="35661" y="39154"/>
                  </a:lnTo>
                  <a:lnTo>
                    <a:pt x="33286" y="37503"/>
                  </a:lnTo>
                  <a:lnTo>
                    <a:pt x="32918" y="37249"/>
                  </a:lnTo>
                  <a:lnTo>
                    <a:pt x="33223" y="36360"/>
                  </a:lnTo>
                  <a:lnTo>
                    <a:pt x="33185" y="35979"/>
                  </a:lnTo>
                  <a:lnTo>
                    <a:pt x="32664" y="35471"/>
                  </a:lnTo>
                  <a:lnTo>
                    <a:pt x="31889" y="34721"/>
                  </a:lnTo>
                  <a:lnTo>
                    <a:pt x="31889" y="38138"/>
                  </a:lnTo>
                  <a:lnTo>
                    <a:pt x="31889" y="39916"/>
                  </a:lnTo>
                  <a:lnTo>
                    <a:pt x="31127" y="39535"/>
                  </a:lnTo>
                  <a:lnTo>
                    <a:pt x="30734" y="38773"/>
                  </a:lnTo>
                  <a:lnTo>
                    <a:pt x="29286" y="36029"/>
                  </a:lnTo>
                  <a:lnTo>
                    <a:pt x="29260" y="35852"/>
                  </a:lnTo>
                  <a:lnTo>
                    <a:pt x="29260" y="35471"/>
                  </a:lnTo>
                  <a:lnTo>
                    <a:pt x="29933" y="35725"/>
                  </a:lnTo>
                  <a:lnTo>
                    <a:pt x="30886" y="37630"/>
                  </a:lnTo>
                  <a:lnTo>
                    <a:pt x="31889" y="38138"/>
                  </a:lnTo>
                  <a:lnTo>
                    <a:pt x="31889" y="34721"/>
                  </a:lnTo>
                  <a:lnTo>
                    <a:pt x="31229" y="34074"/>
                  </a:lnTo>
                  <a:lnTo>
                    <a:pt x="31102" y="33947"/>
                  </a:lnTo>
                  <a:lnTo>
                    <a:pt x="28892" y="32677"/>
                  </a:lnTo>
                  <a:lnTo>
                    <a:pt x="28841" y="32550"/>
                  </a:lnTo>
                  <a:lnTo>
                    <a:pt x="28384" y="31534"/>
                  </a:lnTo>
                  <a:lnTo>
                    <a:pt x="28206" y="31153"/>
                  </a:lnTo>
                  <a:lnTo>
                    <a:pt x="27355" y="29248"/>
                  </a:lnTo>
                  <a:lnTo>
                    <a:pt x="29718" y="29756"/>
                  </a:lnTo>
                  <a:lnTo>
                    <a:pt x="30340" y="31927"/>
                  </a:lnTo>
                  <a:lnTo>
                    <a:pt x="33540" y="34455"/>
                  </a:lnTo>
                  <a:lnTo>
                    <a:pt x="35521" y="34556"/>
                  </a:lnTo>
                  <a:lnTo>
                    <a:pt x="29375" y="29248"/>
                  </a:lnTo>
                  <a:lnTo>
                    <a:pt x="28486" y="28486"/>
                  </a:lnTo>
                  <a:lnTo>
                    <a:pt x="28435" y="27978"/>
                  </a:lnTo>
                  <a:lnTo>
                    <a:pt x="31407" y="26149"/>
                  </a:lnTo>
                  <a:lnTo>
                    <a:pt x="31165" y="26073"/>
                  </a:lnTo>
                  <a:lnTo>
                    <a:pt x="29413" y="26581"/>
                  </a:lnTo>
                  <a:lnTo>
                    <a:pt x="26568" y="27216"/>
                  </a:lnTo>
                  <a:lnTo>
                    <a:pt x="26530" y="27978"/>
                  </a:lnTo>
                  <a:lnTo>
                    <a:pt x="23710" y="31153"/>
                  </a:lnTo>
                  <a:lnTo>
                    <a:pt x="23507" y="30899"/>
                  </a:lnTo>
                  <a:lnTo>
                    <a:pt x="22148" y="29248"/>
                  </a:lnTo>
                  <a:lnTo>
                    <a:pt x="17729" y="30518"/>
                  </a:lnTo>
                  <a:lnTo>
                    <a:pt x="15989" y="31153"/>
                  </a:lnTo>
                  <a:lnTo>
                    <a:pt x="15354" y="32499"/>
                  </a:lnTo>
                  <a:lnTo>
                    <a:pt x="19380" y="31153"/>
                  </a:lnTo>
                  <a:lnTo>
                    <a:pt x="20497" y="30899"/>
                  </a:lnTo>
                  <a:lnTo>
                    <a:pt x="22771" y="31788"/>
                  </a:lnTo>
                  <a:lnTo>
                    <a:pt x="22656" y="31534"/>
                  </a:lnTo>
                  <a:lnTo>
                    <a:pt x="23355" y="31915"/>
                  </a:lnTo>
                  <a:lnTo>
                    <a:pt x="22860" y="32550"/>
                  </a:lnTo>
                  <a:lnTo>
                    <a:pt x="22656" y="32042"/>
                  </a:lnTo>
                  <a:lnTo>
                    <a:pt x="21285" y="31661"/>
                  </a:lnTo>
                  <a:lnTo>
                    <a:pt x="21234" y="31788"/>
                  </a:lnTo>
                  <a:lnTo>
                    <a:pt x="23647" y="33439"/>
                  </a:lnTo>
                  <a:lnTo>
                    <a:pt x="23749" y="33566"/>
                  </a:lnTo>
                  <a:lnTo>
                    <a:pt x="26276" y="38138"/>
                  </a:lnTo>
                  <a:lnTo>
                    <a:pt x="26504" y="38392"/>
                  </a:lnTo>
                  <a:lnTo>
                    <a:pt x="26492" y="38519"/>
                  </a:lnTo>
                  <a:lnTo>
                    <a:pt x="26822" y="39027"/>
                  </a:lnTo>
                  <a:lnTo>
                    <a:pt x="27419" y="39408"/>
                  </a:lnTo>
                  <a:lnTo>
                    <a:pt x="27406" y="38646"/>
                  </a:lnTo>
                  <a:lnTo>
                    <a:pt x="27406" y="38519"/>
                  </a:lnTo>
                  <a:lnTo>
                    <a:pt x="27076" y="38646"/>
                  </a:lnTo>
                  <a:lnTo>
                    <a:pt x="26187" y="36029"/>
                  </a:lnTo>
                  <a:lnTo>
                    <a:pt x="25184" y="34074"/>
                  </a:lnTo>
                  <a:lnTo>
                    <a:pt x="28092" y="36029"/>
                  </a:lnTo>
                  <a:lnTo>
                    <a:pt x="27952" y="35852"/>
                  </a:lnTo>
                  <a:lnTo>
                    <a:pt x="28206" y="36106"/>
                  </a:lnTo>
                  <a:lnTo>
                    <a:pt x="28244" y="36233"/>
                  </a:lnTo>
                  <a:lnTo>
                    <a:pt x="30213" y="38773"/>
                  </a:lnTo>
                  <a:lnTo>
                    <a:pt x="29705" y="38392"/>
                  </a:lnTo>
                  <a:lnTo>
                    <a:pt x="30213" y="39027"/>
                  </a:lnTo>
                  <a:lnTo>
                    <a:pt x="36207" y="48679"/>
                  </a:lnTo>
                  <a:lnTo>
                    <a:pt x="36271" y="49060"/>
                  </a:lnTo>
                  <a:lnTo>
                    <a:pt x="33718" y="52743"/>
                  </a:lnTo>
                  <a:lnTo>
                    <a:pt x="32473" y="47409"/>
                  </a:lnTo>
                  <a:lnTo>
                    <a:pt x="31711" y="45885"/>
                  </a:lnTo>
                  <a:lnTo>
                    <a:pt x="29870" y="44234"/>
                  </a:lnTo>
                  <a:lnTo>
                    <a:pt x="27178" y="41821"/>
                  </a:lnTo>
                  <a:lnTo>
                    <a:pt x="27076" y="41694"/>
                  </a:lnTo>
                  <a:lnTo>
                    <a:pt x="26758" y="41313"/>
                  </a:lnTo>
                  <a:lnTo>
                    <a:pt x="25730" y="40043"/>
                  </a:lnTo>
                  <a:lnTo>
                    <a:pt x="25057" y="39230"/>
                  </a:lnTo>
                  <a:lnTo>
                    <a:pt x="25057" y="41313"/>
                  </a:lnTo>
                  <a:lnTo>
                    <a:pt x="24625" y="41046"/>
                  </a:lnTo>
                  <a:lnTo>
                    <a:pt x="24625" y="41313"/>
                  </a:lnTo>
                  <a:lnTo>
                    <a:pt x="24422" y="41313"/>
                  </a:lnTo>
                  <a:lnTo>
                    <a:pt x="24307" y="41186"/>
                  </a:lnTo>
                  <a:lnTo>
                    <a:pt x="23837" y="40703"/>
                  </a:lnTo>
                  <a:lnTo>
                    <a:pt x="24269" y="41046"/>
                  </a:lnTo>
                  <a:lnTo>
                    <a:pt x="24625" y="41313"/>
                  </a:lnTo>
                  <a:lnTo>
                    <a:pt x="24625" y="41046"/>
                  </a:lnTo>
                  <a:lnTo>
                    <a:pt x="24447" y="40906"/>
                  </a:lnTo>
                  <a:lnTo>
                    <a:pt x="24841" y="40322"/>
                  </a:lnTo>
                  <a:lnTo>
                    <a:pt x="25031" y="40474"/>
                  </a:lnTo>
                  <a:lnTo>
                    <a:pt x="25057" y="41313"/>
                  </a:lnTo>
                  <a:lnTo>
                    <a:pt x="25057" y="39230"/>
                  </a:lnTo>
                  <a:lnTo>
                    <a:pt x="25031" y="40043"/>
                  </a:lnTo>
                  <a:lnTo>
                    <a:pt x="25031" y="40195"/>
                  </a:lnTo>
                  <a:lnTo>
                    <a:pt x="25031" y="40043"/>
                  </a:lnTo>
                  <a:lnTo>
                    <a:pt x="25031" y="39204"/>
                  </a:lnTo>
                  <a:lnTo>
                    <a:pt x="24269" y="38265"/>
                  </a:lnTo>
                  <a:lnTo>
                    <a:pt x="24269" y="39598"/>
                  </a:lnTo>
                  <a:lnTo>
                    <a:pt x="24003" y="39382"/>
                  </a:lnTo>
                  <a:lnTo>
                    <a:pt x="23850" y="39535"/>
                  </a:lnTo>
                  <a:lnTo>
                    <a:pt x="24269" y="39878"/>
                  </a:lnTo>
                  <a:lnTo>
                    <a:pt x="24269" y="40767"/>
                  </a:lnTo>
                  <a:lnTo>
                    <a:pt x="23850" y="40424"/>
                  </a:lnTo>
                  <a:lnTo>
                    <a:pt x="23698" y="40563"/>
                  </a:lnTo>
                  <a:lnTo>
                    <a:pt x="23583" y="40424"/>
                  </a:lnTo>
                  <a:lnTo>
                    <a:pt x="22644" y="39789"/>
                  </a:lnTo>
                  <a:lnTo>
                    <a:pt x="22263" y="39535"/>
                  </a:lnTo>
                  <a:lnTo>
                    <a:pt x="21844" y="39255"/>
                  </a:lnTo>
                  <a:lnTo>
                    <a:pt x="21932" y="39535"/>
                  </a:lnTo>
                  <a:lnTo>
                    <a:pt x="21323" y="38900"/>
                  </a:lnTo>
                  <a:lnTo>
                    <a:pt x="21844" y="39255"/>
                  </a:lnTo>
                  <a:lnTo>
                    <a:pt x="21729" y="38900"/>
                  </a:lnTo>
                  <a:lnTo>
                    <a:pt x="21082" y="36868"/>
                  </a:lnTo>
                  <a:lnTo>
                    <a:pt x="20408" y="35471"/>
                  </a:lnTo>
                  <a:lnTo>
                    <a:pt x="20345" y="35217"/>
                  </a:lnTo>
                  <a:lnTo>
                    <a:pt x="20434" y="34455"/>
                  </a:lnTo>
                  <a:lnTo>
                    <a:pt x="20789" y="32042"/>
                  </a:lnTo>
                  <a:lnTo>
                    <a:pt x="19507" y="32042"/>
                  </a:lnTo>
                  <a:lnTo>
                    <a:pt x="20066" y="31534"/>
                  </a:lnTo>
                  <a:lnTo>
                    <a:pt x="19151" y="31534"/>
                  </a:lnTo>
                  <a:lnTo>
                    <a:pt x="18973" y="31775"/>
                  </a:lnTo>
                  <a:lnTo>
                    <a:pt x="18897" y="32042"/>
                  </a:lnTo>
                  <a:lnTo>
                    <a:pt x="19697" y="35217"/>
                  </a:lnTo>
                  <a:lnTo>
                    <a:pt x="18757" y="34582"/>
                  </a:lnTo>
                  <a:lnTo>
                    <a:pt x="18757" y="35979"/>
                  </a:lnTo>
                  <a:lnTo>
                    <a:pt x="19316" y="35979"/>
                  </a:lnTo>
                  <a:lnTo>
                    <a:pt x="19570" y="36233"/>
                  </a:lnTo>
                  <a:lnTo>
                    <a:pt x="20345" y="37630"/>
                  </a:lnTo>
                  <a:lnTo>
                    <a:pt x="20840" y="39255"/>
                  </a:lnTo>
                  <a:lnTo>
                    <a:pt x="20942" y="39789"/>
                  </a:lnTo>
                  <a:lnTo>
                    <a:pt x="21043" y="40932"/>
                  </a:lnTo>
                  <a:lnTo>
                    <a:pt x="21653" y="41313"/>
                  </a:lnTo>
                  <a:lnTo>
                    <a:pt x="22072" y="39789"/>
                  </a:lnTo>
                  <a:lnTo>
                    <a:pt x="23355" y="41376"/>
                  </a:lnTo>
                  <a:lnTo>
                    <a:pt x="23634" y="41719"/>
                  </a:lnTo>
                  <a:lnTo>
                    <a:pt x="24663" y="42964"/>
                  </a:lnTo>
                  <a:lnTo>
                    <a:pt x="24663" y="42519"/>
                  </a:lnTo>
                  <a:lnTo>
                    <a:pt x="25260" y="42964"/>
                  </a:lnTo>
                  <a:lnTo>
                    <a:pt x="25412" y="42811"/>
                  </a:lnTo>
                  <a:lnTo>
                    <a:pt x="24676" y="42252"/>
                  </a:lnTo>
                  <a:lnTo>
                    <a:pt x="24688" y="41694"/>
                  </a:lnTo>
                  <a:lnTo>
                    <a:pt x="25793" y="42075"/>
                  </a:lnTo>
                  <a:lnTo>
                    <a:pt x="27584" y="43472"/>
                  </a:lnTo>
                  <a:lnTo>
                    <a:pt x="26238" y="44107"/>
                  </a:lnTo>
                  <a:lnTo>
                    <a:pt x="24663" y="45732"/>
                  </a:lnTo>
                  <a:lnTo>
                    <a:pt x="22694" y="44183"/>
                  </a:lnTo>
                  <a:lnTo>
                    <a:pt x="22529" y="44335"/>
                  </a:lnTo>
                  <a:lnTo>
                    <a:pt x="24511" y="45897"/>
                  </a:lnTo>
                  <a:lnTo>
                    <a:pt x="24155" y="46266"/>
                  </a:lnTo>
                  <a:lnTo>
                    <a:pt x="23901" y="46304"/>
                  </a:lnTo>
                  <a:lnTo>
                    <a:pt x="22529" y="45224"/>
                  </a:lnTo>
                  <a:lnTo>
                    <a:pt x="22364" y="45377"/>
                  </a:lnTo>
                  <a:lnTo>
                    <a:pt x="23596" y="46342"/>
                  </a:lnTo>
                  <a:lnTo>
                    <a:pt x="22631" y="46469"/>
                  </a:lnTo>
                  <a:lnTo>
                    <a:pt x="22377" y="46253"/>
                  </a:lnTo>
                  <a:lnTo>
                    <a:pt x="22212" y="46418"/>
                  </a:lnTo>
                  <a:lnTo>
                    <a:pt x="20180" y="46774"/>
                  </a:lnTo>
                  <a:lnTo>
                    <a:pt x="18630" y="47536"/>
                  </a:lnTo>
                  <a:lnTo>
                    <a:pt x="17945" y="45758"/>
                  </a:lnTo>
                  <a:lnTo>
                    <a:pt x="17830" y="45377"/>
                  </a:lnTo>
                  <a:lnTo>
                    <a:pt x="17589" y="44843"/>
                  </a:lnTo>
                  <a:lnTo>
                    <a:pt x="17322" y="44742"/>
                  </a:lnTo>
                  <a:lnTo>
                    <a:pt x="16903" y="45377"/>
                  </a:lnTo>
                  <a:lnTo>
                    <a:pt x="16903" y="45758"/>
                  </a:lnTo>
                  <a:lnTo>
                    <a:pt x="17068" y="46266"/>
                  </a:lnTo>
                  <a:lnTo>
                    <a:pt x="18427" y="49060"/>
                  </a:lnTo>
                  <a:lnTo>
                    <a:pt x="20180" y="47536"/>
                  </a:lnTo>
                  <a:lnTo>
                    <a:pt x="20320" y="47409"/>
                  </a:lnTo>
                  <a:lnTo>
                    <a:pt x="21704" y="47409"/>
                  </a:lnTo>
                  <a:lnTo>
                    <a:pt x="21450" y="47917"/>
                  </a:lnTo>
                  <a:lnTo>
                    <a:pt x="19875" y="49822"/>
                  </a:lnTo>
                  <a:lnTo>
                    <a:pt x="18846" y="49530"/>
                  </a:lnTo>
                  <a:lnTo>
                    <a:pt x="18846" y="50330"/>
                  </a:lnTo>
                  <a:lnTo>
                    <a:pt x="18288" y="50584"/>
                  </a:lnTo>
                  <a:lnTo>
                    <a:pt x="18046" y="50457"/>
                  </a:lnTo>
                  <a:lnTo>
                    <a:pt x="17094" y="50330"/>
                  </a:lnTo>
                  <a:lnTo>
                    <a:pt x="17094" y="50076"/>
                  </a:lnTo>
                  <a:lnTo>
                    <a:pt x="16573" y="49695"/>
                  </a:lnTo>
                  <a:lnTo>
                    <a:pt x="15760" y="48552"/>
                  </a:lnTo>
                  <a:lnTo>
                    <a:pt x="15659" y="48298"/>
                  </a:lnTo>
                  <a:lnTo>
                    <a:pt x="15621" y="47917"/>
                  </a:lnTo>
                  <a:lnTo>
                    <a:pt x="15582" y="47790"/>
                  </a:lnTo>
                  <a:lnTo>
                    <a:pt x="18224" y="50076"/>
                  </a:lnTo>
                  <a:lnTo>
                    <a:pt x="17907" y="49441"/>
                  </a:lnTo>
                  <a:lnTo>
                    <a:pt x="18757" y="49822"/>
                  </a:lnTo>
                  <a:lnTo>
                    <a:pt x="18757" y="50330"/>
                  </a:lnTo>
                  <a:lnTo>
                    <a:pt x="18846" y="49530"/>
                  </a:lnTo>
                  <a:lnTo>
                    <a:pt x="18542" y="49441"/>
                  </a:lnTo>
                  <a:lnTo>
                    <a:pt x="17208" y="49060"/>
                  </a:lnTo>
                  <a:lnTo>
                    <a:pt x="16700" y="47917"/>
                  </a:lnTo>
                  <a:lnTo>
                    <a:pt x="16637" y="47790"/>
                  </a:lnTo>
                  <a:lnTo>
                    <a:pt x="16065" y="46520"/>
                  </a:lnTo>
                  <a:lnTo>
                    <a:pt x="15836" y="46012"/>
                  </a:lnTo>
                  <a:lnTo>
                    <a:pt x="15430" y="45123"/>
                  </a:lnTo>
                  <a:lnTo>
                    <a:pt x="15316" y="44869"/>
                  </a:lnTo>
                  <a:lnTo>
                    <a:pt x="14566" y="43218"/>
                  </a:lnTo>
                  <a:lnTo>
                    <a:pt x="15671" y="42837"/>
                  </a:lnTo>
                  <a:lnTo>
                    <a:pt x="15913" y="41313"/>
                  </a:lnTo>
                  <a:lnTo>
                    <a:pt x="15798" y="40932"/>
                  </a:lnTo>
                  <a:lnTo>
                    <a:pt x="15608" y="40551"/>
                  </a:lnTo>
                  <a:lnTo>
                    <a:pt x="15608" y="39916"/>
                  </a:lnTo>
                  <a:lnTo>
                    <a:pt x="16141" y="40551"/>
                  </a:lnTo>
                  <a:lnTo>
                    <a:pt x="16256" y="41694"/>
                  </a:lnTo>
                  <a:lnTo>
                    <a:pt x="16789" y="42075"/>
                  </a:lnTo>
                  <a:lnTo>
                    <a:pt x="17335" y="41313"/>
                  </a:lnTo>
                  <a:lnTo>
                    <a:pt x="17056" y="41186"/>
                  </a:lnTo>
                  <a:lnTo>
                    <a:pt x="16522" y="39916"/>
                  </a:lnTo>
                  <a:lnTo>
                    <a:pt x="15595" y="37630"/>
                  </a:lnTo>
                  <a:lnTo>
                    <a:pt x="14922" y="33451"/>
                  </a:lnTo>
                  <a:lnTo>
                    <a:pt x="13347" y="37376"/>
                  </a:lnTo>
                  <a:lnTo>
                    <a:pt x="10655" y="39408"/>
                  </a:lnTo>
                  <a:lnTo>
                    <a:pt x="10604" y="40805"/>
                  </a:lnTo>
                  <a:lnTo>
                    <a:pt x="10934" y="44742"/>
                  </a:lnTo>
                  <a:lnTo>
                    <a:pt x="8382" y="44869"/>
                  </a:lnTo>
                  <a:lnTo>
                    <a:pt x="7213" y="44615"/>
                  </a:lnTo>
                  <a:lnTo>
                    <a:pt x="7213" y="45377"/>
                  </a:lnTo>
                  <a:lnTo>
                    <a:pt x="6781" y="46012"/>
                  </a:lnTo>
                  <a:lnTo>
                    <a:pt x="6375" y="45885"/>
                  </a:lnTo>
                  <a:lnTo>
                    <a:pt x="4292" y="46266"/>
                  </a:lnTo>
                  <a:lnTo>
                    <a:pt x="3073" y="47155"/>
                  </a:lnTo>
                  <a:lnTo>
                    <a:pt x="4216" y="47663"/>
                  </a:lnTo>
                  <a:lnTo>
                    <a:pt x="4559" y="46520"/>
                  </a:lnTo>
                  <a:lnTo>
                    <a:pt x="6134" y="47409"/>
                  </a:lnTo>
                  <a:lnTo>
                    <a:pt x="5270" y="47663"/>
                  </a:lnTo>
                  <a:lnTo>
                    <a:pt x="3073" y="48679"/>
                  </a:lnTo>
                  <a:lnTo>
                    <a:pt x="3022" y="50965"/>
                  </a:lnTo>
                  <a:lnTo>
                    <a:pt x="2387" y="50457"/>
                  </a:lnTo>
                  <a:lnTo>
                    <a:pt x="1498" y="45758"/>
                  </a:lnTo>
                  <a:lnTo>
                    <a:pt x="5740" y="45123"/>
                  </a:lnTo>
                  <a:lnTo>
                    <a:pt x="6286" y="45377"/>
                  </a:lnTo>
                  <a:lnTo>
                    <a:pt x="7213" y="45377"/>
                  </a:lnTo>
                  <a:lnTo>
                    <a:pt x="7213" y="44615"/>
                  </a:lnTo>
                  <a:lnTo>
                    <a:pt x="6629" y="44488"/>
                  </a:lnTo>
                  <a:lnTo>
                    <a:pt x="4787" y="44615"/>
                  </a:lnTo>
                  <a:lnTo>
                    <a:pt x="0" y="44488"/>
                  </a:lnTo>
                  <a:lnTo>
                    <a:pt x="1130" y="54521"/>
                  </a:lnTo>
                  <a:lnTo>
                    <a:pt x="4864" y="57569"/>
                  </a:lnTo>
                  <a:lnTo>
                    <a:pt x="5918" y="58458"/>
                  </a:lnTo>
                  <a:lnTo>
                    <a:pt x="7416" y="61379"/>
                  </a:lnTo>
                  <a:lnTo>
                    <a:pt x="10299" y="63538"/>
                  </a:lnTo>
                  <a:lnTo>
                    <a:pt x="12090" y="64046"/>
                  </a:lnTo>
                  <a:lnTo>
                    <a:pt x="13030" y="62649"/>
                  </a:lnTo>
                  <a:lnTo>
                    <a:pt x="13119" y="62522"/>
                  </a:lnTo>
                  <a:lnTo>
                    <a:pt x="10731" y="62649"/>
                  </a:lnTo>
                  <a:lnTo>
                    <a:pt x="10312" y="62522"/>
                  </a:lnTo>
                  <a:lnTo>
                    <a:pt x="9448" y="61887"/>
                  </a:lnTo>
                  <a:lnTo>
                    <a:pt x="9715" y="60871"/>
                  </a:lnTo>
                  <a:lnTo>
                    <a:pt x="7797" y="60871"/>
                  </a:lnTo>
                  <a:lnTo>
                    <a:pt x="5334" y="54902"/>
                  </a:lnTo>
                  <a:lnTo>
                    <a:pt x="3619" y="52997"/>
                  </a:lnTo>
                  <a:lnTo>
                    <a:pt x="3797" y="50965"/>
                  </a:lnTo>
                  <a:lnTo>
                    <a:pt x="3911" y="50330"/>
                  </a:lnTo>
                  <a:lnTo>
                    <a:pt x="5295" y="47917"/>
                  </a:lnTo>
                  <a:lnTo>
                    <a:pt x="6032" y="48679"/>
                  </a:lnTo>
                  <a:lnTo>
                    <a:pt x="6096" y="49060"/>
                  </a:lnTo>
                  <a:lnTo>
                    <a:pt x="5981" y="49441"/>
                  </a:lnTo>
                  <a:lnTo>
                    <a:pt x="5753" y="51219"/>
                  </a:lnTo>
                  <a:lnTo>
                    <a:pt x="5638" y="53378"/>
                  </a:lnTo>
                  <a:lnTo>
                    <a:pt x="6972" y="58712"/>
                  </a:lnTo>
                  <a:lnTo>
                    <a:pt x="11709" y="60363"/>
                  </a:lnTo>
                  <a:lnTo>
                    <a:pt x="11315" y="58966"/>
                  </a:lnTo>
                  <a:lnTo>
                    <a:pt x="13081" y="59855"/>
                  </a:lnTo>
                  <a:lnTo>
                    <a:pt x="13970" y="60363"/>
                  </a:lnTo>
                  <a:lnTo>
                    <a:pt x="14084" y="60871"/>
                  </a:lnTo>
                  <a:lnTo>
                    <a:pt x="13982" y="61252"/>
                  </a:lnTo>
                  <a:lnTo>
                    <a:pt x="13436" y="62014"/>
                  </a:lnTo>
                  <a:lnTo>
                    <a:pt x="13119" y="62522"/>
                  </a:lnTo>
                  <a:lnTo>
                    <a:pt x="13627" y="62268"/>
                  </a:lnTo>
                  <a:lnTo>
                    <a:pt x="14820" y="60617"/>
                  </a:lnTo>
                  <a:lnTo>
                    <a:pt x="17805" y="61379"/>
                  </a:lnTo>
                  <a:lnTo>
                    <a:pt x="23063" y="64427"/>
                  </a:lnTo>
                  <a:lnTo>
                    <a:pt x="25514" y="64427"/>
                  </a:lnTo>
                  <a:lnTo>
                    <a:pt x="25565" y="63919"/>
                  </a:lnTo>
                  <a:lnTo>
                    <a:pt x="25730" y="62014"/>
                  </a:lnTo>
                  <a:lnTo>
                    <a:pt x="24345" y="61290"/>
                  </a:lnTo>
                  <a:lnTo>
                    <a:pt x="24345" y="63284"/>
                  </a:lnTo>
                  <a:lnTo>
                    <a:pt x="24333" y="63919"/>
                  </a:lnTo>
                  <a:lnTo>
                    <a:pt x="18046" y="60617"/>
                  </a:lnTo>
                  <a:lnTo>
                    <a:pt x="13931" y="58458"/>
                  </a:lnTo>
                  <a:lnTo>
                    <a:pt x="13081" y="58077"/>
                  </a:lnTo>
                  <a:lnTo>
                    <a:pt x="11353" y="57315"/>
                  </a:lnTo>
                  <a:lnTo>
                    <a:pt x="11379" y="57061"/>
                  </a:lnTo>
                  <a:lnTo>
                    <a:pt x="10363" y="57315"/>
                  </a:lnTo>
                  <a:lnTo>
                    <a:pt x="10464" y="58585"/>
                  </a:lnTo>
                  <a:lnTo>
                    <a:pt x="11087" y="58077"/>
                  </a:lnTo>
                  <a:lnTo>
                    <a:pt x="11544" y="58712"/>
                  </a:lnTo>
                  <a:lnTo>
                    <a:pt x="10883" y="58966"/>
                  </a:lnTo>
                  <a:lnTo>
                    <a:pt x="10274" y="58585"/>
                  </a:lnTo>
                  <a:lnTo>
                    <a:pt x="8890" y="57315"/>
                  </a:lnTo>
                  <a:lnTo>
                    <a:pt x="8801" y="54394"/>
                  </a:lnTo>
                  <a:lnTo>
                    <a:pt x="8877" y="52108"/>
                  </a:lnTo>
                  <a:lnTo>
                    <a:pt x="9055" y="51346"/>
                  </a:lnTo>
                  <a:lnTo>
                    <a:pt x="10490" y="51346"/>
                  </a:lnTo>
                  <a:lnTo>
                    <a:pt x="12204" y="51854"/>
                  </a:lnTo>
                  <a:lnTo>
                    <a:pt x="13639" y="52108"/>
                  </a:lnTo>
                  <a:lnTo>
                    <a:pt x="13766" y="53505"/>
                  </a:lnTo>
                  <a:lnTo>
                    <a:pt x="13550" y="53632"/>
                  </a:lnTo>
                  <a:lnTo>
                    <a:pt x="14757" y="54775"/>
                  </a:lnTo>
                  <a:lnTo>
                    <a:pt x="17487" y="57188"/>
                  </a:lnTo>
                  <a:lnTo>
                    <a:pt x="20383" y="59982"/>
                  </a:lnTo>
                  <a:lnTo>
                    <a:pt x="23406" y="62395"/>
                  </a:lnTo>
                  <a:lnTo>
                    <a:pt x="24345" y="63284"/>
                  </a:lnTo>
                  <a:lnTo>
                    <a:pt x="24345" y="61290"/>
                  </a:lnTo>
                  <a:lnTo>
                    <a:pt x="19964" y="58966"/>
                  </a:lnTo>
                  <a:lnTo>
                    <a:pt x="18237" y="56553"/>
                  </a:lnTo>
                  <a:lnTo>
                    <a:pt x="18300" y="56299"/>
                  </a:lnTo>
                  <a:lnTo>
                    <a:pt x="18478" y="55537"/>
                  </a:lnTo>
                  <a:lnTo>
                    <a:pt x="19824" y="54394"/>
                  </a:lnTo>
                  <a:lnTo>
                    <a:pt x="20053" y="53378"/>
                  </a:lnTo>
                  <a:lnTo>
                    <a:pt x="19367" y="52197"/>
                  </a:lnTo>
                  <a:lnTo>
                    <a:pt x="19367" y="53632"/>
                  </a:lnTo>
                  <a:lnTo>
                    <a:pt x="17691" y="55283"/>
                  </a:lnTo>
                  <a:lnTo>
                    <a:pt x="16827" y="56299"/>
                  </a:lnTo>
                  <a:lnTo>
                    <a:pt x="15328" y="52743"/>
                  </a:lnTo>
                  <a:lnTo>
                    <a:pt x="16941" y="52743"/>
                  </a:lnTo>
                  <a:lnTo>
                    <a:pt x="13093" y="51346"/>
                  </a:lnTo>
                  <a:lnTo>
                    <a:pt x="12738" y="51219"/>
                  </a:lnTo>
                  <a:lnTo>
                    <a:pt x="11480" y="50838"/>
                  </a:lnTo>
                  <a:lnTo>
                    <a:pt x="7874" y="50139"/>
                  </a:lnTo>
                  <a:lnTo>
                    <a:pt x="7874" y="54394"/>
                  </a:lnTo>
                  <a:lnTo>
                    <a:pt x="7124" y="53886"/>
                  </a:lnTo>
                  <a:lnTo>
                    <a:pt x="7023" y="52616"/>
                  </a:lnTo>
                  <a:lnTo>
                    <a:pt x="7086" y="48298"/>
                  </a:lnTo>
                  <a:lnTo>
                    <a:pt x="7708" y="48298"/>
                  </a:lnTo>
                  <a:lnTo>
                    <a:pt x="8432" y="48552"/>
                  </a:lnTo>
                  <a:lnTo>
                    <a:pt x="12611" y="49187"/>
                  </a:lnTo>
                  <a:lnTo>
                    <a:pt x="15062" y="50076"/>
                  </a:lnTo>
                  <a:lnTo>
                    <a:pt x="15875" y="51600"/>
                  </a:lnTo>
                  <a:lnTo>
                    <a:pt x="16700" y="50965"/>
                  </a:lnTo>
                  <a:lnTo>
                    <a:pt x="17526" y="51219"/>
                  </a:lnTo>
                  <a:lnTo>
                    <a:pt x="19278" y="52743"/>
                  </a:lnTo>
                  <a:lnTo>
                    <a:pt x="19367" y="53632"/>
                  </a:lnTo>
                  <a:lnTo>
                    <a:pt x="19367" y="52197"/>
                  </a:lnTo>
                  <a:lnTo>
                    <a:pt x="19024" y="51600"/>
                  </a:lnTo>
                  <a:lnTo>
                    <a:pt x="18897" y="51346"/>
                  </a:lnTo>
                  <a:lnTo>
                    <a:pt x="19431" y="50965"/>
                  </a:lnTo>
                  <a:lnTo>
                    <a:pt x="19977" y="50584"/>
                  </a:lnTo>
                  <a:lnTo>
                    <a:pt x="21043" y="49822"/>
                  </a:lnTo>
                  <a:lnTo>
                    <a:pt x="21221" y="49695"/>
                  </a:lnTo>
                  <a:lnTo>
                    <a:pt x="21894" y="48501"/>
                  </a:lnTo>
                  <a:lnTo>
                    <a:pt x="22288" y="47790"/>
                  </a:lnTo>
                  <a:lnTo>
                    <a:pt x="24409" y="49301"/>
                  </a:lnTo>
                  <a:lnTo>
                    <a:pt x="24574" y="49136"/>
                  </a:lnTo>
                  <a:lnTo>
                    <a:pt x="22606" y="47612"/>
                  </a:lnTo>
                  <a:lnTo>
                    <a:pt x="22948" y="47409"/>
                  </a:lnTo>
                  <a:lnTo>
                    <a:pt x="23241" y="47244"/>
                  </a:lnTo>
                  <a:lnTo>
                    <a:pt x="24549" y="48247"/>
                  </a:lnTo>
                  <a:lnTo>
                    <a:pt x="24714" y="48082"/>
                  </a:lnTo>
                  <a:lnTo>
                    <a:pt x="23456" y="47117"/>
                  </a:lnTo>
                  <a:lnTo>
                    <a:pt x="24104" y="46736"/>
                  </a:lnTo>
                  <a:lnTo>
                    <a:pt x="24701" y="47193"/>
                  </a:lnTo>
                  <a:lnTo>
                    <a:pt x="24853" y="47028"/>
                  </a:lnTo>
                  <a:lnTo>
                    <a:pt x="24307" y="46621"/>
                  </a:lnTo>
                  <a:lnTo>
                    <a:pt x="27724" y="44615"/>
                  </a:lnTo>
                  <a:lnTo>
                    <a:pt x="27825" y="44488"/>
                  </a:lnTo>
                  <a:lnTo>
                    <a:pt x="33426" y="54267"/>
                  </a:lnTo>
                  <a:lnTo>
                    <a:pt x="35013" y="52743"/>
                  </a:lnTo>
                  <a:lnTo>
                    <a:pt x="37261" y="50584"/>
                  </a:lnTo>
                  <a:lnTo>
                    <a:pt x="33350" y="42837"/>
                  </a:lnTo>
                  <a:lnTo>
                    <a:pt x="32461" y="40932"/>
                  </a:lnTo>
                  <a:lnTo>
                    <a:pt x="32346" y="40424"/>
                  </a:lnTo>
                  <a:lnTo>
                    <a:pt x="32283" y="39916"/>
                  </a:lnTo>
                  <a:lnTo>
                    <a:pt x="31978" y="37503"/>
                  </a:lnTo>
                  <a:lnTo>
                    <a:pt x="39420" y="41313"/>
                  </a:lnTo>
                  <a:lnTo>
                    <a:pt x="39979" y="39789"/>
                  </a:lnTo>
                  <a:lnTo>
                    <a:pt x="42291" y="45885"/>
                  </a:lnTo>
                  <a:lnTo>
                    <a:pt x="42506" y="47409"/>
                  </a:lnTo>
                  <a:lnTo>
                    <a:pt x="44132" y="45631"/>
                  </a:lnTo>
                  <a:lnTo>
                    <a:pt x="45415" y="44234"/>
                  </a:lnTo>
                  <a:close/>
                </a:path>
                <a:path w="147954" h="64770">
                  <a:moveTo>
                    <a:pt x="52641" y="41376"/>
                  </a:moveTo>
                  <a:lnTo>
                    <a:pt x="52387" y="41338"/>
                  </a:lnTo>
                  <a:lnTo>
                    <a:pt x="51955" y="44157"/>
                  </a:lnTo>
                  <a:lnTo>
                    <a:pt x="52197" y="44183"/>
                  </a:lnTo>
                  <a:lnTo>
                    <a:pt x="52641" y="41376"/>
                  </a:lnTo>
                  <a:close/>
                </a:path>
                <a:path w="147954" h="64770">
                  <a:moveTo>
                    <a:pt x="53581" y="42100"/>
                  </a:moveTo>
                  <a:lnTo>
                    <a:pt x="53416" y="42087"/>
                  </a:lnTo>
                  <a:lnTo>
                    <a:pt x="52946" y="44411"/>
                  </a:lnTo>
                  <a:lnTo>
                    <a:pt x="52806" y="45351"/>
                  </a:lnTo>
                  <a:lnTo>
                    <a:pt x="52971" y="45377"/>
                  </a:lnTo>
                  <a:lnTo>
                    <a:pt x="53441" y="43053"/>
                  </a:lnTo>
                  <a:lnTo>
                    <a:pt x="53581" y="42100"/>
                  </a:lnTo>
                  <a:close/>
                </a:path>
                <a:path w="147954" h="64770">
                  <a:moveTo>
                    <a:pt x="54533" y="42837"/>
                  </a:moveTo>
                  <a:lnTo>
                    <a:pt x="54279" y="42811"/>
                  </a:lnTo>
                  <a:lnTo>
                    <a:pt x="53733" y="46113"/>
                  </a:lnTo>
                  <a:lnTo>
                    <a:pt x="54000" y="46139"/>
                  </a:lnTo>
                  <a:lnTo>
                    <a:pt x="54140" y="45186"/>
                  </a:lnTo>
                  <a:lnTo>
                    <a:pt x="54533" y="42837"/>
                  </a:lnTo>
                  <a:close/>
                </a:path>
                <a:path w="147954" h="64770">
                  <a:moveTo>
                    <a:pt x="55486" y="43573"/>
                  </a:moveTo>
                  <a:lnTo>
                    <a:pt x="55219" y="43548"/>
                  </a:lnTo>
                  <a:lnTo>
                    <a:pt x="55079" y="44513"/>
                  </a:lnTo>
                  <a:lnTo>
                    <a:pt x="54686" y="46875"/>
                  </a:lnTo>
                  <a:lnTo>
                    <a:pt x="54940" y="46901"/>
                  </a:lnTo>
                  <a:lnTo>
                    <a:pt x="55486" y="43573"/>
                  </a:lnTo>
                  <a:close/>
                </a:path>
                <a:path w="147954" h="64770">
                  <a:moveTo>
                    <a:pt x="56426" y="44310"/>
                  </a:moveTo>
                  <a:lnTo>
                    <a:pt x="56261" y="44284"/>
                  </a:lnTo>
                  <a:lnTo>
                    <a:pt x="55600" y="47840"/>
                  </a:lnTo>
                  <a:lnTo>
                    <a:pt x="55778" y="47866"/>
                  </a:lnTo>
                  <a:lnTo>
                    <a:pt x="56426" y="44310"/>
                  </a:lnTo>
                  <a:close/>
                </a:path>
                <a:path w="147954" h="64770">
                  <a:moveTo>
                    <a:pt x="57365" y="45046"/>
                  </a:moveTo>
                  <a:lnTo>
                    <a:pt x="57124" y="45021"/>
                  </a:lnTo>
                  <a:lnTo>
                    <a:pt x="56553" y="48602"/>
                  </a:lnTo>
                  <a:lnTo>
                    <a:pt x="56718" y="48628"/>
                  </a:lnTo>
                  <a:lnTo>
                    <a:pt x="56946" y="47650"/>
                  </a:lnTo>
                  <a:lnTo>
                    <a:pt x="57226" y="46024"/>
                  </a:lnTo>
                  <a:lnTo>
                    <a:pt x="57365" y="45046"/>
                  </a:lnTo>
                  <a:close/>
                </a:path>
                <a:path w="147954" h="64770">
                  <a:moveTo>
                    <a:pt x="58318" y="45783"/>
                  </a:moveTo>
                  <a:lnTo>
                    <a:pt x="58140" y="45758"/>
                  </a:lnTo>
                  <a:lnTo>
                    <a:pt x="57505" y="49187"/>
                  </a:lnTo>
                  <a:lnTo>
                    <a:pt x="57683" y="49212"/>
                  </a:lnTo>
                  <a:lnTo>
                    <a:pt x="58318" y="45783"/>
                  </a:lnTo>
                  <a:close/>
                </a:path>
                <a:path w="147954" h="64770">
                  <a:moveTo>
                    <a:pt x="59270" y="46520"/>
                  </a:moveTo>
                  <a:lnTo>
                    <a:pt x="59093" y="46494"/>
                  </a:lnTo>
                  <a:lnTo>
                    <a:pt x="58445" y="49949"/>
                  </a:lnTo>
                  <a:lnTo>
                    <a:pt x="58623" y="49974"/>
                  </a:lnTo>
                  <a:lnTo>
                    <a:pt x="59270" y="46520"/>
                  </a:lnTo>
                  <a:close/>
                </a:path>
                <a:path w="147954" h="64770">
                  <a:moveTo>
                    <a:pt x="60210" y="47256"/>
                  </a:moveTo>
                  <a:lnTo>
                    <a:pt x="60032" y="47231"/>
                  </a:lnTo>
                  <a:lnTo>
                    <a:pt x="59410" y="50609"/>
                  </a:lnTo>
                  <a:lnTo>
                    <a:pt x="59677" y="50647"/>
                  </a:lnTo>
                  <a:lnTo>
                    <a:pt x="60210" y="47256"/>
                  </a:lnTo>
                  <a:close/>
                </a:path>
                <a:path w="147954" h="64770">
                  <a:moveTo>
                    <a:pt x="61125" y="48171"/>
                  </a:moveTo>
                  <a:lnTo>
                    <a:pt x="60871" y="48145"/>
                  </a:lnTo>
                  <a:lnTo>
                    <a:pt x="60388" y="51193"/>
                  </a:lnTo>
                  <a:lnTo>
                    <a:pt x="60553" y="51219"/>
                  </a:lnTo>
                  <a:lnTo>
                    <a:pt x="61125" y="48171"/>
                  </a:lnTo>
                  <a:close/>
                </a:path>
                <a:path w="147954" h="64770">
                  <a:moveTo>
                    <a:pt x="62064" y="48971"/>
                  </a:moveTo>
                  <a:lnTo>
                    <a:pt x="61798" y="48945"/>
                  </a:lnTo>
                  <a:lnTo>
                    <a:pt x="61353" y="51765"/>
                  </a:lnTo>
                  <a:lnTo>
                    <a:pt x="61531" y="51790"/>
                  </a:lnTo>
                  <a:lnTo>
                    <a:pt x="62064" y="48971"/>
                  </a:lnTo>
                  <a:close/>
                </a:path>
                <a:path w="147954" h="64770">
                  <a:moveTo>
                    <a:pt x="63017" y="49707"/>
                  </a:moveTo>
                  <a:lnTo>
                    <a:pt x="62750" y="49682"/>
                  </a:lnTo>
                  <a:lnTo>
                    <a:pt x="62331" y="52324"/>
                  </a:lnTo>
                  <a:lnTo>
                    <a:pt x="62522" y="52349"/>
                  </a:lnTo>
                  <a:lnTo>
                    <a:pt x="63017" y="49707"/>
                  </a:lnTo>
                  <a:close/>
                </a:path>
                <a:path w="147954" h="64770">
                  <a:moveTo>
                    <a:pt x="63957" y="50444"/>
                  </a:moveTo>
                  <a:lnTo>
                    <a:pt x="63690" y="50419"/>
                  </a:lnTo>
                  <a:lnTo>
                    <a:pt x="63296" y="52870"/>
                  </a:lnTo>
                  <a:lnTo>
                    <a:pt x="63487" y="52882"/>
                  </a:lnTo>
                  <a:lnTo>
                    <a:pt x="63957" y="50444"/>
                  </a:lnTo>
                  <a:close/>
                </a:path>
                <a:path w="147954" h="64770">
                  <a:moveTo>
                    <a:pt x="64897" y="51282"/>
                  </a:moveTo>
                  <a:lnTo>
                    <a:pt x="64719" y="51257"/>
                  </a:lnTo>
                  <a:lnTo>
                    <a:pt x="64274" y="53340"/>
                  </a:lnTo>
                  <a:lnTo>
                    <a:pt x="64554" y="53365"/>
                  </a:lnTo>
                  <a:lnTo>
                    <a:pt x="64719" y="52336"/>
                  </a:lnTo>
                  <a:lnTo>
                    <a:pt x="64897" y="51282"/>
                  </a:lnTo>
                  <a:close/>
                </a:path>
                <a:path w="147954" h="64770">
                  <a:moveTo>
                    <a:pt x="65849" y="52019"/>
                  </a:moveTo>
                  <a:lnTo>
                    <a:pt x="65557" y="51981"/>
                  </a:lnTo>
                  <a:lnTo>
                    <a:pt x="65278" y="53822"/>
                  </a:lnTo>
                  <a:lnTo>
                    <a:pt x="65557" y="53860"/>
                  </a:lnTo>
                  <a:lnTo>
                    <a:pt x="65849" y="52019"/>
                  </a:lnTo>
                  <a:close/>
                </a:path>
                <a:path w="147954" h="64770">
                  <a:moveTo>
                    <a:pt x="73431" y="28270"/>
                  </a:moveTo>
                  <a:lnTo>
                    <a:pt x="71564" y="25311"/>
                  </a:lnTo>
                  <a:lnTo>
                    <a:pt x="71297" y="25438"/>
                  </a:lnTo>
                  <a:lnTo>
                    <a:pt x="73177" y="28397"/>
                  </a:lnTo>
                  <a:lnTo>
                    <a:pt x="73431" y="28270"/>
                  </a:lnTo>
                  <a:close/>
                </a:path>
                <a:path w="147954" h="64770">
                  <a:moveTo>
                    <a:pt x="74002" y="27165"/>
                  </a:moveTo>
                  <a:lnTo>
                    <a:pt x="72148" y="24244"/>
                  </a:lnTo>
                  <a:lnTo>
                    <a:pt x="71894" y="24371"/>
                  </a:lnTo>
                  <a:lnTo>
                    <a:pt x="73748" y="27292"/>
                  </a:lnTo>
                  <a:lnTo>
                    <a:pt x="74002" y="27165"/>
                  </a:lnTo>
                  <a:close/>
                </a:path>
                <a:path w="147954" h="64770">
                  <a:moveTo>
                    <a:pt x="74587" y="26073"/>
                  </a:moveTo>
                  <a:lnTo>
                    <a:pt x="72745" y="23164"/>
                  </a:lnTo>
                  <a:lnTo>
                    <a:pt x="72491" y="23291"/>
                  </a:lnTo>
                  <a:lnTo>
                    <a:pt x="74333" y="26200"/>
                  </a:lnTo>
                  <a:lnTo>
                    <a:pt x="74587" y="26073"/>
                  </a:lnTo>
                  <a:close/>
                </a:path>
                <a:path w="147954" h="64770">
                  <a:moveTo>
                    <a:pt x="75158" y="24968"/>
                  </a:moveTo>
                  <a:lnTo>
                    <a:pt x="73342" y="22098"/>
                  </a:lnTo>
                  <a:lnTo>
                    <a:pt x="73088" y="22212"/>
                  </a:lnTo>
                  <a:lnTo>
                    <a:pt x="74904" y="25095"/>
                  </a:lnTo>
                  <a:lnTo>
                    <a:pt x="75158" y="24968"/>
                  </a:lnTo>
                  <a:close/>
                </a:path>
                <a:path w="147954" h="64770">
                  <a:moveTo>
                    <a:pt x="75742" y="23876"/>
                  </a:moveTo>
                  <a:lnTo>
                    <a:pt x="73926" y="21018"/>
                  </a:lnTo>
                  <a:lnTo>
                    <a:pt x="73685" y="21145"/>
                  </a:lnTo>
                  <a:lnTo>
                    <a:pt x="75488" y="24003"/>
                  </a:lnTo>
                  <a:lnTo>
                    <a:pt x="75742" y="23876"/>
                  </a:lnTo>
                  <a:close/>
                </a:path>
                <a:path w="147954" h="64770">
                  <a:moveTo>
                    <a:pt x="76314" y="22783"/>
                  </a:moveTo>
                  <a:lnTo>
                    <a:pt x="74523" y="19951"/>
                  </a:lnTo>
                  <a:lnTo>
                    <a:pt x="74282" y="20066"/>
                  </a:lnTo>
                  <a:lnTo>
                    <a:pt x="76073" y="22898"/>
                  </a:lnTo>
                  <a:lnTo>
                    <a:pt x="76314" y="22783"/>
                  </a:lnTo>
                  <a:close/>
                </a:path>
                <a:path w="147954" h="64770">
                  <a:moveTo>
                    <a:pt x="76885" y="21678"/>
                  </a:moveTo>
                  <a:lnTo>
                    <a:pt x="75120" y="18872"/>
                  </a:lnTo>
                  <a:lnTo>
                    <a:pt x="74879" y="18999"/>
                  </a:lnTo>
                  <a:lnTo>
                    <a:pt x="76644" y="21805"/>
                  </a:lnTo>
                  <a:lnTo>
                    <a:pt x="76885" y="21678"/>
                  </a:lnTo>
                  <a:close/>
                </a:path>
                <a:path w="147954" h="64770">
                  <a:moveTo>
                    <a:pt x="77470" y="20586"/>
                  </a:moveTo>
                  <a:lnTo>
                    <a:pt x="75704" y="17805"/>
                  </a:lnTo>
                  <a:lnTo>
                    <a:pt x="75463" y="17919"/>
                  </a:lnTo>
                  <a:lnTo>
                    <a:pt x="77228" y="20701"/>
                  </a:lnTo>
                  <a:lnTo>
                    <a:pt x="77470" y="20586"/>
                  </a:lnTo>
                  <a:close/>
                </a:path>
                <a:path w="147954" h="64770">
                  <a:moveTo>
                    <a:pt x="78054" y="19494"/>
                  </a:moveTo>
                  <a:lnTo>
                    <a:pt x="76301" y="16725"/>
                  </a:lnTo>
                  <a:lnTo>
                    <a:pt x="76060" y="16840"/>
                  </a:lnTo>
                  <a:lnTo>
                    <a:pt x="77812" y="19608"/>
                  </a:lnTo>
                  <a:lnTo>
                    <a:pt x="77965" y="19519"/>
                  </a:lnTo>
                  <a:close/>
                </a:path>
                <a:path w="147954" h="64770">
                  <a:moveTo>
                    <a:pt x="78625" y="18389"/>
                  </a:moveTo>
                  <a:lnTo>
                    <a:pt x="76885" y="15646"/>
                  </a:lnTo>
                  <a:lnTo>
                    <a:pt x="76657" y="15773"/>
                  </a:lnTo>
                  <a:lnTo>
                    <a:pt x="78384" y="18503"/>
                  </a:lnTo>
                  <a:lnTo>
                    <a:pt x="78625" y="18389"/>
                  </a:lnTo>
                  <a:close/>
                </a:path>
                <a:path w="147954" h="64770">
                  <a:moveTo>
                    <a:pt x="79197" y="17297"/>
                  </a:moveTo>
                  <a:lnTo>
                    <a:pt x="77482" y="14579"/>
                  </a:lnTo>
                  <a:lnTo>
                    <a:pt x="77254" y="14693"/>
                  </a:lnTo>
                  <a:lnTo>
                    <a:pt x="78968" y="17411"/>
                  </a:lnTo>
                  <a:lnTo>
                    <a:pt x="79197" y="17297"/>
                  </a:lnTo>
                  <a:close/>
                </a:path>
                <a:path w="147954" h="64770">
                  <a:moveTo>
                    <a:pt x="79781" y="16192"/>
                  </a:moveTo>
                  <a:lnTo>
                    <a:pt x="78155" y="13627"/>
                  </a:lnTo>
                  <a:lnTo>
                    <a:pt x="77927" y="13741"/>
                  </a:lnTo>
                  <a:lnTo>
                    <a:pt x="79540" y="16306"/>
                  </a:lnTo>
                  <a:lnTo>
                    <a:pt x="79781" y="16192"/>
                  </a:lnTo>
                  <a:close/>
                </a:path>
                <a:path w="147954" h="64770">
                  <a:moveTo>
                    <a:pt x="80352" y="15100"/>
                  </a:moveTo>
                  <a:lnTo>
                    <a:pt x="78879" y="12763"/>
                  </a:lnTo>
                  <a:lnTo>
                    <a:pt x="78651" y="12877"/>
                  </a:lnTo>
                  <a:lnTo>
                    <a:pt x="80124" y="15214"/>
                  </a:lnTo>
                  <a:lnTo>
                    <a:pt x="80352" y="15100"/>
                  </a:lnTo>
                  <a:close/>
                </a:path>
                <a:path w="147954" h="64770">
                  <a:moveTo>
                    <a:pt x="80937" y="13995"/>
                  </a:moveTo>
                  <a:lnTo>
                    <a:pt x="79654" y="11976"/>
                  </a:lnTo>
                  <a:lnTo>
                    <a:pt x="79425" y="12090"/>
                  </a:lnTo>
                  <a:lnTo>
                    <a:pt x="80695" y="14109"/>
                  </a:lnTo>
                  <a:lnTo>
                    <a:pt x="80937" y="13995"/>
                  </a:lnTo>
                  <a:close/>
                </a:path>
                <a:path w="147954" h="64770">
                  <a:moveTo>
                    <a:pt x="81508" y="12903"/>
                  </a:moveTo>
                  <a:lnTo>
                    <a:pt x="80238" y="10896"/>
                  </a:lnTo>
                  <a:lnTo>
                    <a:pt x="80022" y="11010"/>
                  </a:lnTo>
                  <a:lnTo>
                    <a:pt x="81280" y="13017"/>
                  </a:lnTo>
                  <a:lnTo>
                    <a:pt x="81508" y="12903"/>
                  </a:lnTo>
                  <a:close/>
                </a:path>
                <a:path w="147954" h="64770">
                  <a:moveTo>
                    <a:pt x="85090" y="27774"/>
                  </a:moveTo>
                  <a:lnTo>
                    <a:pt x="84823" y="27762"/>
                  </a:lnTo>
                  <a:lnTo>
                    <a:pt x="84632" y="30721"/>
                  </a:lnTo>
                  <a:lnTo>
                    <a:pt x="84886" y="30734"/>
                  </a:lnTo>
                  <a:lnTo>
                    <a:pt x="85090" y="27774"/>
                  </a:lnTo>
                  <a:close/>
                </a:path>
                <a:path w="147954" h="64770">
                  <a:moveTo>
                    <a:pt x="102019" y="18249"/>
                  </a:moveTo>
                  <a:lnTo>
                    <a:pt x="101053" y="15240"/>
                  </a:lnTo>
                  <a:lnTo>
                    <a:pt x="100749" y="15354"/>
                  </a:lnTo>
                  <a:lnTo>
                    <a:pt x="101714" y="18364"/>
                  </a:lnTo>
                  <a:lnTo>
                    <a:pt x="102019" y="18249"/>
                  </a:lnTo>
                  <a:close/>
                </a:path>
                <a:path w="147954" h="64770">
                  <a:moveTo>
                    <a:pt x="102920" y="17183"/>
                  </a:moveTo>
                  <a:lnTo>
                    <a:pt x="101955" y="14198"/>
                  </a:lnTo>
                  <a:lnTo>
                    <a:pt x="101663" y="14312"/>
                  </a:lnTo>
                  <a:lnTo>
                    <a:pt x="102628" y="17297"/>
                  </a:lnTo>
                  <a:lnTo>
                    <a:pt x="102920" y="17183"/>
                  </a:lnTo>
                  <a:close/>
                </a:path>
                <a:path w="147954" h="64770">
                  <a:moveTo>
                    <a:pt x="103822" y="16116"/>
                  </a:moveTo>
                  <a:lnTo>
                    <a:pt x="102870" y="13157"/>
                  </a:lnTo>
                  <a:lnTo>
                    <a:pt x="102577" y="13271"/>
                  </a:lnTo>
                  <a:lnTo>
                    <a:pt x="103530" y="16230"/>
                  </a:lnTo>
                  <a:lnTo>
                    <a:pt x="103822" y="16116"/>
                  </a:lnTo>
                  <a:close/>
                </a:path>
                <a:path w="147954" h="64770">
                  <a:moveTo>
                    <a:pt x="103835" y="22694"/>
                  </a:moveTo>
                  <a:lnTo>
                    <a:pt x="103619" y="22606"/>
                  </a:lnTo>
                  <a:lnTo>
                    <a:pt x="102298" y="25196"/>
                  </a:lnTo>
                  <a:lnTo>
                    <a:pt x="102527" y="25285"/>
                  </a:lnTo>
                  <a:lnTo>
                    <a:pt x="103835" y="22694"/>
                  </a:lnTo>
                  <a:close/>
                </a:path>
                <a:path w="147954" h="64770">
                  <a:moveTo>
                    <a:pt x="104508" y="23660"/>
                  </a:moveTo>
                  <a:lnTo>
                    <a:pt x="104279" y="23571"/>
                  </a:lnTo>
                  <a:lnTo>
                    <a:pt x="102958" y="26187"/>
                  </a:lnTo>
                  <a:lnTo>
                    <a:pt x="103187" y="26276"/>
                  </a:lnTo>
                  <a:lnTo>
                    <a:pt x="104508" y="23660"/>
                  </a:lnTo>
                  <a:close/>
                </a:path>
                <a:path w="147954" h="64770">
                  <a:moveTo>
                    <a:pt x="104724" y="15049"/>
                  </a:moveTo>
                  <a:lnTo>
                    <a:pt x="103784" y="12115"/>
                  </a:lnTo>
                  <a:lnTo>
                    <a:pt x="103492" y="12230"/>
                  </a:lnTo>
                  <a:lnTo>
                    <a:pt x="104444" y="15163"/>
                  </a:lnTo>
                  <a:lnTo>
                    <a:pt x="104724" y="15049"/>
                  </a:lnTo>
                  <a:close/>
                </a:path>
                <a:path w="147954" h="64770">
                  <a:moveTo>
                    <a:pt x="105168" y="24612"/>
                  </a:moveTo>
                  <a:lnTo>
                    <a:pt x="104940" y="24536"/>
                  </a:lnTo>
                  <a:lnTo>
                    <a:pt x="103619" y="27165"/>
                  </a:lnTo>
                  <a:lnTo>
                    <a:pt x="103835" y="27254"/>
                  </a:lnTo>
                  <a:lnTo>
                    <a:pt x="105168" y="24612"/>
                  </a:lnTo>
                  <a:close/>
                </a:path>
                <a:path w="147954" h="64770">
                  <a:moveTo>
                    <a:pt x="105638" y="13982"/>
                  </a:moveTo>
                  <a:lnTo>
                    <a:pt x="104698" y="11074"/>
                  </a:lnTo>
                  <a:lnTo>
                    <a:pt x="104419" y="11188"/>
                  </a:lnTo>
                  <a:lnTo>
                    <a:pt x="105346" y="14097"/>
                  </a:lnTo>
                  <a:lnTo>
                    <a:pt x="105638" y="13982"/>
                  </a:lnTo>
                  <a:close/>
                </a:path>
                <a:path w="147954" h="64770">
                  <a:moveTo>
                    <a:pt x="105841" y="25577"/>
                  </a:moveTo>
                  <a:lnTo>
                    <a:pt x="105613" y="25488"/>
                  </a:lnTo>
                  <a:lnTo>
                    <a:pt x="104267" y="28155"/>
                  </a:lnTo>
                  <a:lnTo>
                    <a:pt x="104495" y="28244"/>
                  </a:lnTo>
                  <a:lnTo>
                    <a:pt x="105841" y="25577"/>
                  </a:lnTo>
                  <a:close/>
                </a:path>
                <a:path w="147954" h="64770">
                  <a:moveTo>
                    <a:pt x="106502" y="26543"/>
                  </a:moveTo>
                  <a:lnTo>
                    <a:pt x="106273" y="26454"/>
                  </a:lnTo>
                  <a:lnTo>
                    <a:pt x="104914" y="29133"/>
                  </a:lnTo>
                  <a:lnTo>
                    <a:pt x="105143" y="29222"/>
                  </a:lnTo>
                  <a:lnTo>
                    <a:pt x="106502" y="26543"/>
                  </a:lnTo>
                  <a:close/>
                </a:path>
                <a:path w="147954" h="64770">
                  <a:moveTo>
                    <a:pt x="106540" y="12915"/>
                  </a:moveTo>
                  <a:lnTo>
                    <a:pt x="105511" y="9791"/>
                  </a:lnTo>
                  <a:lnTo>
                    <a:pt x="105232" y="9906"/>
                  </a:lnTo>
                  <a:lnTo>
                    <a:pt x="106260" y="13030"/>
                  </a:lnTo>
                  <a:lnTo>
                    <a:pt x="106540" y="12915"/>
                  </a:lnTo>
                  <a:close/>
                </a:path>
                <a:path w="147954" h="64770">
                  <a:moveTo>
                    <a:pt x="107175" y="27495"/>
                  </a:moveTo>
                  <a:lnTo>
                    <a:pt x="106934" y="27406"/>
                  </a:lnTo>
                  <a:lnTo>
                    <a:pt x="105562" y="30124"/>
                  </a:lnTo>
                  <a:lnTo>
                    <a:pt x="105803" y="30213"/>
                  </a:lnTo>
                  <a:lnTo>
                    <a:pt x="107175" y="27495"/>
                  </a:lnTo>
                  <a:close/>
                </a:path>
                <a:path w="147954" h="64770">
                  <a:moveTo>
                    <a:pt x="107442" y="11849"/>
                  </a:moveTo>
                  <a:lnTo>
                    <a:pt x="106362" y="8585"/>
                  </a:lnTo>
                  <a:lnTo>
                    <a:pt x="106197" y="8648"/>
                  </a:lnTo>
                  <a:lnTo>
                    <a:pt x="107162" y="11963"/>
                  </a:lnTo>
                  <a:lnTo>
                    <a:pt x="107442" y="11849"/>
                  </a:lnTo>
                  <a:close/>
                </a:path>
                <a:path w="147954" h="64770">
                  <a:moveTo>
                    <a:pt x="107835" y="28460"/>
                  </a:moveTo>
                  <a:lnTo>
                    <a:pt x="107607" y="28371"/>
                  </a:lnTo>
                  <a:lnTo>
                    <a:pt x="106222" y="31102"/>
                  </a:lnTo>
                  <a:lnTo>
                    <a:pt x="106464" y="31203"/>
                  </a:lnTo>
                  <a:lnTo>
                    <a:pt x="107835" y="28460"/>
                  </a:lnTo>
                  <a:close/>
                </a:path>
                <a:path w="147954" h="64770">
                  <a:moveTo>
                    <a:pt x="108356" y="10782"/>
                  </a:moveTo>
                  <a:lnTo>
                    <a:pt x="107276" y="7543"/>
                  </a:lnTo>
                  <a:lnTo>
                    <a:pt x="106997" y="7658"/>
                  </a:lnTo>
                  <a:lnTo>
                    <a:pt x="108077" y="10896"/>
                  </a:lnTo>
                  <a:lnTo>
                    <a:pt x="108356" y="10782"/>
                  </a:lnTo>
                  <a:close/>
                </a:path>
                <a:path w="147954" h="64770">
                  <a:moveTo>
                    <a:pt x="108508" y="29413"/>
                  </a:moveTo>
                  <a:lnTo>
                    <a:pt x="108267" y="29324"/>
                  </a:lnTo>
                  <a:lnTo>
                    <a:pt x="106870" y="32092"/>
                  </a:lnTo>
                  <a:lnTo>
                    <a:pt x="107111" y="32181"/>
                  </a:lnTo>
                  <a:lnTo>
                    <a:pt x="108508" y="29413"/>
                  </a:lnTo>
                  <a:close/>
                </a:path>
                <a:path w="147954" h="64770">
                  <a:moveTo>
                    <a:pt x="109181" y="30378"/>
                  </a:moveTo>
                  <a:lnTo>
                    <a:pt x="108940" y="30289"/>
                  </a:lnTo>
                  <a:lnTo>
                    <a:pt x="107530" y="33070"/>
                  </a:lnTo>
                  <a:lnTo>
                    <a:pt x="107772" y="33172"/>
                  </a:lnTo>
                  <a:lnTo>
                    <a:pt x="109181" y="30378"/>
                  </a:lnTo>
                  <a:close/>
                </a:path>
                <a:path w="147954" h="64770">
                  <a:moveTo>
                    <a:pt x="109258" y="9715"/>
                  </a:moveTo>
                  <a:lnTo>
                    <a:pt x="108242" y="6565"/>
                  </a:lnTo>
                  <a:lnTo>
                    <a:pt x="107962" y="6680"/>
                  </a:lnTo>
                  <a:lnTo>
                    <a:pt x="108978" y="9829"/>
                  </a:lnTo>
                  <a:lnTo>
                    <a:pt x="109258" y="9715"/>
                  </a:lnTo>
                  <a:close/>
                </a:path>
                <a:path w="147954" h="64770">
                  <a:moveTo>
                    <a:pt x="109842" y="31343"/>
                  </a:moveTo>
                  <a:lnTo>
                    <a:pt x="109601" y="31242"/>
                  </a:lnTo>
                  <a:lnTo>
                    <a:pt x="108178" y="34061"/>
                  </a:lnTo>
                  <a:lnTo>
                    <a:pt x="108432" y="34150"/>
                  </a:lnTo>
                  <a:lnTo>
                    <a:pt x="109842" y="31343"/>
                  </a:lnTo>
                  <a:close/>
                </a:path>
                <a:path w="147954" h="64770">
                  <a:moveTo>
                    <a:pt x="110159" y="8648"/>
                  </a:moveTo>
                  <a:lnTo>
                    <a:pt x="109156" y="5524"/>
                  </a:lnTo>
                  <a:lnTo>
                    <a:pt x="108940" y="5600"/>
                  </a:lnTo>
                  <a:lnTo>
                    <a:pt x="109880" y="8750"/>
                  </a:lnTo>
                  <a:lnTo>
                    <a:pt x="110159" y="8648"/>
                  </a:lnTo>
                  <a:close/>
                </a:path>
                <a:path w="147954" h="64770">
                  <a:moveTo>
                    <a:pt x="110515" y="32308"/>
                  </a:moveTo>
                  <a:lnTo>
                    <a:pt x="110274" y="32207"/>
                  </a:lnTo>
                  <a:lnTo>
                    <a:pt x="108953" y="34810"/>
                  </a:lnTo>
                  <a:lnTo>
                    <a:pt x="108966" y="35090"/>
                  </a:lnTo>
                  <a:lnTo>
                    <a:pt x="110515" y="32308"/>
                  </a:lnTo>
                  <a:close/>
                </a:path>
                <a:path w="147954" h="64770">
                  <a:moveTo>
                    <a:pt x="111061" y="7581"/>
                  </a:moveTo>
                  <a:lnTo>
                    <a:pt x="110058" y="4368"/>
                  </a:lnTo>
                  <a:lnTo>
                    <a:pt x="109816" y="4470"/>
                  </a:lnTo>
                  <a:lnTo>
                    <a:pt x="109842" y="4648"/>
                  </a:lnTo>
                  <a:lnTo>
                    <a:pt x="110794" y="7696"/>
                  </a:lnTo>
                  <a:lnTo>
                    <a:pt x="111061" y="7581"/>
                  </a:lnTo>
                  <a:close/>
                </a:path>
                <a:path w="147954" h="64770">
                  <a:moveTo>
                    <a:pt x="111175" y="33261"/>
                  </a:moveTo>
                  <a:lnTo>
                    <a:pt x="110934" y="33172"/>
                  </a:lnTo>
                  <a:lnTo>
                    <a:pt x="109689" y="35674"/>
                  </a:lnTo>
                  <a:lnTo>
                    <a:pt x="109931" y="35763"/>
                  </a:lnTo>
                  <a:lnTo>
                    <a:pt x="111175" y="33261"/>
                  </a:lnTo>
                  <a:close/>
                </a:path>
                <a:path w="147954" h="64770">
                  <a:moveTo>
                    <a:pt x="111848" y="34226"/>
                  </a:moveTo>
                  <a:lnTo>
                    <a:pt x="111594" y="34124"/>
                  </a:lnTo>
                  <a:lnTo>
                    <a:pt x="110820" y="35674"/>
                  </a:lnTo>
                  <a:lnTo>
                    <a:pt x="110718" y="36144"/>
                  </a:lnTo>
                  <a:lnTo>
                    <a:pt x="110858" y="36195"/>
                  </a:lnTo>
                  <a:lnTo>
                    <a:pt x="111848" y="34226"/>
                  </a:lnTo>
                  <a:close/>
                </a:path>
                <a:path w="147954" h="64770">
                  <a:moveTo>
                    <a:pt x="111975" y="6515"/>
                  </a:moveTo>
                  <a:lnTo>
                    <a:pt x="111010" y="3454"/>
                  </a:lnTo>
                  <a:lnTo>
                    <a:pt x="110756" y="3556"/>
                  </a:lnTo>
                  <a:lnTo>
                    <a:pt x="111709" y="6629"/>
                  </a:lnTo>
                  <a:lnTo>
                    <a:pt x="111975" y="6515"/>
                  </a:lnTo>
                  <a:close/>
                </a:path>
                <a:path w="147954" h="64770">
                  <a:moveTo>
                    <a:pt x="112522" y="35191"/>
                  </a:moveTo>
                  <a:lnTo>
                    <a:pt x="112255" y="35090"/>
                  </a:lnTo>
                  <a:lnTo>
                    <a:pt x="111252" y="37084"/>
                  </a:lnTo>
                  <a:lnTo>
                    <a:pt x="111506" y="37185"/>
                  </a:lnTo>
                  <a:lnTo>
                    <a:pt x="112522" y="35191"/>
                  </a:lnTo>
                  <a:close/>
                </a:path>
                <a:path w="147954" h="64770">
                  <a:moveTo>
                    <a:pt x="112877" y="6070"/>
                  </a:moveTo>
                  <a:lnTo>
                    <a:pt x="112801" y="5524"/>
                  </a:lnTo>
                  <a:lnTo>
                    <a:pt x="111963" y="2806"/>
                  </a:lnTo>
                  <a:lnTo>
                    <a:pt x="111709" y="2908"/>
                  </a:lnTo>
                  <a:lnTo>
                    <a:pt x="111988" y="3810"/>
                  </a:lnTo>
                  <a:lnTo>
                    <a:pt x="112318" y="4648"/>
                  </a:lnTo>
                  <a:lnTo>
                    <a:pt x="112610" y="5562"/>
                  </a:lnTo>
                  <a:lnTo>
                    <a:pt x="112877" y="6070"/>
                  </a:lnTo>
                  <a:close/>
                </a:path>
                <a:path w="147954" h="64770">
                  <a:moveTo>
                    <a:pt x="113157" y="36195"/>
                  </a:moveTo>
                  <a:lnTo>
                    <a:pt x="112928" y="36042"/>
                  </a:lnTo>
                  <a:lnTo>
                    <a:pt x="111912" y="38074"/>
                  </a:lnTo>
                  <a:lnTo>
                    <a:pt x="112166" y="38176"/>
                  </a:lnTo>
                  <a:lnTo>
                    <a:pt x="113157" y="36195"/>
                  </a:lnTo>
                  <a:close/>
                </a:path>
                <a:path w="147954" h="64770">
                  <a:moveTo>
                    <a:pt x="113703" y="15544"/>
                  </a:moveTo>
                  <a:lnTo>
                    <a:pt x="112737" y="12446"/>
                  </a:lnTo>
                  <a:lnTo>
                    <a:pt x="112433" y="12547"/>
                  </a:lnTo>
                  <a:lnTo>
                    <a:pt x="113411" y="15633"/>
                  </a:lnTo>
                  <a:lnTo>
                    <a:pt x="113703" y="15544"/>
                  </a:lnTo>
                  <a:close/>
                </a:path>
                <a:path w="147954" h="64770">
                  <a:moveTo>
                    <a:pt x="113868" y="4965"/>
                  </a:moveTo>
                  <a:lnTo>
                    <a:pt x="113550" y="4000"/>
                  </a:lnTo>
                  <a:lnTo>
                    <a:pt x="113207" y="2806"/>
                  </a:lnTo>
                  <a:lnTo>
                    <a:pt x="112966" y="2044"/>
                  </a:lnTo>
                  <a:lnTo>
                    <a:pt x="112712" y="2146"/>
                  </a:lnTo>
                  <a:lnTo>
                    <a:pt x="113614" y="5067"/>
                  </a:lnTo>
                  <a:lnTo>
                    <a:pt x="113868" y="4965"/>
                  </a:lnTo>
                  <a:close/>
                </a:path>
                <a:path w="147954" h="64770">
                  <a:moveTo>
                    <a:pt x="114604" y="14554"/>
                  </a:moveTo>
                  <a:lnTo>
                    <a:pt x="113639" y="11493"/>
                  </a:lnTo>
                  <a:lnTo>
                    <a:pt x="113360" y="11582"/>
                  </a:lnTo>
                  <a:lnTo>
                    <a:pt x="114312" y="14655"/>
                  </a:lnTo>
                  <a:lnTo>
                    <a:pt x="114604" y="14554"/>
                  </a:lnTo>
                  <a:close/>
                </a:path>
                <a:path w="147954" h="64770">
                  <a:moveTo>
                    <a:pt x="114769" y="3898"/>
                  </a:moveTo>
                  <a:lnTo>
                    <a:pt x="113880" y="1003"/>
                  </a:lnTo>
                  <a:lnTo>
                    <a:pt x="113626" y="1104"/>
                  </a:lnTo>
                  <a:lnTo>
                    <a:pt x="114515" y="4000"/>
                  </a:lnTo>
                  <a:lnTo>
                    <a:pt x="114769" y="3898"/>
                  </a:lnTo>
                  <a:close/>
                </a:path>
                <a:path w="147954" h="64770">
                  <a:moveTo>
                    <a:pt x="115506" y="13576"/>
                  </a:moveTo>
                  <a:lnTo>
                    <a:pt x="114554" y="10528"/>
                  </a:lnTo>
                  <a:lnTo>
                    <a:pt x="114312" y="10604"/>
                  </a:lnTo>
                  <a:lnTo>
                    <a:pt x="115214" y="13652"/>
                  </a:lnTo>
                  <a:lnTo>
                    <a:pt x="115506" y="13576"/>
                  </a:lnTo>
                  <a:close/>
                </a:path>
                <a:path w="147954" h="64770">
                  <a:moveTo>
                    <a:pt x="116408" y="12585"/>
                  </a:moveTo>
                  <a:lnTo>
                    <a:pt x="115468" y="9563"/>
                  </a:lnTo>
                  <a:lnTo>
                    <a:pt x="115303" y="9613"/>
                  </a:lnTo>
                  <a:lnTo>
                    <a:pt x="116128" y="12674"/>
                  </a:lnTo>
                  <a:lnTo>
                    <a:pt x="116408" y="12585"/>
                  </a:lnTo>
                  <a:close/>
                </a:path>
                <a:path w="147954" h="64770">
                  <a:moveTo>
                    <a:pt x="117322" y="11595"/>
                  </a:moveTo>
                  <a:lnTo>
                    <a:pt x="116382" y="8597"/>
                  </a:lnTo>
                  <a:lnTo>
                    <a:pt x="116090" y="8686"/>
                  </a:lnTo>
                  <a:lnTo>
                    <a:pt x="117030" y="11684"/>
                  </a:lnTo>
                  <a:lnTo>
                    <a:pt x="117322" y="11595"/>
                  </a:lnTo>
                  <a:close/>
                </a:path>
                <a:path w="147954" h="64770">
                  <a:moveTo>
                    <a:pt x="118198" y="10528"/>
                  </a:moveTo>
                  <a:lnTo>
                    <a:pt x="117195" y="7378"/>
                  </a:lnTo>
                  <a:lnTo>
                    <a:pt x="116916" y="7480"/>
                  </a:lnTo>
                  <a:lnTo>
                    <a:pt x="117944" y="10693"/>
                  </a:lnTo>
                  <a:lnTo>
                    <a:pt x="118186" y="10617"/>
                  </a:lnTo>
                  <a:close/>
                </a:path>
                <a:path w="147954" h="64770">
                  <a:moveTo>
                    <a:pt x="119113" y="9563"/>
                  </a:moveTo>
                  <a:lnTo>
                    <a:pt x="118046" y="6261"/>
                  </a:lnTo>
                  <a:lnTo>
                    <a:pt x="117767" y="6350"/>
                  </a:lnTo>
                  <a:lnTo>
                    <a:pt x="118846" y="9702"/>
                  </a:lnTo>
                  <a:lnTo>
                    <a:pt x="119011" y="9652"/>
                  </a:lnTo>
                  <a:close/>
                </a:path>
                <a:path w="147954" h="64770">
                  <a:moveTo>
                    <a:pt x="120027" y="8597"/>
                  </a:moveTo>
                  <a:lnTo>
                    <a:pt x="118960" y="5295"/>
                  </a:lnTo>
                  <a:lnTo>
                    <a:pt x="118668" y="5384"/>
                  </a:lnTo>
                  <a:lnTo>
                    <a:pt x="119761" y="8712"/>
                  </a:lnTo>
                  <a:lnTo>
                    <a:pt x="119989" y="8636"/>
                  </a:lnTo>
                  <a:close/>
                </a:path>
                <a:path w="147954" h="64770">
                  <a:moveTo>
                    <a:pt x="120942" y="7645"/>
                  </a:moveTo>
                  <a:lnTo>
                    <a:pt x="119913" y="4394"/>
                  </a:lnTo>
                  <a:lnTo>
                    <a:pt x="119646" y="4483"/>
                  </a:lnTo>
                  <a:lnTo>
                    <a:pt x="120662" y="7721"/>
                  </a:lnTo>
                  <a:lnTo>
                    <a:pt x="120942" y="7645"/>
                  </a:lnTo>
                  <a:close/>
                </a:path>
                <a:path w="147954" h="64770">
                  <a:moveTo>
                    <a:pt x="121843" y="6654"/>
                  </a:moveTo>
                  <a:lnTo>
                    <a:pt x="120827" y="3429"/>
                  </a:lnTo>
                  <a:lnTo>
                    <a:pt x="120561" y="3517"/>
                  </a:lnTo>
                  <a:lnTo>
                    <a:pt x="121564" y="6731"/>
                  </a:lnTo>
                  <a:lnTo>
                    <a:pt x="121843" y="6654"/>
                  </a:lnTo>
                  <a:close/>
                </a:path>
                <a:path w="147954" h="64770">
                  <a:moveTo>
                    <a:pt x="122745" y="5664"/>
                  </a:moveTo>
                  <a:lnTo>
                    <a:pt x="121742" y="2362"/>
                  </a:lnTo>
                  <a:lnTo>
                    <a:pt x="121475" y="2451"/>
                  </a:lnTo>
                  <a:lnTo>
                    <a:pt x="122466" y="5740"/>
                  </a:lnTo>
                  <a:lnTo>
                    <a:pt x="122745" y="5664"/>
                  </a:lnTo>
                  <a:close/>
                </a:path>
                <a:path w="147954" h="64770">
                  <a:moveTo>
                    <a:pt x="123647" y="4673"/>
                  </a:moveTo>
                  <a:lnTo>
                    <a:pt x="122694" y="1524"/>
                  </a:lnTo>
                  <a:lnTo>
                    <a:pt x="122428" y="1600"/>
                  </a:lnTo>
                  <a:lnTo>
                    <a:pt x="123380" y="4749"/>
                  </a:lnTo>
                  <a:lnTo>
                    <a:pt x="123647" y="4673"/>
                  </a:lnTo>
                  <a:close/>
                </a:path>
                <a:path w="147954" h="64770">
                  <a:moveTo>
                    <a:pt x="124637" y="4267"/>
                  </a:moveTo>
                  <a:lnTo>
                    <a:pt x="124485" y="3733"/>
                  </a:lnTo>
                  <a:lnTo>
                    <a:pt x="123647" y="952"/>
                  </a:lnTo>
                  <a:lnTo>
                    <a:pt x="123380" y="1028"/>
                  </a:lnTo>
                  <a:lnTo>
                    <a:pt x="123672" y="1968"/>
                  </a:lnTo>
                  <a:lnTo>
                    <a:pt x="124294" y="3771"/>
                  </a:lnTo>
                  <a:lnTo>
                    <a:pt x="124548" y="4305"/>
                  </a:lnTo>
                  <a:close/>
                </a:path>
                <a:path w="147954" h="64770">
                  <a:moveTo>
                    <a:pt x="125539" y="3289"/>
                  </a:moveTo>
                  <a:lnTo>
                    <a:pt x="124841" y="914"/>
                  </a:lnTo>
                  <a:lnTo>
                    <a:pt x="124548" y="0"/>
                  </a:lnTo>
                  <a:lnTo>
                    <a:pt x="124294" y="76"/>
                  </a:lnTo>
                  <a:lnTo>
                    <a:pt x="125285" y="3365"/>
                  </a:lnTo>
                  <a:lnTo>
                    <a:pt x="125539" y="3289"/>
                  </a:lnTo>
                  <a:close/>
                </a:path>
                <a:path w="147954" h="64770">
                  <a:moveTo>
                    <a:pt x="138734" y="13360"/>
                  </a:moveTo>
                  <a:lnTo>
                    <a:pt x="138493" y="13284"/>
                  </a:lnTo>
                  <a:lnTo>
                    <a:pt x="137261" y="15786"/>
                  </a:lnTo>
                  <a:lnTo>
                    <a:pt x="136829" y="16611"/>
                  </a:lnTo>
                  <a:lnTo>
                    <a:pt x="137083" y="16687"/>
                  </a:lnTo>
                  <a:lnTo>
                    <a:pt x="138734" y="13360"/>
                  </a:lnTo>
                  <a:close/>
                </a:path>
                <a:path w="147954" h="64770">
                  <a:moveTo>
                    <a:pt x="139458" y="14300"/>
                  </a:moveTo>
                  <a:lnTo>
                    <a:pt x="139204" y="14211"/>
                  </a:lnTo>
                  <a:lnTo>
                    <a:pt x="137541" y="17576"/>
                  </a:lnTo>
                  <a:lnTo>
                    <a:pt x="137896" y="17081"/>
                  </a:lnTo>
                  <a:lnTo>
                    <a:pt x="139458" y="14300"/>
                  </a:lnTo>
                  <a:close/>
                </a:path>
                <a:path w="147954" h="64770">
                  <a:moveTo>
                    <a:pt x="140296" y="14833"/>
                  </a:moveTo>
                  <a:lnTo>
                    <a:pt x="140042" y="14757"/>
                  </a:lnTo>
                  <a:lnTo>
                    <a:pt x="138506" y="17843"/>
                  </a:lnTo>
                  <a:lnTo>
                    <a:pt x="138709" y="18021"/>
                  </a:lnTo>
                  <a:lnTo>
                    <a:pt x="140296" y="14833"/>
                  </a:lnTo>
                  <a:close/>
                </a:path>
                <a:path w="147954" h="64770">
                  <a:moveTo>
                    <a:pt x="141084" y="15646"/>
                  </a:moveTo>
                  <a:lnTo>
                    <a:pt x="140830" y="15570"/>
                  </a:lnTo>
                  <a:lnTo>
                    <a:pt x="139623" y="18021"/>
                  </a:lnTo>
                  <a:lnTo>
                    <a:pt x="139153" y="18910"/>
                  </a:lnTo>
                  <a:lnTo>
                    <a:pt x="139420" y="18986"/>
                  </a:lnTo>
                  <a:lnTo>
                    <a:pt x="141084" y="15646"/>
                  </a:lnTo>
                  <a:close/>
                </a:path>
                <a:path w="147954" h="64770">
                  <a:moveTo>
                    <a:pt x="141744" y="16687"/>
                  </a:moveTo>
                  <a:lnTo>
                    <a:pt x="141528" y="16624"/>
                  </a:lnTo>
                  <a:lnTo>
                    <a:pt x="139865" y="19875"/>
                  </a:lnTo>
                  <a:lnTo>
                    <a:pt x="140119" y="19951"/>
                  </a:lnTo>
                  <a:lnTo>
                    <a:pt x="141630" y="17005"/>
                  </a:lnTo>
                  <a:lnTo>
                    <a:pt x="141744" y="16687"/>
                  </a:lnTo>
                  <a:close/>
                </a:path>
                <a:path w="147954" h="64770">
                  <a:moveTo>
                    <a:pt x="142367" y="17919"/>
                  </a:moveTo>
                  <a:lnTo>
                    <a:pt x="142189" y="17881"/>
                  </a:lnTo>
                  <a:lnTo>
                    <a:pt x="140576" y="20840"/>
                  </a:lnTo>
                  <a:lnTo>
                    <a:pt x="140830" y="20916"/>
                  </a:lnTo>
                  <a:lnTo>
                    <a:pt x="142367" y="17919"/>
                  </a:lnTo>
                  <a:close/>
                </a:path>
                <a:path w="147954" h="64770">
                  <a:moveTo>
                    <a:pt x="142938" y="19202"/>
                  </a:moveTo>
                  <a:lnTo>
                    <a:pt x="142684" y="19126"/>
                  </a:lnTo>
                  <a:lnTo>
                    <a:pt x="141287" y="21805"/>
                  </a:lnTo>
                  <a:lnTo>
                    <a:pt x="141541" y="21894"/>
                  </a:lnTo>
                  <a:lnTo>
                    <a:pt x="142938" y="19202"/>
                  </a:lnTo>
                  <a:close/>
                </a:path>
                <a:path w="147954" h="64770">
                  <a:moveTo>
                    <a:pt x="143649" y="20193"/>
                  </a:moveTo>
                  <a:lnTo>
                    <a:pt x="143395" y="20066"/>
                  </a:lnTo>
                  <a:lnTo>
                    <a:pt x="141998" y="22771"/>
                  </a:lnTo>
                  <a:lnTo>
                    <a:pt x="142252" y="22860"/>
                  </a:lnTo>
                  <a:lnTo>
                    <a:pt x="143649" y="20193"/>
                  </a:lnTo>
                  <a:close/>
                </a:path>
                <a:path w="147954" h="64770">
                  <a:moveTo>
                    <a:pt x="144221" y="21386"/>
                  </a:moveTo>
                  <a:lnTo>
                    <a:pt x="143954" y="21297"/>
                  </a:lnTo>
                  <a:lnTo>
                    <a:pt x="142709" y="23736"/>
                  </a:lnTo>
                  <a:lnTo>
                    <a:pt x="142963" y="23825"/>
                  </a:lnTo>
                  <a:lnTo>
                    <a:pt x="144221" y="21386"/>
                  </a:lnTo>
                  <a:close/>
                </a:path>
                <a:path w="147954" h="64770">
                  <a:moveTo>
                    <a:pt x="144868" y="22440"/>
                  </a:moveTo>
                  <a:lnTo>
                    <a:pt x="144614" y="22352"/>
                  </a:lnTo>
                  <a:lnTo>
                    <a:pt x="143408" y="24701"/>
                  </a:lnTo>
                  <a:lnTo>
                    <a:pt x="143675" y="24777"/>
                  </a:lnTo>
                  <a:lnTo>
                    <a:pt x="144868" y="22440"/>
                  </a:lnTo>
                  <a:close/>
                </a:path>
                <a:path w="147954" h="64770">
                  <a:moveTo>
                    <a:pt x="145592" y="23393"/>
                  </a:moveTo>
                  <a:lnTo>
                    <a:pt x="145313" y="23304"/>
                  </a:lnTo>
                  <a:lnTo>
                    <a:pt x="144119" y="25666"/>
                  </a:lnTo>
                  <a:lnTo>
                    <a:pt x="144386" y="25742"/>
                  </a:lnTo>
                  <a:lnTo>
                    <a:pt x="145592" y="23393"/>
                  </a:lnTo>
                  <a:close/>
                </a:path>
                <a:path w="147954" h="64770">
                  <a:moveTo>
                    <a:pt x="146342" y="24257"/>
                  </a:moveTo>
                  <a:lnTo>
                    <a:pt x="146075" y="24180"/>
                  </a:lnTo>
                  <a:lnTo>
                    <a:pt x="144818" y="26631"/>
                  </a:lnTo>
                  <a:lnTo>
                    <a:pt x="145097" y="26708"/>
                  </a:lnTo>
                  <a:lnTo>
                    <a:pt x="146342" y="24257"/>
                  </a:lnTo>
                  <a:close/>
                </a:path>
                <a:path w="147954" h="64770">
                  <a:moveTo>
                    <a:pt x="147078" y="25196"/>
                  </a:moveTo>
                  <a:lnTo>
                    <a:pt x="146799" y="25120"/>
                  </a:lnTo>
                  <a:lnTo>
                    <a:pt x="145542" y="27597"/>
                  </a:lnTo>
                  <a:lnTo>
                    <a:pt x="145808" y="27686"/>
                  </a:lnTo>
                  <a:lnTo>
                    <a:pt x="147078" y="25196"/>
                  </a:lnTo>
                  <a:close/>
                </a:path>
                <a:path w="147954" h="64770">
                  <a:moveTo>
                    <a:pt x="147853" y="26022"/>
                  </a:moveTo>
                  <a:lnTo>
                    <a:pt x="147574" y="25933"/>
                  </a:lnTo>
                  <a:lnTo>
                    <a:pt x="146240" y="28562"/>
                  </a:lnTo>
                  <a:lnTo>
                    <a:pt x="146519" y="28651"/>
                  </a:lnTo>
                  <a:lnTo>
                    <a:pt x="147853" y="26022"/>
                  </a:lnTo>
                  <a:close/>
                </a:path>
              </a:pathLst>
            </a:custGeom>
            <a:solidFill>
              <a:srgbClr val="13100D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65" name="object 65"/>
            <p:cNvSpPr/>
            <p:nvPr/>
          </p:nvSpPr>
          <p:spPr>
            <a:xfrm>
              <a:off x="6990562" y="3407663"/>
              <a:ext cx="42545" cy="38100"/>
            </a:xfrm>
            <a:custGeom>
              <a:avLst/>
              <a:gdLst/>
              <a:ahLst/>
              <a:cxnLst/>
              <a:rect l="l" t="t" r="r" b="b"/>
              <a:pathLst>
                <a:path w="42545" h="38100">
                  <a:moveTo>
                    <a:pt x="5715" y="19456"/>
                  </a:moveTo>
                  <a:lnTo>
                    <a:pt x="4787" y="19431"/>
                  </a:lnTo>
                  <a:lnTo>
                    <a:pt x="4254" y="19151"/>
                  </a:lnTo>
                  <a:lnTo>
                    <a:pt x="0" y="19850"/>
                  </a:lnTo>
                  <a:lnTo>
                    <a:pt x="901" y="24511"/>
                  </a:lnTo>
                  <a:lnTo>
                    <a:pt x="1524" y="24968"/>
                  </a:lnTo>
                  <a:lnTo>
                    <a:pt x="1574" y="22796"/>
                  </a:lnTo>
                  <a:lnTo>
                    <a:pt x="3771" y="21666"/>
                  </a:lnTo>
                  <a:lnTo>
                    <a:pt x="4648" y="21463"/>
                  </a:lnTo>
                  <a:lnTo>
                    <a:pt x="3060" y="20624"/>
                  </a:lnTo>
                  <a:lnTo>
                    <a:pt x="2717" y="21704"/>
                  </a:lnTo>
                  <a:lnTo>
                    <a:pt x="1574" y="21158"/>
                  </a:lnTo>
                  <a:lnTo>
                    <a:pt x="2794" y="20269"/>
                  </a:lnTo>
                  <a:lnTo>
                    <a:pt x="4876" y="19951"/>
                  </a:lnTo>
                  <a:lnTo>
                    <a:pt x="5283" y="20116"/>
                  </a:lnTo>
                  <a:lnTo>
                    <a:pt x="5715" y="19456"/>
                  </a:lnTo>
                  <a:close/>
                </a:path>
                <a:path w="42545" h="38100">
                  <a:moveTo>
                    <a:pt x="12661" y="34544"/>
                  </a:moveTo>
                  <a:lnTo>
                    <a:pt x="12153" y="34251"/>
                  </a:lnTo>
                  <a:lnTo>
                    <a:pt x="9817" y="33058"/>
                  </a:lnTo>
                  <a:lnTo>
                    <a:pt x="10210" y="34417"/>
                  </a:lnTo>
                  <a:lnTo>
                    <a:pt x="5461" y="32816"/>
                  </a:lnTo>
                  <a:lnTo>
                    <a:pt x="4038" y="27114"/>
                  </a:lnTo>
                  <a:lnTo>
                    <a:pt x="4445" y="23634"/>
                  </a:lnTo>
                  <a:lnTo>
                    <a:pt x="4660" y="22860"/>
                  </a:lnTo>
                  <a:lnTo>
                    <a:pt x="3784" y="21983"/>
                  </a:lnTo>
                  <a:lnTo>
                    <a:pt x="2336" y="24549"/>
                  </a:lnTo>
                  <a:lnTo>
                    <a:pt x="2108" y="27051"/>
                  </a:lnTo>
                  <a:lnTo>
                    <a:pt x="3835" y="28968"/>
                  </a:lnTo>
                  <a:lnTo>
                    <a:pt x="6299" y="34937"/>
                  </a:lnTo>
                  <a:lnTo>
                    <a:pt x="8204" y="34937"/>
                  </a:lnTo>
                  <a:lnTo>
                    <a:pt x="7950" y="35991"/>
                  </a:lnTo>
                  <a:lnTo>
                    <a:pt x="8813" y="36550"/>
                  </a:lnTo>
                  <a:lnTo>
                    <a:pt x="9232" y="36715"/>
                  </a:lnTo>
                  <a:lnTo>
                    <a:pt x="11620" y="36512"/>
                  </a:lnTo>
                  <a:lnTo>
                    <a:pt x="12026" y="35915"/>
                  </a:lnTo>
                  <a:lnTo>
                    <a:pt x="12484" y="35344"/>
                  </a:lnTo>
                  <a:lnTo>
                    <a:pt x="12661" y="34544"/>
                  </a:lnTo>
                  <a:close/>
                </a:path>
                <a:path w="42545" h="38100">
                  <a:moveTo>
                    <a:pt x="14859" y="22021"/>
                  </a:moveTo>
                  <a:lnTo>
                    <a:pt x="14109" y="21818"/>
                  </a:lnTo>
                  <a:lnTo>
                    <a:pt x="14859" y="22021"/>
                  </a:lnTo>
                  <a:close/>
                </a:path>
                <a:path w="42545" h="38100">
                  <a:moveTo>
                    <a:pt x="17348" y="24409"/>
                  </a:moveTo>
                  <a:lnTo>
                    <a:pt x="17272" y="24130"/>
                  </a:lnTo>
                  <a:lnTo>
                    <a:pt x="17272" y="23926"/>
                  </a:lnTo>
                  <a:lnTo>
                    <a:pt x="16421" y="23507"/>
                  </a:lnTo>
                  <a:lnTo>
                    <a:pt x="16725" y="24130"/>
                  </a:lnTo>
                  <a:lnTo>
                    <a:pt x="14122" y="21932"/>
                  </a:lnTo>
                  <a:lnTo>
                    <a:pt x="14173" y="22529"/>
                  </a:lnTo>
                  <a:lnTo>
                    <a:pt x="15074" y="23761"/>
                  </a:lnTo>
                  <a:lnTo>
                    <a:pt x="15532" y="24130"/>
                  </a:lnTo>
                  <a:lnTo>
                    <a:pt x="15659" y="24358"/>
                  </a:lnTo>
                  <a:lnTo>
                    <a:pt x="16802" y="24587"/>
                  </a:lnTo>
                  <a:lnTo>
                    <a:pt x="17348" y="24409"/>
                  </a:lnTo>
                  <a:close/>
                </a:path>
                <a:path w="42545" h="38100">
                  <a:moveTo>
                    <a:pt x="17881" y="27698"/>
                  </a:moveTo>
                  <a:lnTo>
                    <a:pt x="17792" y="26822"/>
                  </a:lnTo>
                  <a:lnTo>
                    <a:pt x="16446" y="25628"/>
                  </a:lnTo>
                  <a:lnTo>
                    <a:pt x="16090" y="25311"/>
                  </a:lnTo>
                  <a:lnTo>
                    <a:pt x="15201" y="25082"/>
                  </a:lnTo>
                  <a:lnTo>
                    <a:pt x="14389" y="25628"/>
                  </a:lnTo>
                  <a:lnTo>
                    <a:pt x="13576" y="24104"/>
                  </a:lnTo>
                  <a:lnTo>
                    <a:pt x="11125" y="23266"/>
                  </a:lnTo>
                  <a:lnTo>
                    <a:pt x="10134" y="23114"/>
                  </a:lnTo>
                  <a:lnTo>
                    <a:pt x="6946" y="22618"/>
                  </a:lnTo>
                  <a:lnTo>
                    <a:pt x="6223" y="22402"/>
                  </a:lnTo>
                  <a:lnTo>
                    <a:pt x="5600" y="22352"/>
                  </a:lnTo>
                  <a:lnTo>
                    <a:pt x="5435" y="25628"/>
                  </a:lnTo>
                  <a:lnTo>
                    <a:pt x="5638" y="27965"/>
                  </a:lnTo>
                  <a:lnTo>
                    <a:pt x="6388" y="28511"/>
                  </a:lnTo>
                  <a:lnTo>
                    <a:pt x="6388" y="24231"/>
                  </a:lnTo>
                  <a:lnTo>
                    <a:pt x="6057" y="24168"/>
                  </a:lnTo>
                  <a:lnTo>
                    <a:pt x="6388" y="23114"/>
                  </a:lnTo>
                  <a:lnTo>
                    <a:pt x="6388" y="24231"/>
                  </a:lnTo>
                  <a:lnTo>
                    <a:pt x="9994" y="24892"/>
                  </a:lnTo>
                  <a:lnTo>
                    <a:pt x="11277" y="25260"/>
                  </a:lnTo>
                  <a:lnTo>
                    <a:pt x="15443" y="26822"/>
                  </a:lnTo>
                  <a:lnTo>
                    <a:pt x="13830" y="26860"/>
                  </a:lnTo>
                  <a:lnTo>
                    <a:pt x="15341" y="30353"/>
                  </a:lnTo>
                  <a:lnTo>
                    <a:pt x="16205" y="29400"/>
                  </a:lnTo>
                  <a:lnTo>
                    <a:pt x="17881" y="27698"/>
                  </a:lnTo>
                  <a:close/>
                </a:path>
                <a:path w="42545" h="38100">
                  <a:moveTo>
                    <a:pt x="20434" y="13652"/>
                  </a:moveTo>
                  <a:lnTo>
                    <a:pt x="20332" y="13335"/>
                  </a:lnTo>
                  <a:lnTo>
                    <a:pt x="19824" y="12992"/>
                  </a:lnTo>
                  <a:lnTo>
                    <a:pt x="20434" y="13652"/>
                  </a:lnTo>
                  <a:close/>
                </a:path>
                <a:path w="42545" h="38100">
                  <a:moveTo>
                    <a:pt x="22847" y="37287"/>
                  </a:moveTo>
                  <a:lnTo>
                    <a:pt x="21907" y="36398"/>
                  </a:lnTo>
                  <a:lnTo>
                    <a:pt x="18884" y="34010"/>
                  </a:lnTo>
                  <a:lnTo>
                    <a:pt x="15989" y="31203"/>
                  </a:lnTo>
                  <a:lnTo>
                    <a:pt x="13258" y="28841"/>
                  </a:lnTo>
                  <a:lnTo>
                    <a:pt x="12052" y="27736"/>
                  </a:lnTo>
                  <a:lnTo>
                    <a:pt x="12268" y="27597"/>
                  </a:lnTo>
                  <a:lnTo>
                    <a:pt x="12153" y="26149"/>
                  </a:lnTo>
                  <a:lnTo>
                    <a:pt x="10706" y="25857"/>
                  </a:lnTo>
                  <a:lnTo>
                    <a:pt x="8991" y="25361"/>
                  </a:lnTo>
                  <a:lnTo>
                    <a:pt x="7556" y="25361"/>
                  </a:lnTo>
                  <a:lnTo>
                    <a:pt x="7251" y="26682"/>
                  </a:lnTo>
                  <a:lnTo>
                    <a:pt x="7391" y="31318"/>
                  </a:lnTo>
                  <a:lnTo>
                    <a:pt x="8775" y="32689"/>
                  </a:lnTo>
                  <a:lnTo>
                    <a:pt x="9385" y="33032"/>
                  </a:lnTo>
                  <a:lnTo>
                    <a:pt x="10045" y="32715"/>
                  </a:lnTo>
                  <a:lnTo>
                    <a:pt x="9588" y="32067"/>
                  </a:lnTo>
                  <a:lnTo>
                    <a:pt x="8978" y="32626"/>
                  </a:lnTo>
                  <a:lnTo>
                    <a:pt x="8864" y="31394"/>
                  </a:lnTo>
                  <a:lnTo>
                    <a:pt x="9880" y="31153"/>
                  </a:lnTo>
                  <a:lnTo>
                    <a:pt x="9855" y="31330"/>
                  </a:lnTo>
                  <a:lnTo>
                    <a:pt x="12446" y="32562"/>
                  </a:lnTo>
                  <a:lnTo>
                    <a:pt x="22834" y="37998"/>
                  </a:lnTo>
                  <a:lnTo>
                    <a:pt x="22847" y="37287"/>
                  </a:lnTo>
                  <a:close/>
                </a:path>
                <a:path w="42545" h="38100">
                  <a:moveTo>
                    <a:pt x="23558" y="15392"/>
                  </a:moveTo>
                  <a:lnTo>
                    <a:pt x="23533" y="14160"/>
                  </a:lnTo>
                  <a:lnTo>
                    <a:pt x="22809" y="15201"/>
                  </a:lnTo>
                  <a:lnTo>
                    <a:pt x="22923" y="15354"/>
                  </a:lnTo>
                  <a:lnTo>
                    <a:pt x="22733" y="15392"/>
                  </a:lnTo>
                  <a:lnTo>
                    <a:pt x="23558" y="15392"/>
                  </a:lnTo>
                  <a:close/>
                </a:path>
                <a:path w="42545" h="38100">
                  <a:moveTo>
                    <a:pt x="26708" y="10223"/>
                  </a:moveTo>
                  <a:lnTo>
                    <a:pt x="26454" y="9944"/>
                  </a:lnTo>
                  <a:lnTo>
                    <a:pt x="26631" y="10172"/>
                  </a:lnTo>
                  <a:close/>
                </a:path>
                <a:path w="42545" h="38100">
                  <a:moveTo>
                    <a:pt x="30391" y="12153"/>
                  </a:moveTo>
                  <a:lnTo>
                    <a:pt x="29387" y="11696"/>
                  </a:lnTo>
                  <a:lnTo>
                    <a:pt x="28448" y="9855"/>
                  </a:lnTo>
                  <a:lnTo>
                    <a:pt x="27762" y="9499"/>
                  </a:lnTo>
                  <a:lnTo>
                    <a:pt x="27762" y="10033"/>
                  </a:lnTo>
                  <a:lnTo>
                    <a:pt x="29629" y="13550"/>
                  </a:lnTo>
                  <a:lnTo>
                    <a:pt x="30391" y="13957"/>
                  </a:lnTo>
                  <a:lnTo>
                    <a:pt x="30391" y="12153"/>
                  </a:lnTo>
                  <a:close/>
                </a:path>
                <a:path w="42545" h="38100">
                  <a:moveTo>
                    <a:pt x="34861" y="23037"/>
                  </a:moveTo>
                  <a:lnTo>
                    <a:pt x="28905" y="13423"/>
                  </a:lnTo>
                  <a:lnTo>
                    <a:pt x="28333" y="12611"/>
                  </a:lnTo>
                  <a:lnTo>
                    <a:pt x="28206" y="12433"/>
                  </a:lnTo>
                  <a:lnTo>
                    <a:pt x="28702" y="12827"/>
                  </a:lnTo>
                  <a:lnTo>
                    <a:pt x="28397" y="12433"/>
                  </a:lnTo>
                  <a:lnTo>
                    <a:pt x="26631" y="10172"/>
                  </a:lnTo>
                  <a:lnTo>
                    <a:pt x="23685" y="8128"/>
                  </a:lnTo>
                  <a:lnTo>
                    <a:pt x="24650" y="9944"/>
                  </a:lnTo>
                  <a:lnTo>
                    <a:pt x="25577" y="12750"/>
                  </a:lnTo>
                  <a:lnTo>
                    <a:pt x="25895" y="12611"/>
                  </a:lnTo>
                  <a:lnTo>
                    <a:pt x="25920" y="13423"/>
                  </a:lnTo>
                  <a:lnTo>
                    <a:pt x="25323" y="13042"/>
                  </a:lnTo>
                  <a:lnTo>
                    <a:pt x="24917" y="12433"/>
                  </a:lnTo>
                  <a:lnTo>
                    <a:pt x="24815" y="12268"/>
                  </a:lnTo>
                  <a:lnTo>
                    <a:pt x="22250" y="7645"/>
                  </a:lnTo>
                  <a:lnTo>
                    <a:pt x="22148" y="7518"/>
                  </a:lnTo>
                  <a:lnTo>
                    <a:pt x="19723" y="5829"/>
                  </a:lnTo>
                  <a:lnTo>
                    <a:pt x="19786" y="5676"/>
                  </a:lnTo>
                  <a:lnTo>
                    <a:pt x="21158" y="6159"/>
                  </a:lnTo>
                  <a:lnTo>
                    <a:pt x="21374" y="6629"/>
                  </a:lnTo>
                  <a:lnTo>
                    <a:pt x="21856" y="5956"/>
                  </a:lnTo>
                  <a:lnTo>
                    <a:pt x="21666" y="5854"/>
                  </a:lnTo>
                  <a:lnTo>
                    <a:pt x="21170" y="5588"/>
                  </a:lnTo>
                  <a:lnTo>
                    <a:pt x="21285" y="5854"/>
                  </a:lnTo>
                  <a:lnTo>
                    <a:pt x="20866" y="5676"/>
                  </a:lnTo>
                  <a:lnTo>
                    <a:pt x="20599" y="5562"/>
                  </a:lnTo>
                  <a:lnTo>
                    <a:pt x="20015" y="5308"/>
                  </a:lnTo>
                  <a:lnTo>
                    <a:pt x="19011" y="4927"/>
                  </a:lnTo>
                  <a:lnTo>
                    <a:pt x="17881" y="5168"/>
                  </a:lnTo>
                  <a:lnTo>
                    <a:pt x="13309" y="6718"/>
                  </a:lnTo>
                  <a:lnTo>
                    <a:pt x="14109" y="11734"/>
                  </a:lnTo>
                  <a:lnTo>
                    <a:pt x="15557" y="15227"/>
                  </a:lnTo>
                  <a:lnTo>
                    <a:pt x="15836" y="15379"/>
                  </a:lnTo>
                  <a:lnTo>
                    <a:pt x="15303" y="16179"/>
                  </a:lnTo>
                  <a:lnTo>
                    <a:pt x="14770" y="15798"/>
                  </a:lnTo>
                  <a:lnTo>
                    <a:pt x="14643" y="14566"/>
                  </a:lnTo>
                  <a:lnTo>
                    <a:pt x="14122" y="13957"/>
                  </a:lnTo>
                  <a:lnTo>
                    <a:pt x="14122" y="14643"/>
                  </a:lnTo>
                  <a:lnTo>
                    <a:pt x="14287" y="14998"/>
                  </a:lnTo>
                  <a:lnTo>
                    <a:pt x="14401" y="15379"/>
                  </a:lnTo>
                  <a:lnTo>
                    <a:pt x="14173" y="16929"/>
                  </a:lnTo>
                  <a:lnTo>
                    <a:pt x="13068" y="17310"/>
                  </a:lnTo>
                  <a:lnTo>
                    <a:pt x="15709" y="23152"/>
                  </a:lnTo>
                  <a:lnTo>
                    <a:pt x="18376" y="23901"/>
                  </a:lnTo>
                  <a:lnTo>
                    <a:pt x="19037" y="23075"/>
                  </a:lnTo>
                  <a:lnTo>
                    <a:pt x="19951" y="21958"/>
                  </a:lnTo>
                  <a:lnTo>
                    <a:pt x="20218" y="21437"/>
                  </a:lnTo>
                  <a:lnTo>
                    <a:pt x="18821" y="21437"/>
                  </a:lnTo>
                  <a:lnTo>
                    <a:pt x="16929" y="23075"/>
                  </a:lnTo>
                  <a:lnTo>
                    <a:pt x="15544" y="20269"/>
                  </a:lnTo>
                  <a:lnTo>
                    <a:pt x="15367" y="19735"/>
                  </a:lnTo>
                  <a:lnTo>
                    <a:pt x="15328" y="19545"/>
                  </a:lnTo>
                  <a:lnTo>
                    <a:pt x="15824" y="18808"/>
                  </a:lnTo>
                  <a:lnTo>
                    <a:pt x="16103" y="18910"/>
                  </a:lnTo>
                  <a:lnTo>
                    <a:pt x="16383" y="19545"/>
                  </a:lnTo>
                  <a:lnTo>
                    <a:pt x="16408" y="19735"/>
                  </a:lnTo>
                  <a:lnTo>
                    <a:pt x="17132" y="21653"/>
                  </a:lnTo>
                  <a:lnTo>
                    <a:pt x="18694" y="20853"/>
                  </a:lnTo>
                  <a:lnTo>
                    <a:pt x="22606" y="20269"/>
                  </a:lnTo>
                  <a:lnTo>
                    <a:pt x="24142" y="18783"/>
                  </a:lnTo>
                  <a:lnTo>
                    <a:pt x="24752" y="18173"/>
                  </a:lnTo>
                  <a:lnTo>
                    <a:pt x="26098" y="17576"/>
                  </a:lnTo>
                  <a:lnTo>
                    <a:pt x="25323" y="16979"/>
                  </a:lnTo>
                  <a:lnTo>
                    <a:pt x="24295" y="16179"/>
                  </a:lnTo>
                  <a:lnTo>
                    <a:pt x="23202" y="15748"/>
                  </a:lnTo>
                  <a:lnTo>
                    <a:pt x="23177" y="16979"/>
                  </a:lnTo>
                  <a:lnTo>
                    <a:pt x="22517" y="16179"/>
                  </a:lnTo>
                  <a:lnTo>
                    <a:pt x="21894" y="15405"/>
                  </a:lnTo>
                  <a:lnTo>
                    <a:pt x="20586" y="13792"/>
                  </a:lnTo>
                  <a:lnTo>
                    <a:pt x="20154" y="15405"/>
                  </a:lnTo>
                  <a:lnTo>
                    <a:pt x="19558" y="14998"/>
                  </a:lnTo>
                  <a:lnTo>
                    <a:pt x="17272" y="10020"/>
                  </a:lnTo>
                  <a:lnTo>
                    <a:pt x="17272" y="8610"/>
                  </a:lnTo>
                  <a:lnTo>
                    <a:pt x="18199" y="9232"/>
                  </a:lnTo>
                  <a:lnTo>
                    <a:pt x="18034" y="8610"/>
                  </a:lnTo>
                  <a:lnTo>
                    <a:pt x="17411" y="6159"/>
                  </a:lnTo>
                  <a:lnTo>
                    <a:pt x="17284" y="6121"/>
                  </a:lnTo>
                  <a:lnTo>
                    <a:pt x="17360" y="5994"/>
                  </a:lnTo>
                  <a:lnTo>
                    <a:pt x="17665" y="5562"/>
                  </a:lnTo>
                  <a:lnTo>
                    <a:pt x="18580" y="5638"/>
                  </a:lnTo>
                  <a:lnTo>
                    <a:pt x="18008" y="6083"/>
                  </a:lnTo>
                  <a:lnTo>
                    <a:pt x="19291" y="6083"/>
                  </a:lnTo>
                  <a:lnTo>
                    <a:pt x="19100" y="7518"/>
                  </a:lnTo>
                  <a:lnTo>
                    <a:pt x="18834" y="8966"/>
                  </a:lnTo>
                  <a:lnTo>
                    <a:pt x="18834" y="9372"/>
                  </a:lnTo>
                  <a:lnTo>
                    <a:pt x="19570" y="10947"/>
                  </a:lnTo>
                  <a:lnTo>
                    <a:pt x="20332" y="13335"/>
                  </a:lnTo>
                  <a:lnTo>
                    <a:pt x="22072" y="14490"/>
                  </a:lnTo>
                  <a:lnTo>
                    <a:pt x="22771" y="15201"/>
                  </a:lnTo>
                  <a:lnTo>
                    <a:pt x="22771" y="12268"/>
                  </a:lnTo>
                  <a:lnTo>
                    <a:pt x="25679" y="15900"/>
                  </a:lnTo>
                  <a:lnTo>
                    <a:pt x="30213" y="19951"/>
                  </a:lnTo>
                  <a:lnTo>
                    <a:pt x="30975" y="21450"/>
                  </a:lnTo>
                  <a:lnTo>
                    <a:pt x="32219" y="26809"/>
                  </a:lnTo>
                  <a:lnTo>
                    <a:pt x="34861" y="23037"/>
                  </a:lnTo>
                  <a:close/>
                </a:path>
                <a:path w="42545" h="38100">
                  <a:moveTo>
                    <a:pt x="42265" y="15176"/>
                  </a:moveTo>
                  <a:lnTo>
                    <a:pt x="41910" y="13017"/>
                  </a:lnTo>
                  <a:lnTo>
                    <a:pt x="41224" y="10452"/>
                  </a:lnTo>
                  <a:lnTo>
                    <a:pt x="40093" y="8178"/>
                  </a:lnTo>
                  <a:lnTo>
                    <a:pt x="37960" y="4914"/>
                  </a:lnTo>
                  <a:lnTo>
                    <a:pt x="37642" y="5257"/>
                  </a:lnTo>
                  <a:lnTo>
                    <a:pt x="37338" y="4076"/>
                  </a:lnTo>
                  <a:lnTo>
                    <a:pt x="30264" y="0"/>
                  </a:lnTo>
                  <a:lnTo>
                    <a:pt x="26949" y="2032"/>
                  </a:lnTo>
                  <a:lnTo>
                    <a:pt x="27000" y="2603"/>
                  </a:lnTo>
                  <a:lnTo>
                    <a:pt x="33985" y="8597"/>
                  </a:lnTo>
                  <a:lnTo>
                    <a:pt x="32042" y="8458"/>
                  </a:lnTo>
                  <a:lnTo>
                    <a:pt x="28816" y="5969"/>
                  </a:lnTo>
                  <a:lnTo>
                    <a:pt x="28219" y="3797"/>
                  </a:lnTo>
                  <a:lnTo>
                    <a:pt x="25857" y="3340"/>
                  </a:lnTo>
                  <a:lnTo>
                    <a:pt x="27406" y="6794"/>
                  </a:lnTo>
                  <a:lnTo>
                    <a:pt x="29603" y="8001"/>
                  </a:lnTo>
                  <a:lnTo>
                    <a:pt x="31813" y="10172"/>
                  </a:lnTo>
                  <a:lnTo>
                    <a:pt x="31419" y="11341"/>
                  </a:lnTo>
                  <a:lnTo>
                    <a:pt x="34163" y="13220"/>
                  </a:lnTo>
                  <a:lnTo>
                    <a:pt x="37185" y="12852"/>
                  </a:lnTo>
                  <a:lnTo>
                    <a:pt x="36677" y="12192"/>
                  </a:lnTo>
                  <a:lnTo>
                    <a:pt x="34048" y="8788"/>
                  </a:lnTo>
                  <a:lnTo>
                    <a:pt x="34175" y="8763"/>
                  </a:lnTo>
                  <a:lnTo>
                    <a:pt x="35521" y="9906"/>
                  </a:lnTo>
                  <a:lnTo>
                    <a:pt x="35572" y="4127"/>
                  </a:lnTo>
                  <a:lnTo>
                    <a:pt x="37452" y="5461"/>
                  </a:lnTo>
                  <a:lnTo>
                    <a:pt x="35610" y="7454"/>
                  </a:lnTo>
                  <a:lnTo>
                    <a:pt x="36461" y="9118"/>
                  </a:lnTo>
                  <a:lnTo>
                    <a:pt x="36563" y="9740"/>
                  </a:lnTo>
                  <a:lnTo>
                    <a:pt x="38760" y="12547"/>
                  </a:lnTo>
                  <a:lnTo>
                    <a:pt x="39154" y="12458"/>
                  </a:lnTo>
                  <a:lnTo>
                    <a:pt x="40335" y="16205"/>
                  </a:lnTo>
                  <a:lnTo>
                    <a:pt x="40551" y="16891"/>
                  </a:lnTo>
                  <a:lnTo>
                    <a:pt x="41287" y="18681"/>
                  </a:lnTo>
                  <a:lnTo>
                    <a:pt x="41490" y="19735"/>
                  </a:lnTo>
                  <a:lnTo>
                    <a:pt x="42265" y="17246"/>
                  </a:lnTo>
                  <a:lnTo>
                    <a:pt x="42265" y="15176"/>
                  </a:lnTo>
                  <a:close/>
                </a:path>
              </a:pathLst>
            </a:custGeom>
            <a:solidFill>
              <a:srgbClr val="D29429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66" name="object 66"/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469621" y="2981495"/>
              <a:ext cx="689762" cy="568566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6725335" y="3642867"/>
              <a:ext cx="2439670" cy="12700"/>
            </a:xfrm>
            <a:custGeom>
              <a:avLst/>
              <a:gdLst/>
              <a:ahLst/>
              <a:cxnLst/>
              <a:rect l="l" t="t" r="r" b="b"/>
              <a:pathLst>
                <a:path w="2439670" h="12700">
                  <a:moveTo>
                    <a:pt x="2439593" y="0"/>
                  </a:moveTo>
                  <a:lnTo>
                    <a:pt x="0" y="0"/>
                  </a:lnTo>
                  <a:lnTo>
                    <a:pt x="0" y="12649"/>
                  </a:lnTo>
                  <a:lnTo>
                    <a:pt x="2439593" y="12649"/>
                  </a:lnTo>
                  <a:lnTo>
                    <a:pt x="2439593" y="0"/>
                  </a:lnTo>
                  <a:close/>
                </a:path>
              </a:pathLst>
            </a:custGeom>
            <a:solidFill>
              <a:srgbClr val="1D1D1B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pic>
        <p:nvPicPr>
          <p:cNvPr id="71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07ED5AD5-ACFD-48E6-8B5E-0890962CD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512" y="197664"/>
            <a:ext cx="1936217" cy="900933"/>
          </a:xfrm>
          <a:prstGeom prst="rect">
            <a:avLst/>
          </a:prstGeom>
          <a:noFill/>
        </p:spPr>
      </p:pic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xmlns="" id="{E44AFED0-036B-45BF-AC48-102C583ABB91}"/>
              </a:ext>
            </a:extLst>
          </p:cNvPr>
          <p:cNvCxnSpPr>
            <a:cxnSpLocks/>
          </p:cNvCxnSpPr>
          <p:nvPr/>
        </p:nvCxnSpPr>
        <p:spPr bwMode="auto">
          <a:xfrm>
            <a:off x="714193" y="1190227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5FF6B44E-3378-4D58-8BE2-A165D35F1035}"/>
              </a:ext>
            </a:extLst>
          </p:cNvPr>
          <p:cNvSpPr txBox="1"/>
          <p:nvPr/>
        </p:nvSpPr>
        <p:spPr>
          <a:xfrm>
            <a:off x="6499753" y="517687"/>
            <a:ext cx="6107184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Брендирование учебных помещений.</a:t>
            </a:r>
          </a:p>
        </p:txBody>
      </p:sp>
      <p:pic>
        <p:nvPicPr>
          <p:cNvPr id="75" name="Picture 2" descr="https://www.fd.ru/images/articles/2017-07-18/bigstock__d_red_exclamation_mark_on_whi_18984152-1.jpg">
            <a:extLst>
              <a:ext uri="{FF2B5EF4-FFF2-40B4-BE49-F238E27FC236}">
                <a16:creationId xmlns:a16="http://schemas.microsoft.com/office/drawing/2014/main" xmlns="" id="{38D38F3A-F957-48F2-817F-3BE933D56F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279"/>
          <a:stretch/>
        </p:blipFill>
        <p:spPr bwMode="auto">
          <a:xfrm>
            <a:off x="381317" y="5673572"/>
            <a:ext cx="234123" cy="74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929296" y="195601"/>
            <a:ext cx="10515600" cy="825984"/>
          </a:xfrm>
        </p:spPr>
        <p:txBody>
          <a:bodyPr anchor="t"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Типовая вывеска на фасад</a:t>
            </a:r>
          </a:p>
        </p:txBody>
      </p:sp>
      <p:grpSp>
        <p:nvGrpSpPr>
          <p:cNvPr id="8" name="object 18">
            <a:extLst>
              <a:ext uri="{FF2B5EF4-FFF2-40B4-BE49-F238E27FC236}">
                <a16:creationId xmlns:a16="http://schemas.microsoft.com/office/drawing/2014/main" xmlns="" id="{3AAEFD35-15B5-4952-833C-A190D3516EF3}"/>
              </a:ext>
            </a:extLst>
          </p:cNvPr>
          <p:cNvGrpSpPr/>
          <p:nvPr/>
        </p:nvGrpSpPr>
        <p:grpSpPr>
          <a:xfrm>
            <a:off x="4370116" y="1325153"/>
            <a:ext cx="3145378" cy="1504770"/>
            <a:chOff x="11342344" y="1281925"/>
            <a:chExt cx="2640330" cy="1873885"/>
          </a:xfrm>
        </p:grpSpPr>
        <p:sp>
          <p:nvSpPr>
            <p:cNvPr id="9" name="object 19">
              <a:extLst>
                <a:ext uri="{FF2B5EF4-FFF2-40B4-BE49-F238E27FC236}">
                  <a16:creationId xmlns:a16="http://schemas.microsoft.com/office/drawing/2014/main" xmlns="" id="{F1A2887E-B343-4EB4-93C1-AEAF1CE450DB}"/>
                </a:ext>
              </a:extLst>
            </p:cNvPr>
            <p:cNvSpPr/>
            <p:nvPr/>
          </p:nvSpPr>
          <p:spPr>
            <a:xfrm>
              <a:off x="11342344" y="1281925"/>
              <a:ext cx="2640330" cy="1873885"/>
            </a:xfrm>
            <a:custGeom>
              <a:avLst/>
              <a:gdLst/>
              <a:ahLst/>
              <a:cxnLst/>
              <a:rect l="l" t="t" r="r" b="b"/>
              <a:pathLst>
                <a:path w="2640330" h="1873885">
                  <a:moveTo>
                    <a:pt x="0" y="1873364"/>
                  </a:moveTo>
                  <a:lnTo>
                    <a:pt x="2639720" y="1873364"/>
                  </a:lnTo>
                  <a:lnTo>
                    <a:pt x="2639720" y="0"/>
                  </a:lnTo>
                  <a:lnTo>
                    <a:pt x="0" y="0"/>
                  </a:lnTo>
                  <a:lnTo>
                    <a:pt x="0" y="1873364"/>
                  </a:lnTo>
                  <a:close/>
                </a:path>
              </a:pathLst>
            </a:custGeom>
            <a:ln w="786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0">
              <a:extLst>
                <a:ext uri="{FF2B5EF4-FFF2-40B4-BE49-F238E27FC236}">
                  <a16:creationId xmlns:a16="http://schemas.microsoft.com/office/drawing/2014/main" xmlns="" id="{3802C721-1985-49FD-A258-2600FE944341}"/>
                </a:ext>
              </a:extLst>
            </p:cNvPr>
            <p:cNvSpPr/>
            <p:nvPr/>
          </p:nvSpPr>
          <p:spPr>
            <a:xfrm>
              <a:off x="11418916" y="2231893"/>
              <a:ext cx="1421764" cy="173998"/>
            </a:xfrm>
            <a:custGeom>
              <a:avLst/>
              <a:gdLst/>
              <a:ahLst/>
              <a:cxnLst/>
              <a:rect l="l" t="t" r="r" b="b"/>
              <a:pathLst>
                <a:path w="1421765" h="117475">
                  <a:moveTo>
                    <a:pt x="96774" y="2552"/>
                  </a:moveTo>
                  <a:lnTo>
                    <a:pt x="0" y="2552"/>
                  </a:lnTo>
                  <a:lnTo>
                    <a:pt x="0" y="34302"/>
                  </a:lnTo>
                  <a:lnTo>
                    <a:pt x="30022" y="34302"/>
                  </a:lnTo>
                  <a:lnTo>
                    <a:pt x="30022" y="114312"/>
                  </a:lnTo>
                  <a:lnTo>
                    <a:pt x="66751" y="114312"/>
                  </a:lnTo>
                  <a:lnTo>
                    <a:pt x="66751" y="34302"/>
                  </a:lnTo>
                  <a:lnTo>
                    <a:pt x="96774" y="34302"/>
                  </a:lnTo>
                  <a:lnTo>
                    <a:pt x="96774" y="2552"/>
                  </a:lnTo>
                  <a:close/>
                </a:path>
                <a:path w="1421765" h="117475">
                  <a:moveTo>
                    <a:pt x="220357" y="58445"/>
                  </a:moveTo>
                  <a:lnTo>
                    <a:pt x="205193" y="17183"/>
                  </a:lnTo>
                  <a:lnTo>
                    <a:pt x="182511" y="3962"/>
                  </a:lnTo>
                  <a:lnTo>
                    <a:pt x="182511" y="58445"/>
                  </a:lnTo>
                  <a:lnTo>
                    <a:pt x="180987" y="68834"/>
                  </a:lnTo>
                  <a:lnTo>
                    <a:pt x="176568" y="76733"/>
                  </a:lnTo>
                  <a:lnTo>
                    <a:pt x="169443" y="81762"/>
                  </a:lnTo>
                  <a:lnTo>
                    <a:pt x="159829" y="83527"/>
                  </a:lnTo>
                  <a:lnTo>
                    <a:pt x="150228" y="81762"/>
                  </a:lnTo>
                  <a:lnTo>
                    <a:pt x="143103" y="76733"/>
                  </a:lnTo>
                  <a:lnTo>
                    <a:pt x="138671" y="68834"/>
                  </a:lnTo>
                  <a:lnTo>
                    <a:pt x="137147" y="58445"/>
                  </a:lnTo>
                  <a:lnTo>
                    <a:pt x="138671" y="48056"/>
                  </a:lnTo>
                  <a:lnTo>
                    <a:pt x="143103" y="40157"/>
                  </a:lnTo>
                  <a:lnTo>
                    <a:pt x="150228" y="35128"/>
                  </a:lnTo>
                  <a:lnTo>
                    <a:pt x="159829" y="33375"/>
                  </a:lnTo>
                  <a:lnTo>
                    <a:pt x="169443" y="35128"/>
                  </a:lnTo>
                  <a:lnTo>
                    <a:pt x="176568" y="40157"/>
                  </a:lnTo>
                  <a:lnTo>
                    <a:pt x="180987" y="48056"/>
                  </a:lnTo>
                  <a:lnTo>
                    <a:pt x="182511" y="58445"/>
                  </a:lnTo>
                  <a:lnTo>
                    <a:pt x="182511" y="3962"/>
                  </a:lnTo>
                  <a:lnTo>
                    <a:pt x="133400" y="4610"/>
                  </a:lnTo>
                  <a:lnTo>
                    <a:pt x="103098" y="35775"/>
                  </a:lnTo>
                  <a:lnTo>
                    <a:pt x="99301" y="58445"/>
                  </a:lnTo>
                  <a:lnTo>
                    <a:pt x="103098" y="81114"/>
                  </a:lnTo>
                  <a:lnTo>
                    <a:pt x="114477" y="99707"/>
                  </a:lnTo>
                  <a:lnTo>
                    <a:pt x="133400" y="112280"/>
                  </a:lnTo>
                  <a:lnTo>
                    <a:pt x="159829" y="116903"/>
                  </a:lnTo>
                  <a:lnTo>
                    <a:pt x="186270" y="112280"/>
                  </a:lnTo>
                  <a:lnTo>
                    <a:pt x="205193" y="99707"/>
                  </a:lnTo>
                  <a:lnTo>
                    <a:pt x="215087" y="83527"/>
                  </a:lnTo>
                  <a:lnTo>
                    <a:pt x="216560" y="81114"/>
                  </a:lnTo>
                  <a:lnTo>
                    <a:pt x="220357" y="58445"/>
                  </a:lnTo>
                  <a:close/>
                </a:path>
                <a:path w="1421765" h="117475">
                  <a:moveTo>
                    <a:pt x="329095" y="2552"/>
                  </a:moveTo>
                  <a:lnTo>
                    <a:pt x="292201" y="2552"/>
                  </a:lnTo>
                  <a:lnTo>
                    <a:pt x="292201" y="47586"/>
                  </a:lnTo>
                  <a:lnTo>
                    <a:pt x="288366" y="49339"/>
                  </a:lnTo>
                  <a:lnTo>
                    <a:pt x="283743" y="50292"/>
                  </a:lnTo>
                  <a:lnTo>
                    <a:pt x="272084" y="50292"/>
                  </a:lnTo>
                  <a:lnTo>
                    <a:pt x="265849" y="47421"/>
                  </a:lnTo>
                  <a:lnTo>
                    <a:pt x="265849" y="2552"/>
                  </a:lnTo>
                  <a:lnTo>
                    <a:pt x="228955" y="2552"/>
                  </a:lnTo>
                  <a:lnTo>
                    <a:pt x="228955" y="44386"/>
                  </a:lnTo>
                  <a:lnTo>
                    <a:pt x="231952" y="61175"/>
                  </a:lnTo>
                  <a:lnTo>
                    <a:pt x="240322" y="73037"/>
                  </a:lnTo>
                  <a:lnTo>
                    <a:pt x="253149" y="80073"/>
                  </a:lnTo>
                  <a:lnTo>
                    <a:pt x="269519" y="82397"/>
                  </a:lnTo>
                  <a:lnTo>
                    <a:pt x="277355" y="82397"/>
                  </a:lnTo>
                  <a:lnTo>
                    <a:pt x="285178" y="81127"/>
                  </a:lnTo>
                  <a:lnTo>
                    <a:pt x="292201" y="78879"/>
                  </a:lnTo>
                  <a:lnTo>
                    <a:pt x="292201" y="114338"/>
                  </a:lnTo>
                  <a:lnTo>
                    <a:pt x="329095" y="114338"/>
                  </a:lnTo>
                  <a:lnTo>
                    <a:pt x="329095" y="2552"/>
                  </a:lnTo>
                  <a:close/>
                </a:path>
                <a:path w="1421765" h="117475">
                  <a:moveTo>
                    <a:pt x="576427" y="114338"/>
                  </a:moveTo>
                  <a:lnTo>
                    <a:pt x="570890" y="99479"/>
                  </a:lnTo>
                  <a:lnTo>
                    <a:pt x="560946" y="72809"/>
                  </a:lnTo>
                  <a:lnTo>
                    <a:pt x="546709" y="34645"/>
                  </a:lnTo>
                  <a:lnTo>
                    <a:pt x="534746" y="2552"/>
                  </a:lnTo>
                  <a:lnTo>
                    <a:pt x="525970" y="2552"/>
                  </a:lnTo>
                  <a:lnTo>
                    <a:pt x="525970" y="72809"/>
                  </a:lnTo>
                  <a:lnTo>
                    <a:pt x="504088" y="72809"/>
                  </a:lnTo>
                  <a:lnTo>
                    <a:pt x="511911" y="49022"/>
                  </a:lnTo>
                  <a:lnTo>
                    <a:pt x="513029" y="44869"/>
                  </a:lnTo>
                  <a:lnTo>
                    <a:pt x="514146" y="40398"/>
                  </a:lnTo>
                  <a:lnTo>
                    <a:pt x="514946" y="34645"/>
                  </a:lnTo>
                  <a:lnTo>
                    <a:pt x="515747" y="40398"/>
                  </a:lnTo>
                  <a:lnTo>
                    <a:pt x="516864" y="44869"/>
                  </a:lnTo>
                  <a:lnTo>
                    <a:pt x="518134" y="49022"/>
                  </a:lnTo>
                  <a:lnTo>
                    <a:pt x="525970" y="72809"/>
                  </a:lnTo>
                  <a:lnTo>
                    <a:pt x="525970" y="2552"/>
                  </a:lnTo>
                  <a:lnTo>
                    <a:pt x="495134" y="2552"/>
                  </a:lnTo>
                  <a:lnTo>
                    <a:pt x="454202" y="111899"/>
                  </a:lnTo>
                  <a:lnTo>
                    <a:pt x="421055" y="57962"/>
                  </a:lnTo>
                  <a:lnTo>
                    <a:pt x="455079" y="2552"/>
                  </a:lnTo>
                  <a:lnTo>
                    <a:pt x="414515" y="2552"/>
                  </a:lnTo>
                  <a:lnTo>
                    <a:pt x="392150" y="42151"/>
                  </a:lnTo>
                  <a:lnTo>
                    <a:pt x="382892" y="42151"/>
                  </a:lnTo>
                  <a:lnTo>
                    <a:pt x="382892" y="2552"/>
                  </a:lnTo>
                  <a:lnTo>
                    <a:pt x="345998" y="2552"/>
                  </a:lnTo>
                  <a:lnTo>
                    <a:pt x="345998" y="114338"/>
                  </a:lnTo>
                  <a:lnTo>
                    <a:pt x="382892" y="114338"/>
                  </a:lnTo>
                  <a:lnTo>
                    <a:pt x="382892" y="74409"/>
                  </a:lnTo>
                  <a:lnTo>
                    <a:pt x="391350" y="74409"/>
                  </a:lnTo>
                  <a:lnTo>
                    <a:pt x="415150" y="114338"/>
                  </a:lnTo>
                  <a:lnTo>
                    <a:pt x="453301" y="114338"/>
                  </a:lnTo>
                  <a:lnTo>
                    <a:pt x="455714" y="114338"/>
                  </a:lnTo>
                  <a:lnTo>
                    <a:pt x="490664" y="114338"/>
                  </a:lnTo>
                  <a:lnTo>
                    <a:pt x="495617" y="99479"/>
                  </a:lnTo>
                  <a:lnTo>
                    <a:pt x="534263" y="99479"/>
                  </a:lnTo>
                  <a:lnTo>
                    <a:pt x="539051" y="114338"/>
                  </a:lnTo>
                  <a:lnTo>
                    <a:pt x="576427" y="114338"/>
                  </a:lnTo>
                  <a:close/>
                </a:path>
                <a:path w="1421765" h="117475">
                  <a:moveTo>
                    <a:pt x="976414" y="43916"/>
                  </a:moveTo>
                  <a:lnTo>
                    <a:pt x="946099" y="4597"/>
                  </a:lnTo>
                  <a:lnTo>
                    <a:pt x="939850" y="3962"/>
                  </a:lnTo>
                  <a:lnTo>
                    <a:pt x="939850" y="36093"/>
                  </a:lnTo>
                  <a:lnTo>
                    <a:pt x="939850" y="51574"/>
                  </a:lnTo>
                  <a:lnTo>
                    <a:pt x="934415" y="54775"/>
                  </a:lnTo>
                  <a:lnTo>
                    <a:pt x="914298" y="54775"/>
                  </a:lnTo>
                  <a:lnTo>
                    <a:pt x="914298" y="32893"/>
                  </a:lnTo>
                  <a:lnTo>
                    <a:pt x="934415" y="32893"/>
                  </a:lnTo>
                  <a:lnTo>
                    <a:pt x="939850" y="36093"/>
                  </a:lnTo>
                  <a:lnTo>
                    <a:pt x="939850" y="3962"/>
                  </a:lnTo>
                  <a:lnTo>
                    <a:pt x="926274" y="2552"/>
                  </a:lnTo>
                  <a:lnTo>
                    <a:pt x="877404" y="2552"/>
                  </a:lnTo>
                  <a:lnTo>
                    <a:pt x="877404" y="114338"/>
                  </a:lnTo>
                  <a:lnTo>
                    <a:pt x="914298" y="114338"/>
                  </a:lnTo>
                  <a:lnTo>
                    <a:pt x="914298" y="85115"/>
                  </a:lnTo>
                  <a:lnTo>
                    <a:pt x="926274" y="85115"/>
                  </a:lnTo>
                  <a:lnTo>
                    <a:pt x="946099" y="83083"/>
                  </a:lnTo>
                  <a:lnTo>
                    <a:pt x="961999" y="76250"/>
                  </a:lnTo>
                  <a:lnTo>
                    <a:pt x="972566" y="63550"/>
                  </a:lnTo>
                  <a:lnTo>
                    <a:pt x="974280" y="54775"/>
                  </a:lnTo>
                  <a:lnTo>
                    <a:pt x="976414" y="43916"/>
                  </a:lnTo>
                  <a:close/>
                </a:path>
                <a:path w="1421765" h="117475">
                  <a:moveTo>
                    <a:pt x="1104163" y="58445"/>
                  </a:moveTo>
                  <a:lnTo>
                    <a:pt x="1100366" y="35775"/>
                  </a:lnTo>
                  <a:lnTo>
                    <a:pt x="1098892" y="33375"/>
                  </a:lnTo>
                  <a:lnTo>
                    <a:pt x="1088986" y="17183"/>
                  </a:lnTo>
                  <a:lnTo>
                    <a:pt x="1070063" y="4610"/>
                  </a:lnTo>
                  <a:lnTo>
                    <a:pt x="1066317" y="3962"/>
                  </a:lnTo>
                  <a:lnTo>
                    <a:pt x="1066317" y="58445"/>
                  </a:lnTo>
                  <a:lnTo>
                    <a:pt x="1064793" y="68834"/>
                  </a:lnTo>
                  <a:lnTo>
                    <a:pt x="1060361" y="76733"/>
                  </a:lnTo>
                  <a:lnTo>
                    <a:pt x="1053236" y="81762"/>
                  </a:lnTo>
                  <a:lnTo>
                    <a:pt x="1043635" y="83527"/>
                  </a:lnTo>
                  <a:lnTo>
                    <a:pt x="1034021" y="81762"/>
                  </a:lnTo>
                  <a:lnTo>
                    <a:pt x="1026896" y="76733"/>
                  </a:lnTo>
                  <a:lnTo>
                    <a:pt x="1022464" y="68834"/>
                  </a:lnTo>
                  <a:lnTo>
                    <a:pt x="1020953" y="58445"/>
                  </a:lnTo>
                  <a:lnTo>
                    <a:pt x="1022464" y="48056"/>
                  </a:lnTo>
                  <a:lnTo>
                    <a:pt x="1026896" y="40157"/>
                  </a:lnTo>
                  <a:lnTo>
                    <a:pt x="1034021" y="35128"/>
                  </a:lnTo>
                  <a:lnTo>
                    <a:pt x="1043635" y="33375"/>
                  </a:lnTo>
                  <a:lnTo>
                    <a:pt x="1053236" y="35128"/>
                  </a:lnTo>
                  <a:lnTo>
                    <a:pt x="1060361" y="40157"/>
                  </a:lnTo>
                  <a:lnTo>
                    <a:pt x="1064793" y="48056"/>
                  </a:lnTo>
                  <a:lnTo>
                    <a:pt x="1066317" y="58445"/>
                  </a:lnTo>
                  <a:lnTo>
                    <a:pt x="1066317" y="3962"/>
                  </a:lnTo>
                  <a:lnTo>
                    <a:pt x="1017193" y="4610"/>
                  </a:lnTo>
                  <a:lnTo>
                    <a:pt x="986904" y="35775"/>
                  </a:lnTo>
                  <a:lnTo>
                    <a:pt x="983107" y="58445"/>
                  </a:lnTo>
                  <a:lnTo>
                    <a:pt x="986904" y="81114"/>
                  </a:lnTo>
                  <a:lnTo>
                    <a:pt x="998270" y="99707"/>
                  </a:lnTo>
                  <a:lnTo>
                    <a:pt x="1017193" y="112280"/>
                  </a:lnTo>
                  <a:lnTo>
                    <a:pt x="1043635" y="116903"/>
                  </a:lnTo>
                  <a:lnTo>
                    <a:pt x="1070063" y="112280"/>
                  </a:lnTo>
                  <a:lnTo>
                    <a:pt x="1088986" y="99707"/>
                  </a:lnTo>
                  <a:lnTo>
                    <a:pt x="1098892" y="83527"/>
                  </a:lnTo>
                  <a:lnTo>
                    <a:pt x="1100366" y="81114"/>
                  </a:lnTo>
                  <a:lnTo>
                    <a:pt x="1104163" y="58445"/>
                  </a:lnTo>
                  <a:close/>
                </a:path>
                <a:path w="1421765" h="117475">
                  <a:moveTo>
                    <a:pt x="1206817" y="76492"/>
                  </a:moveTo>
                  <a:lnTo>
                    <a:pt x="1201648" y="79895"/>
                  </a:lnTo>
                  <a:lnTo>
                    <a:pt x="1195006" y="82397"/>
                  </a:lnTo>
                  <a:lnTo>
                    <a:pt x="1187284" y="83947"/>
                  </a:lnTo>
                  <a:lnTo>
                    <a:pt x="1178877" y="84480"/>
                  </a:lnTo>
                  <a:lnTo>
                    <a:pt x="1168146" y="83058"/>
                  </a:lnTo>
                  <a:lnTo>
                    <a:pt x="1158836" y="78613"/>
                  </a:lnTo>
                  <a:lnTo>
                    <a:pt x="1152283" y="70866"/>
                  </a:lnTo>
                  <a:lnTo>
                    <a:pt x="1149807" y="59563"/>
                  </a:lnTo>
                  <a:lnTo>
                    <a:pt x="1152321" y="46824"/>
                  </a:lnTo>
                  <a:lnTo>
                    <a:pt x="1158989" y="38265"/>
                  </a:lnTo>
                  <a:lnTo>
                    <a:pt x="1168539" y="33451"/>
                  </a:lnTo>
                  <a:lnTo>
                    <a:pt x="1179677" y="31940"/>
                  </a:lnTo>
                  <a:lnTo>
                    <a:pt x="1187094" y="32524"/>
                  </a:lnTo>
                  <a:lnTo>
                    <a:pt x="1194231" y="34150"/>
                  </a:lnTo>
                  <a:lnTo>
                    <a:pt x="1200670" y="36588"/>
                  </a:lnTo>
                  <a:lnTo>
                    <a:pt x="1206017" y="39611"/>
                  </a:lnTo>
                  <a:lnTo>
                    <a:pt x="1206017" y="6705"/>
                  </a:lnTo>
                  <a:lnTo>
                    <a:pt x="1198321" y="3771"/>
                  </a:lnTo>
                  <a:lnTo>
                    <a:pt x="1190180" y="1676"/>
                  </a:lnTo>
                  <a:lnTo>
                    <a:pt x="1181735" y="419"/>
                  </a:lnTo>
                  <a:lnTo>
                    <a:pt x="1173124" y="0"/>
                  </a:lnTo>
                  <a:lnTo>
                    <a:pt x="1150620" y="3327"/>
                  </a:lnTo>
                  <a:lnTo>
                    <a:pt x="1130985" y="13855"/>
                  </a:lnTo>
                  <a:lnTo>
                    <a:pt x="1117142" y="32334"/>
                  </a:lnTo>
                  <a:lnTo>
                    <a:pt x="1111961" y="59563"/>
                  </a:lnTo>
                  <a:lnTo>
                    <a:pt x="1117231" y="85699"/>
                  </a:lnTo>
                  <a:lnTo>
                    <a:pt x="1131163" y="103505"/>
                  </a:lnTo>
                  <a:lnTo>
                    <a:pt x="1151039" y="113665"/>
                  </a:lnTo>
                  <a:lnTo>
                    <a:pt x="1174076" y="116903"/>
                  </a:lnTo>
                  <a:lnTo>
                    <a:pt x="1182789" y="116484"/>
                  </a:lnTo>
                  <a:lnTo>
                    <a:pt x="1191171" y="115227"/>
                  </a:lnTo>
                  <a:lnTo>
                    <a:pt x="1199197" y="113131"/>
                  </a:lnTo>
                  <a:lnTo>
                    <a:pt x="1206817" y="110197"/>
                  </a:lnTo>
                  <a:lnTo>
                    <a:pt x="1206817" y="76492"/>
                  </a:lnTo>
                  <a:close/>
                </a:path>
                <a:path w="1421765" h="117475">
                  <a:moveTo>
                    <a:pt x="1310449" y="2552"/>
                  </a:moveTo>
                  <a:lnTo>
                    <a:pt x="1213675" y="2552"/>
                  </a:lnTo>
                  <a:lnTo>
                    <a:pt x="1213675" y="34302"/>
                  </a:lnTo>
                  <a:lnTo>
                    <a:pt x="1243698" y="34302"/>
                  </a:lnTo>
                  <a:lnTo>
                    <a:pt x="1243698" y="114312"/>
                  </a:lnTo>
                  <a:lnTo>
                    <a:pt x="1280426" y="114312"/>
                  </a:lnTo>
                  <a:lnTo>
                    <a:pt x="1280426" y="34302"/>
                  </a:lnTo>
                  <a:lnTo>
                    <a:pt x="1310449" y="34302"/>
                  </a:lnTo>
                  <a:lnTo>
                    <a:pt x="1310449" y="2552"/>
                  </a:lnTo>
                  <a:close/>
                </a:path>
                <a:path w="1421765" h="117475">
                  <a:moveTo>
                    <a:pt x="1421269" y="114338"/>
                  </a:moveTo>
                  <a:lnTo>
                    <a:pt x="1415719" y="99479"/>
                  </a:lnTo>
                  <a:lnTo>
                    <a:pt x="1405775" y="72809"/>
                  </a:lnTo>
                  <a:lnTo>
                    <a:pt x="1391551" y="34645"/>
                  </a:lnTo>
                  <a:lnTo>
                    <a:pt x="1379588" y="2552"/>
                  </a:lnTo>
                  <a:lnTo>
                    <a:pt x="1370812" y="2552"/>
                  </a:lnTo>
                  <a:lnTo>
                    <a:pt x="1370812" y="72809"/>
                  </a:lnTo>
                  <a:lnTo>
                    <a:pt x="1348930" y="72809"/>
                  </a:lnTo>
                  <a:lnTo>
                    <a:pt x="1356753" y="49022"/>
                  </a:lnTo>
                  <a:lnTo>
                    <a:pt x="1357871" y="44869"/>
                  </a:lnTo>
                  <a:lnTo>
                    <a:pt x="1358988" y="40398"/>
                  </a:lnTo>
                  <a:lnTo>
                    <a:pt x="1359789" y="34645"/>
                  </a:lnTo>
                  <a:lnTo>
                    <a:pt x="1360589" y="40398"/>
                  </a:lnTo>
                  <a:lnTo>
                    <a:pt x="1361706" y="44869"/>
                  </a:lnTo>
                  <a:lnTo>
                    <a:pt x="1362976" y="49022"/>
                  </a:lnTo>
                  <a:lnTo>
                    <a:pt x="1370812" y="72809"/>
                  </a:lnTo>
                  <a:lnTo>
                    <a:pt x="1370812" y="2552"/>
                  </a:lnTo>
                  <a:lnTo>
                    <a:pt x="1339989" y="2552"/>
                  </a:lnTo>
                  <a:lnTo>
                    <a:pt x="1298143" y="114338"/>
                  </a:lnTo>
                  <a:lnTo>
                    <a:pt x="1335519" y="114338"/>
                  </a:lnTo>
                  <a:lnTo>
                    <a:pt x="1340459" y="99479"/>
                  </a:lnTo>
                  <a:lnTo>
                    <a:pt x="1379105" y="99479"/>
                  </a:lnTo>
                  <a:lnTo>
                    <a:pt x="1383906" y="114338"/>
                  </a:lnTo>
                  <a:lnTo>
                    <a:pt x="1421269" y="114338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1" name="object 21">
              <a:extLst>
                <a:ext uri="{FF2B5EF4-FFF2-40B4-BE49-F238E27FC236}">
                  <a16:creationId xmlns:a16="http://schemas.microsoft.com/office/drawing/2014/main" xmlns="" id="{9504C2FC-408F-4B2A-A113-53CE7B9EA2F1}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046456" y="2265833"/>
              <a:ext cx="83342" cy="296895"/>
            </a:xfrm>
            <a:prstGeom prst="rect">
              <a:avLst/>
            </a:prstGeom>
          </p:spPr>
        </p:pic>
        <p:sp>
          <p:nvSpPr>
            <p:cNvPr id="13" name="object 22">
              <a:extLst>
                <a:ext uri="{FF2B5EF4-FFF2-40B4-BE49-F238E27FC236}">
                  <a16:creationId xmlns:a16="http://schemas.microsoft.com/office/drawing/2014/main" xmlns="" id="{B3AF286A-46BA-4AB1-9496-229149B0FAC7}"/>
                </a:ext>
              </a:extLst>
            </p:cNvPr>
            <p:cNvSpPr/>
            <p:nvPr/>
          </p:nvSpPr>
          <p:spPr>
            <a:xfrm>
              <a:off x="12129798" y="2133530"/>
              <a:ext cx="138430" cy="330835"/>
            </a:xfrm>
            <a:custGeom>
              <a:avLst/>
              <a:gdLst/>
              <a:ahLst/>
              <a:cxnLst/>
              <a:rect l="l" t="t" r="r" b="b"/>
              <a:pathLst>
                <a:path w="138429" h="330835">
                  <a:moveTo>
                    <a:pt x="137947" y="0"/>
                  </a:moveTo>
                  <a:lnTo>
                    <a:pt x="0" y="140817"/>
                  </a:lnTo>
                  <a:lnTo>
                    <a:pt x="0" y="330492"/>
                  </a:lnTo>
                  <a:lnTo>
                    <a:pt x="137947" y="189674"/>
                  </a:lnTo>
                  <a:lnTo>
                    <a:pt x="137947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23">
              <a:extLst>
                <a:ext uri="{FF2B5EF4-FFF2-40B4-BE49-F238E27FC236}">
                  <a16:creationId xmlns:a16="http://schemas.microsoft.com/office/drawing/2014/main" xmlns="" id="{442D1522-DDB6-4558-A676-679531A4A31D}"/>
                </a:ext>
              </a:extLst>
            </p:cNvPr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391092" y="1413007"/>
              <a:ext cx="516382" cy="425653"/>
            </a:xfrm>
            <a:prstGeom prst="rect">
              <a:avLst/>
            </a:prstGeom>
          </p:spPr>
        </p:pic>
      </p:grp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551521D-BD2D-4842-90FD-40CACCF811B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719" y="4241222"/>
            <a:ext cx="3548462" cy="22976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10E5F8A3-6993-4E32-8451-78661520E56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1975" y="4218826"/>
            <a:ext cx="3548462" cy="2297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5932227-7529-466D-AE63-BBF06A41215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15044" y="1367328"/>
            <a:ext cx="2743200" cy="26321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3359D15-2CC4-4E90-922D-D04427088B9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6981" y="4221747"/>
            <a:ext cx="2939325" cy="2134603"/>
          </a:xfrm>
          <a:prstGeom prst="rect">
            <a:avLst/>
          </a:prstGeom>
        </p:spPr>
      </p:pic>
      <p:sp>
        <p:nvSpPr>
          <p:cNvPr id="22" name="object 2">
            <a:extLst>
              <a:ext uri="{FF2B5EF4-FFF2-40B4-BE49-F238E27FC236}">
                <a16:creationId xmlns:a16="http://schemas.microsoft.com/office/drawing/2014/main" xmlns="" id="{EDC98E5D-BAC5-42B0-B1E3-A8CCCCDE8A1E}"/>
              </a:ext>
            </a:extLst>
          </p:cNvPr>
          <p:cNvSpPr txBox="1"/>
          <p:nvPr/>
        </p:nvSpPr>
        <p:spPr>
          <a:xfrm>
            <a:off x="4601267" y="3078393"/>
            <a:ext cx="171894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Если 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название </a:t>
            </a:r>
            <a:r>
              <a:rPr sz="900" spc="15" dirty="0">
                <a:solidFill>
                  <a:srgbClr val="231F20"/>
                </a:solidFill>
                <a:latin typeface="Microsoft Sans Serif"/>
                <a:cs typeface="Microsoft Sans Serif"/>
              </a:rPr>
              <a:t>образователь- 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45" dirty="0">
                <a:solidFill>
                  <a:srgbClr val="231F20"/>
                </a:solidFill>
                <a:latin typeface="Microsoft Sans Serif"/>
                <a:cs typeface="Microsoft Sans Serif"/>
              </a:rPr>
              <a:t>ного</a:t>
            </a:r>
            <a:r>
              <a:rPr sz="900" spc="-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учреждения</a:t>
            </a:r>
            <a:r>
              <a:rPr sz="900" spc="-15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уникальное, </a:t>
            </a:r>
            <a:r>
              <a:rPr sz="900" spc="-22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20" dirty="0">
                <a:solidFill>
                  <a:srgbClr val="231F20"/>
                </a:solidFill>
                <a:latin typeface="Microsoft Sans Serif"/>
                <a:cs typeface="Microsoft Sans Serif"/>
              </a:rPr>
              <a:t>то </a:t>
            </a:r>
            <a:r>
              <a:rPr sz="900" spc="30" dirty="0">
                <a:solidFill>
                  <a:srgbClr val="231F20"/>
                </a:solidFill>
                <a:latin typeface="Microsoft Sans Serif"/>
                <a:cs typeface="Microsoft Sans Serif"/>
              </a:rPr>
              <a:t>населенный </a:t>
            </a:r>
            <a:r>
              <a:rPr sz="900" spc="25" dirty="0">
                <a:solidFill>
                  <a:srgbClr val="231F20"/>
                </a:solidFill>
                <a:latin typeface="Microsoft Sans Serif"/>
                <a:cs typeface="Microsoft Sans Serif"/>
              </a:rPr>
              <a:t>пункт 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можно </a:t>
            </a:r>
            <a:r>
              <a:rPr sz="900" spc="4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35" dirty="0">
                <a:solidFill>
                  <a:srgbClr val="231F20"/>
                </a:solidFill>
                <a:latin typeface="Microsoft Sans Serif"/>
                <a:cs typeface="Microsoft Sans Serif"/>
              </a:rPr>
              <a:t>не</a:t>
            </a:r>
            <a:r>
              <a:rPr sz="900" spc="-10" dirty="0">
                <a:solidFill>
                  <a:srgbClr val="231F20"/>
                </a:solidFill>
                <a:latin typeface="Microsoft Sans Serif"/>
                <a:cs typeface="Microsoft Sans Serif"/>
              </a:rPr>
              <a:t> </a:t>
            </a:r>
            <a:r>
              <a:rPr sz="900" spc="10" dirty="0" err="1">
                <a:solidFill>
                  <a:srgbClr val="231F20"/>
                </a:solidFill>
                <a:latin typeface="Microsoft Sans Serif"/>
                <a:cs typeface="Microsoft Sans Serif"/>
              </a:rPr>
              <a:t>указывать</a:t>
            </a:r>
            <a:r>
              <a:rPr sz="900" spc="10" dirty="0">
                <a:solidFill>
                  <a:srgbClr val="231F20"/>
                </a:solidFill>
                <a:latin typeface="Microsoft Sans Serif"/>
                <a:cs typeface="Microsoft Sans Serif"/>
              </a:rPr>
              <a:t>.</a:t>
            </a:r>
            <a:endParaRPr sz="900" dirty="0">
              <a:latin typeface="Microsoft Sans Serif"/>
              <a:cs typeface="Microsoft Sans Serif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5765EC40-6A60-4BC8-A5BF-192DE3A96CCD}"/>
              </a:ext>
            </a:extLst>
          </p:cNvPr>
          <p:cNvSpPr txBox="1"/>
          <p:nvPr/>
        </p:nvSpPr>
        <p:spPr>
          <a:xfrm>
            <a:off x="304117" y="1290528"/>
            <a:ext cx="3834849" cy="2223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ea typeface="Times New Roman" pitchFamily="18" charset="0"/>
                <a:cs typeface="Times New Roman" pitchFamily="18" charset="0"/>
              </a:rPr>
              <a:t>Наружная вывеска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ea typeface="Times New Roman" pitchFamily="18" charset="0"/>
                <a:cs typeface="Times New Roman" pitchFamily="18" charset="0"/>
              </a:rPr>
              <a:t>на фасаде здания при входе </a:t>
            </a:r>
            <a:br>
              <a:rPr lang="ru-RU" sz="1600" dirty="0">
                <a:ea typeface="Times New Roman" pitchFamily="18" charset="0"/>
                <a:cs typeface="Times New Roman" pitchFamily="18" charset="0"/>
              </a:rPr>
            </a:br>
            <a:r>
              <a:rPr lang="ru-RU" sz="1600" dirty="0">
                <a:ea typeface="Times New Roman" pitchFamily="18" charset="0"/>
                <a:cs typeface="Times New Roman" pitchFamily="18" charset="0"/>
              </a:rPr>
              <a:t>в общеобразовательную организацию, в которой создается </a:t>
            </a:r>
            <a:r>
              <a:rPr lang="ru-RU" sz="16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Центр образования цифрового </a:t>
            </a:r>
            <a:br>
              <a:rPr lang="ru-RU" sz="16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и гуманитарного профилей «Точка роста»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(размер: 50 × 30 см)</a:t>
            </a:r>
            <a:r>
              <a:rPr lang="ru-RU" sz="1600" dirty="0"/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/>
              <a:t>Основание — белый пластик 5 мм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05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ject 7">
            <a:extLst>
              <a:ext uri="{FF2B5EF4-FFF2-40B4-BE49-F238E27FC236}">
                <a16:creationId xmlns:a16="http://schemas.microsoft.com/office/drawing/2014/main" xmlns="" id="{4423F3F6-9489-4EF8-A08C-3F3F1BD1DF79}"/>
              </a:ext>
            </a:extLst>
          </p:cNvPr>
          <p:cNvSpPr/>
          <p:nvPr/>
        </p:nvSpPr>
        <p:spPr>
          <a:xfrm>
            <a:off x="6243769" y="1770969"/>
            <a:ext cx="45719" cy="858519"/>
          </a:xfrm>
          <a:custGeom>
            <a:avLst/>
            <a:gdLst/>
            <a:ahLst/>
            <a:cxnLst/>
            <a:rect l="l" t="t" r="r" b="b"/>
            <a:pathLst>
              <a:path h="858520">
                <a:moveTo>
                  <a:pt x="0" y="0"/>
                </a:moveTo>
                <a:lnTo>
                  <a:pt x="0" y="858266"/>
                </a:lnTo>
              </a:path>
            </a:pathLst>
          </a:custGeom>
          <a:ln w="44196">
            <a:solidFill>
              <a:srgbClr val="333E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9">
            <a:extLst>
              <a:ext uri="{FF2B5EF4-FFF2-40B4-BE49-F238E27FC236}">
                <a16:creationId xmlns:a16="http://schemas.microsoft.com/office/drawing/2014/main" xmlns="" id="{5D904761-DE34-49B6-B1C9-6F2B56450D61}"/>
              </a:ext>
            </a:extLst>
          </p:cNvPr>
          <p:cNvSpPr txBox="1"/>
          <p:nvPr/>
        </p:nvSpPr>
        <p:spPr>
          <a:xfrm>
            <a:off x="6342053" y="1944964"/>
            <a:ext cx="1005497" cy="5662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00" b="1" spc="340" dirty="0">
                <a:solidFill>
                  <a:srgbClr val="333E47"/>
                </a:solidFill>
                <a:latin typeface="Sitka Banner"/>
                <a:cs typeface="Sitka Banner"/>
              </a:rPr>
              <a:t>СОШ</a:t>
            </a:r>
            <a:r>
              <a:rPr sz="900" b="1" spc="50" dirty="0">
                <a:solidFill>
                  <a:srgbClr val="333E47"/>
                </a:solidFill>
                <a:latin typeface="Sitka Banner"/>
                <a:cs typeface="Sitka Banner"/>
              </a:rPr>
              <a:t> </a:t>
            </a:r>
            <a:r>
              <a:rPr sz="900" b="1" spc="204" dirty="0">
                <a:solidFill>
                  <a:srgbClr val="333E47"/>
                </a:solidFill>
                <a:latin typeface="Sitka Banner"/>
                <a:cs typeface="Sitka Banner"/>
              </a:rPr>
              <a:t>№1</a:t>
            </a:r>
            <a:endParaRPr sz="900" dirty="0">
              <a:latin typeface="Sitka Banner"/>
              <a:cs typeface="Sitka Banner"/>
            </a:endParaRPr>
          </a:p>
          <a:p>
            <a:pPr marL="12700" marR="5080">
              <a:lnSpc>
                <a:spcPct val="101400"/>
              </a:lnSpc>
            </a:pPr>
            <a:r>
              <a:rPr sz="900" b="1" spc="190" dirty="0">
                <a:solidFill>
                  <a:srgbClr val="333E47"/>
                </a:solidFill>
                <a:latin typeface="Sitka Banner"/>
                <a:cs typeface="Sitka Banner"/>
              </a:rPr>
              <a:t>с. </a:t>
            </a:r>
            <a:r>
              <a:rPr sz="900" b="1" spc="254" dirty="0">
                <a:solidFill>
                  <a:srgbClr val="333E47"/>
                </a:solidFill>
                <a:latin typeface="Sitka Banner"/>
                <a:cs typeface="Sitka Banner"/>
              </a:rPr>
              <a:t>Кисловка </a:t>
            </a:r>
            <a:r>
              <a:rPr sz="900" b="1" spc="260" dirty="0">
                <a:solidFill>
                  <a:srgbClr val="333E47"/>
                </a:solidFill>
                <a:latin typeface="Sitka Banner"/>
                <a:cs typeface="Sitka Banner"/>
              </a:rPr>
              <a:t> </a:t>
            </a:r>
            <a:r>
              <a:rPr sz="900" b="1" spc="229" dirty="0">
                <a:solidFill>
                  <a:srgbClr val="333E47"/>
                </a:solidFill>
                <a:latin typeface="Sitka Banner"/>
                <a:cs typeface="Sitka Banner"/>
              </a:rPr>
              <a:t>Томская</a:t>
            </a:r>
            <a:r>
              <a:rPr sz="900" b="1" spc="10" dirty="0">
                <a:solidFill>
                  <a:srgbClr val="333E47"/>
                </a:solidFill>
                <a:latin typeface="Sitka Banner"/>
                <a:cs typeface="Sitka Banner"/>
              </a:rPr>
              <a:t> </a:t>
            </a:r>
            <a:r>
              <a:rPr sz="900" b="1" spc="270" dirty="0">
                <a:solidFill>
                  <a:srgbClr val="333E47"/>
                </a:solidFill>
                <a:latin typeface="Sitka Banner"/>
                <a:cs typeface="Sitka Banner"/>
              </a:rPr>
              <a:t>область</a:t>
            </a:r>
            <a:endParaRPr sz="900" dirty="0">
              <a:latin typeface="Sitka Banner"/>
              <a:cs typeface="Sitka Banner"/>
            </a:endParaRPr>
          </a:p>
        </p:txBody>
      </p:sp>
      <p:pic>
        <p:nvPicPr>
          <p:cNvPr id="29" name="Picture 2" descr="https://www.fd.ru/images/articles/2017-07-18/bigstock__d_red_exclamation_mark_on_whi_18984152-1.jpg">
            <a:extLst>
              <a:ext uri="{FF2B5EF4-FFF2-40B4-BE49-F238E27FC236}">
                <a16:creationId xmlns:a16="http://schemas.microsoft.com/office/drawing/2014/main" xmlns="" id="{B445E31C-6FA8-465E-8A43-A8C747133F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279"/>
          <a:stretch/>
        </p:blipFill>
        <p:spPr bwMode="auto">
          <a:xfrm>
            <a:off x="4253055" y="2976536"/>
            <a:ext cx="234123" cy="74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85675D9F-4E4A-4761-85F7-D3944423F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6015" y="120651"/>
            <a:ext cx="1936217" cy="900933"/>
          </a:xfrm>
          <a:prstGeom prst="rect">
            <a:avLst/>
          </a:prstGeom>
          <a:noFill/>
        </p:spPr>
      </p:pic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AFEF141C-002B-4E62-93F3-22B9AA95E391}"/>
              </a:ext>
            </a:extLst>
          </p:cNvPr>
          <p:cNvCxnSpPr>
            <a:cxnSpLocks/>
          </p:cNvCxnSpPr>
          <p:nvPr/>
        </p:nvCxnSpPr>
        <p:spPr bwMode="auto">
          <a:xfrm>
            <a:off x="679508" y="1122305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553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079597" y="449583"/>
            <a:ext cx="7074941" cy="38096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2400" b="1" spc="6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Навигационная</a:t>
            </a:r>
            <a:r>
              <a:rPr sz="2400" b="1" spc="-6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32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табличка.</a:t>
            </a:r>
            <a:r>
              <a:rPr sz="2400" b="1" spc="-63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73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Примеры</a:t>
            </a:r>
            <a:r>
              <a:rPr sz="2400" b="1" spc="-68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b="1" spc="59" dirty="0">
                <a:solidFill>
                  <a:srgbClr val="231F2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размещения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587" y="1378333"/>
            <a:ext cx="3259134" cy="101613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spcBef>
                <a:spcPts val="91"/>
              </a:spcBef>
            </a:pPr>
            <a:r>
              <a:rPr sz="1088" spc="23" dirty="0">
                <a:solidFill>
                  <a:srgbClr val="231F20"/>
                </a:solidFill>
                <a:latin typeface="Tahoma"/>
                <a:cs typeface="Tahoma"/>
              </a:rPr>
              <a:t>Табличку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14" dirty="0">
                <a:solidFill>
                  <a:srgbClr val="231F20"/>
                </a:solidFill>
                <a:latin typeface="Tahoma"/>
                <a:cs typeface="Tahoma"/>
              </a:rPr>
              <a:t>следует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размещать,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аккуратно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1" dirty="0">
                <a:solidFill>
                  <a:srgbClr val="231F20"/>
                </a:solidFill>
                <a:latin typeface="Tahoma"/>
                <a:cs typeface="Tahoma"/>
              </a:rPr>
              <a:t>выров-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няв </a:t>
            </a:r>
            <a:r>
              <a:rPr sz="1088" spc="14" dirty="0">
                <a:solidFill>
                  <a:srgbClr val="231F20"/>
                </a:solidFill>
                <a:latin typeface="Tahoma"/>
                <a:cs typeface="Tahoma"/>
              </a:rPr>
              <a:t>с </a:t>
            </a:r>
            <a:r>
              <a:rPr sz="1088" spc="59" dirty="0">
                <a:solidFill>
                  <a:srgbClr val="231F20"/>
                </a:solidFill>
                <a:latin typeface="Tahoma"/>
                <a:cs typeface="Tahoma"/>
              </a:rPr>
              <a:t>основной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навигацией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или </a:t>
            </a:r>
            <a:r>
              <a:rPr sz="1088" spc="41" dirty="0">
                <a:solidFill>
                  <a:srgbClr val="231F20"/>
                </a:solidFill>
                <a:latin typeface="Tahoma"/>
                <a:cs typeface="Tahoma"/>
              </a:rPr>
              <a:t>расположив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9" dirty="0">
                <a:solidFill>
                  <a:srgbClr val="231F20"/>
                </a:solidFill>
                <a:latin typeface="Tahoma"/>
                <a:cs typeface="Tahoma"/>
              </a:rPr>
              <a:t>симметрично</a:t>
            </a:r>
            <a:r>
              <a:rPr sz="1088" spc="-7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ей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относительно</a:t>
            </a:r>
            <a:r>
              <a:rPr sz="1088" spc="-7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входной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двери. </a:t>
            </a:r>
            <a:r>
              <a:rPr sz="1088" spc="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Основная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навигация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32" dirty="0">
                <a:solidFill>
                  <a:srgbClr val="231F20"/>
                </a:solidFill>
                <a:latin typeface="Tahoma"/>
                <a:cs typeface="Tahoma"/>
              </a:rPr>
              <a:t>(название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или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4" dirty="0">
                <a:solidFill>
                  <a:srgbClr val="231F20"/>
                </a:solidFill>
                <a:latin typeface="Tahoma"/>
                <a:cs typeface="Tahoma"/>
              </a:rPr>
              <a:t>нумерация </a:t>
            </a:r>
            <a:r>
              <a:rPr sz="1088" spc="-32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0" dirty="0">
                <a:solidFill>
                  <a:srgbClr val="231F20"/>
                </a:solidFill>
                <a:latin typeface="Tahoma"/>
                <a:cs typeface="Tahoma"/>
              </a:rPr>
              <a:t>помещений)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1" dirty="0">
                <a:solidFill>
                  <a:srgbClr val="231F20"/>
                </a:solidFill>
                <a:latin typeface="Tahoma"/>
                <a:cs typeface="Tahoma"/>
              </a:rPr>
              <a:t>выполняется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45" dirty="0">
                <a:solidFill>
                  <a:srgbClr val="231F20"/>
                </a:solidFill>
                <a:latin typeface="Tahoma"/>
                <a:cs typeface="Tahoma"/>
              </a:rPr>
              <a:t>в</a:t>
            </a:r>
            <a:r>
              <a:rPr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59" dirty="0" err="1">
                <a:solidFill>
                  <a:srgbClr val="231F20"/>
                </a:solidFill>
                <a:latin typeface="Tahoma"/>
                <a:cs typeface="Tahoma"/>
              </a:rPr>
              <a:t>одной</a:t>
            </a:r>
            <a:r>
              <a:rPr sz="1088" spc="-68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1088" spc="27" dirty="0" err="1">
                <a:solidFill>
                  <a:srgbClr val="231F20"/>
                </a:solidFill>
                <a:latin typeface="Tahoma"/>
                <a:cs typeface="Tahoma"/>
              </a:rPr>
              <a:t>стилистике</a:t>
            </a:r>
            <a:r>
              <a:rPr lang="ru-RU" sz="1088" spc="27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lang="ru-RU" sz="1088" spc="14" dirty="0">
                <a:solidFill>
                  <a:srgbClr val="231F20"/>
                </a:solidFill>
                <a:latin typeface="Tahoma"/>
                <a:cs typeface="Tahoma"/>
              </a:rPr>
              <a:t>с</a:t>
            </a:r>
            <a:r>
              <a:rPr lang="ru-RU"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lang="ru-RU" sz="1088" spc="41" dirty="0">
                <a:solidFill>
                  <a:srgbClr val="231F20"/>
                </a:solidFill>
                <a:latin typeface="Tahoma"/>
                <a:cs typeface="Tahoma"/>
              </a:rPr>
              <a:t>существующей</a:t>
            </a:r>
            <a:r>
              <a:rPr lang="ru-RU"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lang="ru-RU" sz="1088" spc="63" dirty="0">
                <a:solidFill>
                  <a:srgbClr val="231F20"/>
                </a:solidFill>
                <a:latin typeface="Tahoma"/>
                <a:cs typeface="Tahoma"/>
              </a:rPr>
              <a:t>школьной</a:t>
            </a:r>
            <a:r>
              <a:rPr lang="ru-RU" sz="1088" spc="-63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lang="ru-RU" sz="1088" spc="41" dirty="0">
                <a:solidFill>
                  <a:srgbClr val="231F20"/>
                </a:solidFill>
                <a:latin typeface="Tahoma"/>
                <a:cs typeface="Tahoma"/>
              </a:rPr>
              <a:t>навигацией.</a:t>
            </a:r>
            <a:r>
              <a:rPr lang="ru-RU" sz="1088" spc="-59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endParaRPr lang="ru-RU" sz="1088" dirty="0">
              <a:latin typeface="Tahoma"/>
              <a:cs typeface="Tahom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998422" y="2418804"/>
            <a:ext cx="1621505" cy="3248193"/>
            <a:chOff x="3348010" y="2620575"/>
            <a:chExt cx="1788160" cy="3582035"/>
          </a:xfrm>
        </p:grpSpPr>
        <p:pic>
          <p:nvPicPr>
            <p:cNvPr id="8" name="object 8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86006" y="4260183"/>
              <a:ext cx="154190" cy="15422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350849" y="2623413"/>
              <a:ext cx="1782445" cy="3576320"/>
            </a:xfrm>
            <a:custGeom>
              <a:avLst/>
              <a:gdLst/>
              <a:ahLst/>
              <a:cxnLst/>
              <a:rect l="l" t="t" r="r" b="b"/>
              <a:pathLst>
                <a:path w="1782445" h="3576320">
                  <a:moveTo>
                    <a:pt x="1291602" y="2395207"/>
                  </a:moveTo>
                  <a:lnTo>
                    <a:pt x="490639" y="2395207"/>
                  </a:lnTo>
                  <a:lnTo>
                    <a:pt x="490639" y="495185"/>
                  </a:lnTo>
                  <a:lnTo>
                    <a:pt x="1291602" y="495185"/>
                  </a:lnTo>
                  <a:lnTo>
                    <a:pt x="1291602" y="2395207"/>
                  </a:lnTo>
                  <a:close/>
                </a:path>
                <a:path w="1782445" h="3576320">
                  <a:moveTo>
                    <a:pt x="1342618" y="2453284"/>
                  </a:moveTo>
                  <a:lnTo>
                    <a:pt x="439585" y="2453284"/>
                  </a:lnTo>
                  <a:lnTo>
                    <a:pt x="439585" y="440156"/>
                  </a:lnTo>
                  <a:lnTo>
                    <a:pt x="1342618" y="440156"/>
                  </a:lnTo>
                  <a:lnTo>
                    <a:pt x="1342618" y="2453284"/>
                  </a:lnTo>
                  <a:close/>
                </a:path>
                <a:path w="1782445" h="3576320">
                  <a:moveTo>
                    <a:pt x="1667700" y="3576307"/>
                  </a:moveTo>
                  <a:lnTo>
                    <a:pt x="114503" y="3576307"/>
                  </a:lnTo>
                  <a:lnTo>
                    <a:pt x="114503" y="110045"/>
                  </a:lnTo>
                  <a:lnTo>
                    <a:pt x="1667700" y="110045"/>
                  </a:lnTo>
                  <a:lnTo>
                    <a:pt x="1667700" y="3576307"/>
                  </a:lnTo>
                  <a:close/>
                </a:path>
                <a:path w="1782445" h="3576320">
                  <a:moveTo>
                    <a:pt x="1782229" y="3576307"/>
                  </a:moveTo>
                  <a:lnTo>
                    <a:pt x="0" y="3576307"/>
                  </a:lnTo>
                  <a:lnTo>
                    <a:pt x="0" y="0"/>
                  </a:lnTo>
                  <a:lnTo>
                    <a:pt x="1782229" y="0"/>
                  </a:lnTo>
                  <a:lnTo>
                    <a:pt x="1782229" y="3576307"/>
                  </a:lnTo>
                  <a:close/>
                </a:path>
              </a:pathLst>
            </a:custGeom>
            <a:ln w="56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74964" y="4314757"/>
              <a:ext cx="308610" cy="45085"/>
            </a:xfrm>
            <a:custGeom>
              <a:avLst/>
              <a:gdLst/>
              <a:ahLst/>
              <a:cxnLst/>
              <a:rect l="l" t="t" r="r" b="b"/>
              <a:pathLst>
                <a:path w="308610" h="45085">
                  <a:moveTo>
                    <a:pt x="302653" y="0"/>
                  </a:moveTo>
                  <a:lnTo>
                    <a:pt x="22034" y="0"/>
                  </a:lnTo>
                  <a:lnTo>
                    <a:pt x="13458" y="1705"/>
                  </a:lnTo>
                  <a:lnTo>
                    <a:pt x="6454" y="6356"/>
                  </a:lnTo>
                  <a:lnTo>
                    <a:pt x="1731" y="13255"/>
                  </a:lnTo>
                  <a:lnTo>
                    <a:pt x="0" y="21704"/>
                  </a:lnTo>
                  <a:lnTo>
                    <a:pt x="0" y="23342"/>
                  </a:lnTo>
                  <a:lnTo>
                    <a:pt x="1731" y="31784"/>
                  </a:lnTo>
                  <a:lnTo>
                    <a:pt x="6454" y="38679"/>
                  </a:lnTo>
                  <a:lnTo>
                    <a:pt x="13458" y="43329"/>
                  </a:lnTo>
                  <a:lnTo>
                    <a:pt x="22034" y="45034"/>
                  </a:lnTo>
                  <a:lnTo>
                    <a:pt x="302653" y="45034"/>
                  </a:lnTo>
                  <a:lnTo>
                    <a:pt x="308559" y="39204"/>
                  </a:lnTo>
                  <a:lnTo>
                    <a:pt x="308559" y="5829"/>
                  </a:lnTo>
                  <a:lnTo>
                    <a:pt x="3026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1" name="object 11"/>
            <p:cNvSpPr/>
            <p:nvPr/>
          </p:nvSpPr>
          <p:spPr>
            <a:xfrm>
              <a:off x="4574964" y="4314757"/>
              <a:ext cx="308610" cy="45085"/>
            </a:xfrm>
            <a:custGeom>
              <a:avLst/>
              <a:gdLst/>
              <a:ahLst/>
              <a:cxnLst/>
              <a:rect l="l" t="t" r="r" b="b"/>
              <a:pathLst>
                <a:path w="308610" h="45085">
                  <a:moveTo>
                    <a:pt x="22034" y="45034"/>
                  </a:moveTo>
                  <a:lnTo>
                    <a:pt x="295351" y="45034"/>
                  </a:lnTo>
                  <a:lnTo>
                    <a:pt x="302653" y="45034"/>
                  </a:lnTo>
                  <a:lnTo>
                    <a:pt x="308559" y="39204"/>
                  </a:lnTo>
                  <a:lnTo>
                    <a:pt x="308559" y="32016"/>
                  </a:lnTo>
                  <a:lnTo>
                    <a:pt x="308559" y="13017"/>
                  </a:lnTo>
                  <a:lnTo>
                    <a:pt x="308559" y="5829"/>
                  </a:lnTo>
                  <a:lnTo>
                    <a:pt x="302653" y="0"/>
                  </a:lnTo>
                  <a:lnTo>
                    <a:pt x="295351" y="0"/>
                  </a:lnTo>
                  <a:lnTo>
                    <a:pt x="22034" y="0"/>
                  </a:lnTo>
                  <a:lnTo>
                    <a:pt x="13458" y="1705"/>
                  </a:lnTo>
                  <a:lnTo>
                    <a:pt x="6454" y="6356"/>
                  </a:lnTo>
                  <a:lnTo>
                    <a:pt x="1731" y="13255"/>
                  </a:lnTo>
                  <a:lnTo>
                    <a:pt x="0" y="21704"/>
                  </a:lnTo>
                  <a:lnTo>
                    <a:pt x="0" y="23342"/>
                  </a:lnTo>
                  <a:lnTo>
                    <a:pt x="1731" y="31784"/>
                  </a:lnTo>
                  <a:lnTo>
                    <a:pt x="6454" y="38679"/>
                  </a:lnTo>
                  <a:lnTo>
                    <a:pt x="13458" y="43329"/>
                  </a:lnTo>
                  <a:lnTo>
                    <a:pt x="22034" y="45034"/>
                  </a:lnTo>
                  <a:close/>
                </a:path>
              </a:pathLst>
            </a:custGeom>
            <a:ln w="56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827369" y="2330993"/>
            <a:ext cx="1621505" cy="3248193"/>
            <a:chOff x="6957010" y="2620575"/>
            <a:chExt cx="1788160" cy="3582035"/>
          </a:xfrm>
        </p:grpSpPr>
        <p:pic>
          <p:nvPicPr>
            <p:cNvPr id="13" name="object 13"/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395005" y="4260183"/>
              <a:ext cx="154190" cy="15422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959848" y="2623413"/>
              <a:ext cx="1782445" cy="3576320"/>
            </a:xfrm>
            <a:custGeom>
              <a:avLst/>
              <a:gdLst/>
              <a:ahLst/>
              <a:cxnLst/>
              <a:rect l="l" t="t" r="r" b="b"/>
              <a:pathLst>
                <a:path w="1782445" h="3576320">
                  <a:moveTo>
                    <a:pt x="1291602" y="2395207"/>
                  </a:moveTo>
                  <a:lnTo>
                    <a:pt x="490639" y="2395207"/>
                  </a:lnTo>
                  <a:lnTo>
                    <a:pt x="490639" y="495185"/>
                  </a:lnTo>
                  <a:lnTo>
                    <a:pt x="1291602" y="495185"/>
                  </a:lnTo>
                  <a:lnTo>
                    <a:pt x="1291602" y="2395207"/>
                  </a:lnTo>
                  <a:close/>
                </a:path>
                <a:path w="1782445" h="3576320">
                  <a:moveTo>
                    <a:pt x="1342618" y="2453284"/>
                  </a:moveTo>
                  <a:lnTo>
                    <a:pt x="439585" y="2453284"/>
                  </a:lnTo>
                  <a:lnTo>
                    <a:pt x="439585" y="440156"/>
                  </a:lnTo>
                  <a:lnTo>
                    <a:pt x="1342618" y="440156"/>
                  </a:lnTo>
                  <a:lnTo>
                    <a:pt x="1342618" y="2453284"/>
                  </a:lnTo>
                  <a:close/>
                </a:path>
                <a:path w="1782445" h="3576320">
                  <a:moveTo>
                    <a:pt x="1667700" y="3576307"/>
                  </a:moveTo>
                  <a:lnTo>
                    <a:pt x="114503" y="3576307"/>
                  </a:lnTo>
                  <a:lnTo>
                    <a:pt x="114503" y="110045"/>
                  </a:lnTo>
                  <a:lnTo>
                    <a:pt x="1667700" y="110045"/>
                  </a:lnTo>
                  <a:lnTo>
                    <a:pt x="1667700" y="3576307"/>
                  </a:lnTo>
                  <a:close/>
                </a:path>
                <a:path w="1782445" h="3576320">
                  <a:moveTo>
                    <a:pt x="1782229" y="3576307"/>
                  </a:moveTo>
                  <a:lnTo>
                    <a:pt x="0" y="3576307"/>
                  </a:lnTo>
                  <a:lnTo>
                    <a:pt x="0" y="0"/>
                  </a:lnTo>
                  <a:lnTo>
                    <a:pt x="1782229" y="0"/>
                  </a:lnTo>
                  <a:lnTo>
                    <a:pt x="1782229" y="3576307"/>
                  </a:lnTo>
                  <a:close/>
                </a:path>
              </a:pathLst>
            </a:custGeom>
            <a:ln w="56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5" name="object 15"/>
            <p:cNvSpPr/>
            <p:nvPr/>
          </p:nvSpPr>
          <p:spPr>
            <a:xfrm>
              <a:off x="8183963" y="4314757"/>
              <a:ext cx="308610" cy="45085"/>
            </a:xfrm>
            <a:custGeom>
              <a:avLst/>
              <a:gdLst/>
              <a:ahLst/>
              <a:cxnLst/>
              <a:rect l="l" t="t" r="r" b="b"/>
              <a:pathLst>
                <a:path w="308609" h="45085">
                  <a:moveTo>
                    <a:pt x="302653" y="0"/>
                  </a:moveTo>
                  <a:lnTo>
                    <a:pt x="22034" y="0"/>
                  </a:lnTo>
                  <a:lnTo>
                    <a:pt x="13458" y="1705"/>
                  </a:lnTo>
                  <a:lnTo>
                    <a:pt x="6454" y="6356"/>
                  </a:lnTo>
                  <a:lnTo>
                    <a:pt x="1731" y="13255"/>
                  </a:lnTo>
                  <a:lnTo>
                    <a:pt x="0" y="21704"/>
                  </a:lnTo>
                  <a:lnTo>
                    <a:pt x="0" y="23342"/>
                  </a:lnTo>
                  <a:lnTo>
                    <a:pt x="1731" y="31784"/>
                  </a:lnTo>
                  <a:lnTo>
                    <a:pt x="6454" y="38679"/>
                  </a:lnTo>
                  <a:lnTo>
                    <a:pt x="13458" y="43329"/>
                  </a:lnTo>
                  <a:lnTo>
                    <a:pt x="22034" y="45034"/>
                  </a:lnTo>
                  <a:lnTo>
                    <a:pt x="302653" y="45034"/>
                  </a:lnTo>
                  <a:lnTo>
                    <a:pt x="308571" y="39204"/>
                  </a:lnTo>
                  <a:lnTo>
                    <a:pt x="308571" y="5829"/>
                  </a:lnTo>
                  <a:lnTo>
                    <a:pt x="30265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6" name="object 16"/>
            <p:cNvSpPr/>
            <p:nvPr/>
          </p:nvSpPr>
          <p:spPr>
            <a:xfrm>
              <a:off x="8183963" y="4314757"/>
              <a:ext cx="308610" cy="45085"/>
            </a:xfrm>
            <a:custGeom>
              <a:avLst/>
              <a:gdLst/>
              <a:ahLst/>
              <a:cxnLst/>
              <a:rect l="l" t="t" r="r" b="b"/>
              <a:pathLst>
                <a:path w="308609" h="45085">
                  <a:moveTo>
                    <a:pt x="22034" y="45034"/>
                  </a:moveTo>
                  <a:lnTo>
                    <a:pt x="295351" y="45034"/>
                  </a:lnTo>
                  <a:lnTo>
                    <a:pt x="302653" y="45034"/>
                  </a:lnTo>
                  <a:lnTo>
                    <a:pt x="308571" y="39204"/>
                  </a:lnTo>
                  <a:lnTo>
                    <a:pt x="308571" y="32016"/>
                  </a:lnTo>
                  <a:lnTo>
                    <a:pt x="308571" y="13017"/>
                  </a:lnTo>
                  <a:lnTo>
                    <a:pt x="308571" y="5829"/>
                  </a:lnTo>
                  <a:lnTo>
                    <a:pt x="302653" y="0"/>
                  </a:lnTo>
                  <a:lnTo>
                    <a:pt x="295351" y="0"/>
                  </a:lnTo>
                  <a:lnTo>
                    <a:pt x="22034" y="0"/>
                  </a:lnTo>
                  <a:lnTo>
                    <a:pt x="13458" y="1705"/>
                  </a:lnTo>
                  <a:lnTo>
                    <a:pt x="6454" y="6356"/>
                  </a:lnTo>
                  <a:lnTo>
                    <a:pt x="1731" y="13255"/>
                  </a:lnTo>
                  <a:lnTo>
                    <a:pt x="0" y="21704"/>
                  </a:lnTo>
                  <a:lnTo>
                    <a:pt x="0" y="23342"/>
                  </a:lnTo>
                  <a:lnTo>
                    <a:pt x="1731" y="31784"/>
                  </a:lnTo>
                  <a:lnTo>
                    <a:pt x="6454" y="38679"/>
                  </a:lnTo>
                  <a:lnTo>
                    <a:pt x="13458" y="43329"/>
                  </a:lnTo>
                  <a:lnTo>
                    <a:pt x="22034" y="45034"/>
                  </a:lnTo>
                  <a:close/>
                </a:path>
              </a:pathLst>
            </a:custGeom>
            <a:ln w="56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4906558" y="3047850"/>
            <a:ext cx="808449" cy="879274"/>
            <a:chOff x="5212600" y="3376358"/>
            <a:chExt cx="891540" cy="969644"/>
          </a:xfrm>
        </p:grpSpPr>
        <p:sp>
          <p:nvSpPr>
            <p:cNvPr id="18" name="object 18"/>
            <p:cNvSpPr/>
            <p:nvPr/>
          </p:nvSpPr>
          <p:spPr>
            <a:xfrm>
              <a:off x="5212600" y="3376358"/>
              <a:ext cx="891540" cy="969644"/>
            </a:xfrm>
            <a:custGeom>
              <a:avLst/>
              <a:gdLst/>
              <a:ahLst/>
              <a:cxnLst/>
              <a:rect l="l" t="t" r="r" b="b"/>
              <a:pathLst>
                <a:path w="891539" h="969645">
                  <a:moveTo>
                    <a:pt x="891539" y="0"/>
                  </a:moveTo>
                  <a:lnTo>
                    <a:pt x="0" y="0"/>
                  </a:lnTo>
                  <a:lnTo>
                    <a:pt x="0" y="969263"/>
                  </a:lnTo>
                  <a:lnTo>
                    <a:pt x="891539" y="969263"/>
                  </a:lnTo>
                  <a:lnTo>
                    <a:pt x="891539" y="0"/>
                  </a:lnTo>
                  <a:close/>
                </a:path>
              </a:pathLst>
            </a:custGeom>
            <a:solidFill>
              <a:srgbClr val="231F20">
                <a:alpha val="25000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9" name="object 19"/>
            <p:cNvSpPr/>
            <p:nvPr/>
          </p:nvSpPr>
          <p:spPr>
            <a:xfrm>
              <a:off x="5252377" y="3416135"/>
              <a:ext cx="810895" cy="893444"/>
            </a:xfrm>
            <a:custGeom>
              <a:avLst/>
              <a:gdLst/>
              <a:ahLst/>
              <a:cxnLst/>
              <a:rect l="l" t="t" r="r" b="b"/>
              <a:pathLst>
                <a:path w="810895" h="893445">
                  <a:moveTo>
                    <a:pt x="810895" y="0"/>
                  </a:moveTo>
                  <a:lnTo>
                    <a:pt x="0" y="0"/>
                  </a:lnTo>
                  <a:lnTo>
                    <a:pt x="0" y="892822"/>
                  </a:lnTo>
                  <a:lnTo>
                    <a:pt x="810895" y="892822"/>
                  </a:lnTo>
                  <a:lnTo>
                    <a:pt x="8108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8753617" y="3131136"/>
            <a:ext cx="854515" cy="762960"/>
            <a:chOff x="8830856" y="3850309"/>
            <a:chExt cx="942340" cy="841375"/>
          </a:xfrm>
        </p:grpSpPr>
        <p:sp>
          <p:nvSpPr>
            <p:cNvPr id="21" name="object 21"/>
            <p:cNvSpPr/>
            <p:nvPr/>
          </p:nvSpPr>
          <p:spPr>
            <a:xfrm>
              <a:off x="8830856" y="3850309"/>
              <a:ext cx="942340" cy="841375"/>
            </a:xfrm>
            <a:custGeom>
              <a:avLst/>
              <a:gdLst/>
              <a:ahLst/>
              <a:cxnLst/>
              <a:rect l="l" t="t" r="r" b="b"/>
              <a:pathLst>
                <a:path w="942340" h="841375">
                  <a:moveTo>
                    <a:pt x="941831" y="0"/>
                  </a:moveTo>
                  <a:lnTo>
                    <a:pt x="0" y="0"/>
                  </a:lnTo>
                  <a:lnTo>
                    <a:pt x="0" y="841248"/>
                  </a:lnTo>
                  <a:lnTo>
                    <a:pt x="941831" y="841248"/>
                  </a:lnTo>
                  <a:lnTo>
                    <a:pt x="941831" y="0"/>
                  </a:lnTo>
                  <a:close/>
                </a:path>
              </a:pathLst>
            </a:custGeom>
            <a:solidFill>
              <a:srgbClr val="231F20">
                <a:alpha val="25000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22" name="object 22"/>
            <p:cNvSpPr/>
            <p:nvPr/>
          </p:nvSpPr>
          <p:spPr>
            <a:xfrm>
              <a:off x="8870620" y="3890010"/>
              <a:ext cx="861694" cy="762000"/>
            </a:xfrm>
            <a:custGeom>
              <a:avLst/>
              <a:gdLst/>
              <a:ahLst/>
              <a:cxnLst/>
              <a:rect l="l" t="t" r="r" b="b"/>
              <a:pathLst>
                <a:path w="861695" h="762000">
                  <a:moveTo>
                    <a:pt x="861606" y="0"/>
                  </a:moveTo>
                  <a:lnTo>
                    <a:pt x="0" y="0"/>
                  </a:lnTo>
                  <a:lnTo>
                    <a:pt x="0" y="761403"/>
                  </a:lnTo>
                  <a:lnTo>
                    <a:pt x="861606" y="761403"/>
                  </a:lnTo>
                  <a:lnTo>
                    <a:pt x="8616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4906558" y="3062907"/>
            <a:ext cx="808449" cy="265059"/>
          </a:xfrm>
          <a:prstGeom prst="rect">
            <a:avLst/>
          </a:prstGeom>
        </p:spPr>
        <p:txBody>
          <a:bodyPr vert="horz" wrap="square" lIns="0" tIns="82918" rIns="0" bIns="0" rtlCol="0">
            <a:spAutoFit/>
          </a:bodyPr>
          <a:lstStyle/>
          <a:p>
            <a:pPr marL="85797">
              <a:spcBef>
                <a:spcPts val="653"/>
              </a:spcBef>
            </a:pPr>
            <a:r>
              <a:rPr sz="589" b="1" spc="-41" dirty="0">
                <a:solidFill>
                  <a:srgbClr val="231F20"/>
                </a:solidFill>
                <a:latin typeface="Tahoma"/>
                <a:cs typeface="Tahoma"/>
              </a:rPr>
              <a:t>105</a:t>
            </a:r>
            <a:endParaRPr sz="589" dirty="0">
              <a:latin typeface="Tahoma"/>
              <a:cs typeface="Tahoma"/>
            </a:endParaRPr>
          </a:p>
          <a:p>
            <a:pPr marL="85797">
              <a:spcBef>
                <a:spcPts val="23"/>
              </a:spcBef>
            </a:pPr>
            <a:r>
              <a:rPr sz="589" b="1" spc="32" dirty="0">
                <a:solidFill>
                  <a:srgbClr val="231F20"/>
                </a:solidFill>
                <a:latin typeface="Tahoma"/>
                <a:cs typeface="Tahoma"/>
              </a:rPr>
              <a:t>ЛАБОРАТОРИЯ</a:t>
            </a:r>
            <a:endParaRPr sz="589" dirty="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803439" y="3179833"/>
            <a:ext cx="781385" cy="113941"/>
          </a:xfrm>
          <a:prstGeom prst="rect">
            <a:avLst/>
          </a:prstGeom>
        </p:spPr>
        <p:txBody>
          <a:bodyPr vert="horz" wrap="square" lIns="0" tIns="50672" rIns="0" bIns="0" rtlCol="0">
            <a:spAutoFit/>
          </a:bodyPr>
          <a:lstStyle/>
          <a:p>
            <a:pPr marL="51824">
              <a:spcBef>
                <a:spcPts val="399"/>
              </a:spcBef>
            </a:pPr>
            <a:r>
              <a:rPr sz="408" b="1" spc="50" dirty="0">
                <a:solidFill>
                  <a:srgbClr val="939598"/>
                </a:solidFill>
                <a:latin typeface="Arial"/>
                <a:cs typeface="Arial"/>
              </a:rPr>
              <a:t>ИНФОРМАЦИЯ</a:t>
            </a:r>
            <a:endParaRPr sz="408" dirty="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941701" y="3358441"/>
            <a:ext cx="686952" cy="491173"/>
            <a:chOff x="5279344" y="3746084"/>
            <a:chExt cx="757555" cy="541655"/>
          </a:xfrm>
        </p:grpSpPr>
        <p:sp>
          <p:nvSpPr>
            <p:cNvPr id="26" name="object 26"/>
            <p:cNvSpPr/>
            <p:nvPr/>
          </p:nvSpPr>
          <p:spPr>
            <a:xfrm>
              <a:off x="5302288" y="3766032"/>
              <a:ext cx="711200" cy="501650"/>
            </a:xfrm>
            <a:custGeom>
              <a:avLst/>
              <a:gdLst/>
              <a:ahLst/>
              <a:cxnLst/>
              <a:rect l="l" t="t" r="r" b="b"/>
              <a:pathLst>
                <a:path w="711200" h="501650">
                  <a:moveTo>
                    <a:pt x="711085" y="0"/>
                  </a:moveTo>
                  <a:lnTo>
                    <a:pt x="0" y="0"/>
                  </a:lnTo>
                  <a:lnTo>
                    <a:pt x="0" y="501510"/>
                  </a:lnTo>
                  <a:lnTo>
                    <a:pt x="711085" y="501510"/>
                  </a:lnTo>
                  <a:lnTo>
                    <a:pt x="711085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27" name="object 27"/>
            <p:cNvSpPr/>
            <p:nvPr/>
          </p:nvSpPr>
          <p:spPr>
            <a:xfrm>
              <a:off x="5338153" y="3805923"/>
              <a:ext cx="272415" cy="126364"/>
            </a:xfrm>
            <a:custGeom>
              <a:avLst/>
              <a:gdLst/>
              <a:ahLst/>
              <a:cxnLst/>
              <a:rect l="l" t="t" r="r" b="b"/>
              <a:pathLst>
                <a:path w="272414" h="126364">
                  <a:moveTo>
                    <a:pt x="39077" y="109651"/>
                  </a:moveTo>
                  <a:lnTo>
                    <a:pt x="38366" y="107188"/>
                  </a:lnTo>
                  <a:lnTo>
                    <a:pt x="36741" y="104775"/>
                  </a:lnTo>
                  <a:lnTo>
                    <a:pt x="35521" y="102946"/>
                  </a:lnTo>
                  <a:lnTo>
                    <a:pt x="33629" y="101511"/>
                  </a:lnTo>
                  <a:lnTo>
                    <a:pt x="32613" y="101193"/>
                  </a:lnTo>
                  <a:lnTo>
                    <a:pt x="32613" y="110731"/>
                  </a:lnTo>
                  <a:lnTo>
                    <a:pt x="32613" y="115252"/>
                  </a:lnTo>
                  <a:lnTo>
                    <a:pt x="31813" y="117221"/>
                  </a:lnTo>
                  <a:lnTo>
                    <a:pt x="28562" y="119862"/>
                  </a:lnTo>
                  <a:lnTo>
                    <a:pt x="26149" y="120523"/>
                  </a:lnTo>
                  <a:lnTo>
                    <a:pt x="10896" y="120523"/>
                  </a:lnTo>
                  <a:lnTo>
                    <a:pt x="10896" y="104775"/>
                  </a:lnTo>
                  <a:lnTo>
                    <a:pt x="22898" y="104775"/>
                  </a:lnTo>
                  <a:lnTo>
                    <a:pt x="32613" y="110731"/>
                  </a:lnTo>
                  <a:lnTo>
                    <a:pt x="32613" y="101193"/>
                  </a:lnTo>
                  <a:lnTo>
                    <a:pt x="28905" y="99987"/>
                  </a:lnTo>
                  <a:lnTo>
                    <a:pt x="25742" y="99606"/>
                  </a:lnTo>
                  <a:lnTo>
                    <a:pt x="10896" y="99606"/>
                  </a:lnTo>
                  <a:lnTo>
                    <a:pt x="10896" y="85623"/>
                  </a:lnTo>
                  <a:lnTo>
                    <a:pt x="34315" y="85623"/>
                  </a:lnTo>
                  <a:lnTo>
                    <a:pt x="34315" y="80264"/>
                  </a:lnTo>
                  <a:lnTo>
                    <a:pt x="4889" y="80264"/>
                  </a:lnTo>
                  <a:lnTo>
                    <a:pt x="4889" y="125628"/>
                  </a:lnTo>
                  <a:lnTo>
                    <a:pt x="27533" y="125628"/>
                  </a:lnTo>
                  <a:lnTo>
                    <a:pt x="30975" y="124993"/>
                  </a:lnTo>
                  <a:lnTo>
                    <a:pt x="32981" y="123736"/>
                  </a:lnTo>
                  <a:lnTo>
                    <a:pt x="35026" y="122491"/>
                  </a:lnTo>
                  <a:lnTo>
                    <a:pt x="36537" y="120865"/>
                  </a:lnTo>
                  <a:lnTo>
                    <a:pt x="36715" y="120523"/>
                  </a:lnTo>
                  <a:lnTo>
                    <a:pt x="38582" y="116865"/>
                  </a:lnTo>
                  <a:lnTo>
                    <a:pt x="38950" y="115252"/>
                  </a:lnTo>
                  <a:lnTo>
                    <a:pt x="39077" y="109651"/>
                  </a:lnTo>
                  <a:close/>
                </a:path>
                <a:path w="272414" h="126364">
                  <a:moveTo>
                    <a:pt x="41592" y="45364"/>
                  </a:moveTo>
                  <a:lnTo>
                    <a:pt x="24409" y="21386"/>
                  </a:lnTo>
                  <a:lnTo>
                    <a:pt x="40347" y="0"/>
                  </a:lnTo>
                  <a:lnTo>
                    <a:pt x="33820" y="0"/>
                  </a:lnTo>
                  <a:lnTo>
                    <a:pt x="24688" y="12039"/>
                  </a:lnTo>
                  <a:lnTo>
                    <a:pt x="22123" y="15544"/>
                  </a:lnTo>
                  <a:lnTo>
                    <a:pt x="21107" y="17208"/>
                  </a:lnTo>
                  <a:lnTo>
                    <a:pt x="20396" y="15900"/>
                  </a:lnTo>
                  <a:lnTo>
                    <a:pt x="19189" y="14046"/>
                  </a:lnTo>
                  <a:lnTo>
                    <a:pt x="9220" y="0"/>
                  </a:lnTo>
                  <a:lnTo>
                    <a:pt x="2070" y="0"/>
                  </a:lnTo>
                  <a:lnTo>
                    <a:pt x="17538" y="21717"/>
                  </a:lnTo>
                  <a:lnTo>
                    <a:pt x="0" y="45364"/>
                  </a:lnTo>
                  <a:lnTo>
                    <a:pt x="7213" y="45364"/>
                  </a:lnTo>
                  <a:lnTo>
                    <a:pt x="18592" y="29552"/>
                  </a:lnTo>
                  <a:lnTo>
                    <a:pt x="20764" y="26149"/>
                  </a:lnTo>
                  <a:lnTo>
                    <a:pt x="21437" y="27241"/>
                  </a:lnTo>
                  <a:lnTo>
                    <a:pt x="34163" y="45364"/>
                  </a:lnTo>
                  <a:lnTo>
                    <a:pt x="41592" y="45364"/>
                  </a:lnTo>
                  <a:close/>
                </a:path>
                <a:path w="272414" h="126364">
                  <a:moveTo>
                    <a:pt x="72504" y="92773"/>
                  </a:moveTo>
                  <a:lnTo>
                    <a:pt x="66497" y="92773"/>
                  </a:lnTo>
                  <a:lnTo>
                    <a:pt x="51066" y="117843"/>
                  </a:lnTo>
                  <a:lnTo>
                    <a:pt x="51066" y="92773"/>
                  </a:lnTo>
                  <a:lnTo>
                    <a:pt x="45491" y="92773"/>
                  </a:lnTo>
                  <a:lnTo>
                    <a:pt x="45491" y="125641"/>
                  </a:lnTo>
                  <a:lnTo>
                    <a:pt x="51498" y="125641"/>
                  </a:lnTo>
                  <a:lnTo>
                    <a:pt x="66941" y="100723"/>
                  </a:lnTo>
                  <a:lnTo>
                    <a:pt x="66941" y="125641"/>
                  </a:lnTo>
                  <a:lnTo>
                    <a:pt x="72504" y="125641"/>
                  </a:lnTo>
                  <a:lnTo>
                    <a:pt x="72504" y="92773"/>
                  </a:lnTo>
                  <a:close/>
                </a:path>
                <a:path w="272414" h="126364">
                  <a:moveTo>
                    <a:pt x="73177" y="12496"/>
                  </a:moveTo>
                  <a:lnTo>
                    <a:pt x="67170" y="12496"/>
                  </a:lnTo>
                  <a:lnTo>
                    <a:pt x="51739" y="37566"/>
                  </a:lnTo>
                  <a:lnTo>
                    <a:pt x="51739" y="12496"/>
                  </a:lnTo>
                  <a:lnTo>
                    <a:pt x="46164" y="12496"/>
                  </a:lnTo>
                  <a:lnTo>
                    <a:pt x="46164" y="45364"/>
                  </a:lnTo>
                  <a:lnTo>
                    <a:pt x="52171" y="45364"/>
                  </a:lnTo>
                  <a:lnTo>
                    <a:pt x="67602" y="20447"/>
                  </a:lnTo>
                  <a:lnTo>
                    <a:pt x="67602" y="45364"/>
                  </a:lnTo>
                  <a:lnTo>
                    <a:pt x="73177" y="45364"/>
                  </a:lnTo>
                  <a:lnTo>
                    <a:pt x="73177" y="12496"/>
                  </a:lnTo>
                  <a:close/>
                </a:path>
                <a:path w="272414" h="126364">
                  <a:moveTo>
                    <a:pt x="109601" y="103517"/>
                  </a:moveTo>
                  <a:lnTo>
                    <a:pt x="108178" y="99415"/>
                  </a:lnTo>
                  <a:lnTo>
                    <a:pt x="105486" y="96634"/>
                  </a:lnTo>
                  <a:lnTo>
                    <a:pt x="103886" y="94983"/>
                  </a:lnTo>
                  <a:lnTo>
                    <a:pt x="103886" y="104940"/>
                  </a:lnTo>
                  <a:lnTo>
                    <a:pt x="103860" y="113398"/>
                  </a:lnTo>
                  <a:lnTo>
                    <a:pt x="103047" y="116281"/>
                  </a:lnTo>
                  <a:lnTo>
                    <a:pt x="102958" y="116560"/>
                  </a:lnTo>
                  <a:lnTo>
                    <a:pt x="101130" y="118630"/>
                  </a:lnTo>
                  <a:lnTo>
                    <a:pt x="99301" y="120738"/>
                  </a:lnTo>
                  <a:lnTo>
                    <a:pt x="97015" y="121793"/>
                  </a:lnTo>
                  <a:lnTo>
                    <a:pt x="91440" y="121793"/>
                  </a:lnTo>
                  <a:lnTo>
                    <a:pt x="89154" y="120738"/>
                  </a:lnTo>
                  <a:lnTo>
                    <a:pt x="85471" y="116560"/>
                  </a:lnTo>
                  <a:lnTo>
                    <a:pt x="84543" y="113398"/>
                  </a:lnTo>
                  <a:lnTo>
                    <a:pt x="84556" y="104940"/>
                  </a:lnTo>
                  <a:lnTo>
                    <a:pt x="85471" y="101841"/>
                  </a:lnTo>
                  <a:lnTo>
                    <a:pt x="89154" y="97663"/>
                  </a:lnTo>
                  <a:lnTo>
                    <a:pt x="91440" y="96634"/>
                  </a:lnTo>
                  <a:lnTo>
                    <a:pt x="96977" y="96634"/>
                  </a:lnTo>
                  <a:lnTo>
                    <a:pt x="99263" y="97688"/>
                  </a:lnTo>
                  <a:lnTo>
                    <a:pt x="101130" y="99771"/>
                  </a:lnTo>
                  <a:lnTo>
                    <a:pt x="102946" y="101866"/>
                  </a:lnTo>
                  <a:lnTo>
                    <a:pt x="103886" y="104940"/>
                  </a:lnTo>
                  <a:lnTo>
                    <a:pt x="103886" y="94983"/>
                  </a:lnTo>
                  <a:lnTo>
                    <a:pt x="102463" y="93510"/>
                  </a:lnTo>
                  <a:lnTo>
                    <a:pt x="98742" y="92024"/>
                  </a:lnTo>
                  <a:lnTo>
                    <a:pt x="90170" y="92024"/>
                  </a:lnTo>
                  <a:lnTo>
                    <a:pt x="86741" y="93243"/>
                  </a:lnTo>
                  <a:lnTo>
                    <a:pt x="83883" y="95669"/>
                  </a:lnTo>
                  <a:lnTo>
                    <a:pt x="80518" y="98590"/>
                  </a:lnTo>
                  <a:lnTo>
                    <a:pt x="78816" y="103111"/>
                  </a:lnTo>
                  <a:lnTo>
                    <a:pt x="78816" y="114744"/>
                  </a:lnTo>
                  <a:lnTo>
                    <a:pt x="80238" y="118986"/>
                  </a:lnTo>
                  <a:lnTo>
                    <a:pt x="85902" y="124904"/>
                  </a:lnTo>
                  <a:lnTo>
                    <a:pt x="89649" y="126365"/>
                  </a:lnTo>
                  <a:lnTo>
                    <a:pt x="97104" y="126365"/>
                  </a:lnTo>
                  <a:lnTo>
                    <a:pt x="99733" y="125704"/>
                  </a:lnTo>
                  <a:lnTo>
                    <a:pt x="104597" y="123012"/>
                  </a:lnTo>
                  <a:lnTo>
                    <a:pt x="105803" y="121793"/>
                  </a:lnTo>
                  <a:lnTo>
                    <a:pt x="106451" y="121145"/>
                  </a:lnTo>
                  <a:lnTo>
                    <a:pt x="108991" y="116281"/>
                  </a:lnTo>
                  <a:lnTo>
                    <a:pt x="109512" y="113398"/>
                  </a:lnTo>
                  <a:lnTo>
                    <a:pt x="109601" y="103517"/>
                  </a:lnTo>
                  <a:close/>
                </a:path>
                <a:path w="272414" h="126364">
                  <a:moveTo>
                    <a:pt x="116624" y="12496"/>
                  </a:moveTo>
                  <a:lnTo>
                    <a:pt x="108610" y="12496"/>
                  </a:lnTo>
                  <a:lnTo>
                    <a:pt x="99021" y="38798"/>
                  </a:lnTo>
                  <a:lnTo>
                    <a:pt x="90385" y="12496"/>
                  </a:lnTo>
                  <a:lnTo>
                    <a:pt x="81724" y="12496"/>
                  </a:lnTo>
                  <a:lnTo>
                    <a:pt x="81724" y="45364"/>
                  </a:lnTo>
                  <a:lnTo>
                    <a:pt x="87172" y="45364"/>
                  </a:lnTo>
                  <a:lnTo>
                    <a:pt x="87172" y="17627"/>
                  </a:lnTo>
                  <a:lnTo>
                    <a:pt x="96354" y="45364"/>
                  </a:lnTo>
                  <a:lnTo>
                    <a:pt x="101346" y="45364"/>
                  </a:lnTo>
                  <a:lnTo>
                    <a:pt x="111061" y="18897"/>
                  </a:lnTo>
                  <a:lnTo>
                    <a:pt x="111061" y="45364"/>
                  </a:lnTo>
                  <a:lnTo>
                    <a:pt x="116624" y="45364"/>
                  </a:lnTo>
                  <a:lnTo>
                    <a:pt x="116624" y="12496"/>
                  </a:lnTo>
                  <a:close/>
                </a:path>
                <a:path w="272414" h="126364">
                  <a:moveTo>
                    <a:pt x="143395" y="92773"/>
                  </a:moveTo>
                  <a:lnTo>
                    <a:pt x="117525" y="92773"/>
                  </a:lnTo>
                  <a:lnTo>
                    <a:pt x="117525" y="117284"/>
                  </a:lnTo>
                  <a:lnTo>
                    <a:pt x="117462" y="118960"/>
                  </a:lnTo>
                  <a:lnTo>
                    <a:pt x="117119" y="119989"/>
                  </a:lnTo>
                  <a:lnTo>
                    <a:pt x="116789" y="120370"/>
                  </a:lnTo>
                  <a:lnTo>
                    <a:pt x="115798" y="120840"/>
                  </a:lnTo>
                  <a:lnTo>
                    <a:pt x="114985" y="120967"/>
                  </a:lnTo>
                  <a:lnTo>
                    <a:pt x="111366" y="120967"/>
                  </a:lnTo>
                  <a:lnTo>
                    <a:pt x="111366" y="125603"/>
                  </a:lnTo>
                  <a:lnTo>
                    <a:pt x="113068" y="125780"/>
                  </a:lnTo>
                  <a:lnTo>
                    <a:pt x="114554" y="125857"/>
                  </a:lnTo>
                  <a:lnTo>
                    <a:pt x="117957" y="125857"/>
                  </a:lnTo>
                  <a:lnTo>
                    <a:pt x="123101" y="117576"/>
                  </a:lnTo>
                  <a:lnTo>
                    <a:pt x="123101" y="97383"/>
                  </a:lnTo>
                  <a:lnTo>
                    <a:pt x="137858" y="97383"/>
                  </a:lnTo>
                  <a:lnTo>
                    <a:pt x="137858" y="125641"/>
                  </a:lnTo>
                  <a:lnTo>
                    <a:pt x="143395" y="125641"/>
                  </a:lnTo>
                  <a:lnTo>
                    <a:pt x="143395" y="92773"/>
                  </a:lnTo>
                  <a:close/>
                </a:path>
                <a:path w="272414" h="126364">
                  <a:moveTo>
                    <a:pt x="152146" y="12496"/>
                  </a:moveTo>
                  <a:lnTo>
                    <a:pt x="146138" y="12496"/>
                  </a:lnTo>
                  <a:lnTo>
                    <a:pt x="130708" y="37566"/>
                  </a:lnTo>
                  <a:lnTo>
                    <a:pt x="130708" y="12496"/>
                  </a:lnTo>
                  <a:lnTo>
                    <a:pt x="125133" y="12496"/>
                  </a:lnTo>
                  <a:lnTo>
                    <a:pt x="125133" y="45364"/>
                  </a:lnTo>
                  <a:lnTo>
                    <a:pt x="131140" y="45364"/>
                  </a:lnTo>
                  <a:lnTo>
                    <a:pt x="146583" y="20447"/>
                  </a:lnTo>
                  <a:lnTo>
                    <a:pt x="146583" y="45364"/>
                  </a:lnTo>
                  <a:lnTo>
                    <a:pt x="152146" y="45364"/>
                  </a:lnTo>
                  <a:lnTo>
                    <a:pt x="152146" y="12496"/>
                  </a:lnTo>
                  <a:close/>
                </a:path>
                <a:path w="272414" h="126364">
                  <a:moveTo>
                    <a:pt x="181203" y="103517"/>
                  </a:moveTo>
                  <a:lnTo>
                    <a:pt x="179755" y="99415"/>
                  </a:lnTo>
                  <a:lnTo>
                    <a:pt x="177076" y="96634"/>
                  </a:lnTo>
                  <a:lnTo>
                    <a:pt x="175488" y="95008"/>
                  </a:lnTo>
                  <a:lnTo>
                    <a:pt x="175488" y="104940"/>
                  </a:lnTo>
                  <a:lnTo>
                    <a:pt x="175463" y="113398"/>
                  </a:lnTo>
                  <a:lnTo>
                    <a:pt x="174625" y="116281"/>
                  </a:lnTo>
                  <a:lnTo>
                    <a:pt x="174523" y="116560"/>
                  </a:lnTo>
                  <a:lnTo>
                    <a:pt x="170878" y="120738"/>
                  </a:lnTo>
                  <a:lnTo>
                    <a:pt x="168579" y="121793"/>
                  </a:lnTo>
                  <a:lnTo>
                    <a:pt x="163042" y="121793"/>
                  </a:lnTo>
                  <a:lnTo>
                    <a:pt x="160718" y="120738"/>
                  </a:lnTo>
                  <a:lnTo>
                    <a:pt x="158902" y="118643"/>
                  </a:lnTo>
                  <a:lnTo>
                    <a:pt x="157035" y="116560"/>
                  </a:lnTo>
                  <a:lnTo>
                    <a:pt x="156146" y="113398"/>
                  </a:lnTo>
                  <a:lnTo>
                    <a:pt x="156159" y="104940"/>
                  </a:lnTo>
                  <a:lnTo>
                    <a:pt x="157035" y="101841"/>
                  </a:lnTo>
                  <a:lnTo>
                    <a:pt x="158902" y="99758"/>
                  </a:lnTo>
                  <a:lnTo>
                    <a:pt x="160718" y="97663"/>
                  </a:lnTo>
                  <a:lnTo>
                    <a:pt x="163042" y="96634"/>
                  </a:lnTo>
                  <a:lnTo>
                    <a:pt x="168554" y="96634"/>
                  </a:lnTo>
                  <a:lnTo>
                    <a:pt x="170878" y="97688"/>
                  </a:lnTo>
                  <a:lnTo>
                    <a:pt x="174548" y="101866"/>
                  </a:lnTo>
                  <a:lnTo>
                    <a:pt x="175488" y="104940"/>
                  </a:lnTo>
                  <a:lnTo>
                    <a:pt x="175488" y="95008"/>
                  </a:lnTo>
                  <a:lnTo>
                    <a:pt x="174028" y="93510"/>
                  </a:lnTo>
                  <a:lnTo>
                    <a:pt x="170345" y="92024"/>
                  </a:lnTo>
                  <a:lnTo>
                    <a:pt x="161747" y="92024"/>
                  </a:lnTo>
                  <a:lnTo>
                    <a:pt x="158305" y="93243"/>
                  </a:lnTo>
                  <a:lnTo>
                    <a:pt x="152095" y="98590"/>
                  </a:lnTo>
                  <a:lnTo>
                    <a:pt x="150418" y="103111"/>
                  </a:lnTo>
                  <a:lnTo>
                    <a:pt x="150418" y="114744"/>
                  </a:lnTo>
                  <a:lnTo>
                    <a:pt x="151841" y="118986"/>
                  </a:lnTo>
                  <a:lnTo>
                    <a:pt x="157505" y="124904"/>
                  </a:lnTo>
                  <a:lnTo>
                    <a:pt x="161213" y="126365"/>
                  </a:lnTo>
                  <a:lnTo>
                    <a:pt x="168668" y="126365"/>
                  </a:lnTo>
                  <a:lnTo>
                    <a:pt x="171335" y="125704"/>
                  </a:lnTo>
                  <a:lnTo>
                    <a:pt x="176199" y="123012"/>
                  </a:lnTo>
                  <a:lnTo>
                    <a:pt x="177380" y="121793"/>
                  </a:lnTo>
                  <a:lnTo>
                    <a:pt x="178015" y="121145"/>
                  </a:lnTo>
                  <a:lnTo>
                    <a:pt x="180555" y="116281"/>
                  </a:lnTo>
                  <a:lnTo>
                    <a:pt x="181114" y="113398"/>
                  </a:lnTo>
                  <a:lnTo>
                    <a:pt x="181203" y="103517"/>
                  </a:lnTo>
                  <a:close/>
                </a:path>
                <a:path w="272414" h="126364">
                  <a:moveTo>
                    <a:pt x="186410" y="12496"/>
                  </a:moveTo>
                  <a:lnTo>
                    <a:pt x="180873" y="12496"/>
                  </a:lnTo>
                  <a:lnTo>
                    <a:pt x="180873" y="17106"/>
                  </a:lnTo>
                  <a:lnTo>
                    <a:pt x="180873" y="27965"/>
                  </a:lnTo>
                  <a:lnTo>
                    <a:pt x="171119" y="27965"/>
                  </a:lnTo>
                  <a:lnTo>
                    <a:pt x="168617" y="27508"/>
                  </a:lnTo>
                  <a:lnTo>
                    <a:pt x="165798" y="25679"/>
                  </a:lnTo>
                  <a:lnTo>
                    <a:pt x="165214" y="24498"/>
                  </a:lnTo>
                  <a:lnTo>
                    <a:pt x="165087" y="20904"/>
                  </a:lnTo>
                  <a:lnTo>
                    <a:pt x="165582" y="19685"/>
                  </a:lnTo>
                  <a:lnTo>
                    <a:pt x="167500" y="17614"/>
                  </a:lnTo>
                  <a:lnTo>
                    <a:pt x="169633" y="17106"/>
                  </a:lnTo>
                  <a:lnTo>
                    <a:pt x="180873" y="17106"/>
                  </a:lnTo>
                  <a:lnTo>
                    <a:pt x="180873" y="12496"/>
                  </a:lnTo>
                  <a:lnTo>
                    <a:pt x="167386" y="12496"/>
                  </a:lnTo>
                  <a:lnTo>
                    <a:pt x="164465" y="13373"/>
                  </a:lnTo>
                  <a:lnTo>
                    <a:pt x="160451" y="16941"/>
                  </a:lnTo>
                  <a:lnTo>
                    <a:pt x="159423" y="19240"/>
                  </a:lnTo>
                  <a:lnTo>
                    <a:pt x="159423" y="24498"/>
                  </a:lnTo>
                  <a:lnTo>
                    <a:pt x="160197" y="26631"/>
                  </a:lnTo>
                  <a:lnTo>
                    <a:pt x="163258" y="30353"/>
                  </a:lnTo>
                  <a:lnTo>
                    <a:pt x="165646" y="31496"/>
                  </a:lnTo>
                  <a:lnTo>
                    <a:pt x="168808" y="31927"/>
                  </a:lnTo>
                  <a:lnTo>
                    <a:pt x="167005" y="32283"/>
                  </a:lnTo>
                  <a:lnTo>
                    <a:pt x="165163" y="33820"/>
                  </a:lnTo>
                  <a:lnTo>
                    <a:pt x="163322" y="36512"/>
                  </a:lnTo>
                  <a:lnTo>
                    <a:pt x="157327" y="45364"/>
                  </a:lnTo>
                  <a:lnTo>
                    <a:pt x="164223" y="45364"/>
                  </a:lnTo>
                  <a:lnTo>
                    <a:pt x="169075" y="38176"/>
                  </a:lnTo>
                  <a:lnTo>
                    <a:pt x="170942" y="35445"/>
                  </a:lnTo>
                  <a:lnTo>
                    <a:pt x="172339" y="33807"/>
                  </a:lnTo>
                  <a:lnTo>
                    <a:pt x="174244" y="32791"/>
                  </a:lnTo>
                  <a:lnTo>
                    <a:pt x="175704" y="32550"/>
                  </a:lnTo>
                  <a:lnTo>
                    <a:pt x="180873" y="32550"/>
                  </a:lnTo>
                  <a:lnTo>
                    <a:pt x="180873" y="45364"/>
                  </a:lnTo>
                  <a:lnTo>
                    <a:pt x="186410" y="45364"/>
                  </a:lnTo>
                  <a:lnTo>
                    <a:pt x="186410" y="32550"/>
                  </a:lnTo>
                  <a:lnTo>
                    <a:pt x="186410" y="27965"/>
                  </a:lnTo>
                  <a:lnTo>
                    <a:pt x="186410" y="17106"/>
                  </a:lnTo>
                  <a:lnTo>
                    <a:pt x="186410" y="12496"/>
                  </a:lnTo>
                  <a:close/>
                </a:path>
                <a:path w="272414" h="126364">
                  <a:moveTo>
                    <a:pt x="206679" y="92773"/>
                  </a:moveTo>
                  <a:lnTo>
                    <a:pt x="187769" y="92773"/>
                  </a:lnTo>
                  <a:lnTo>
                    <a:pt x="187769" y="125641"/>
                  </a:lnTo>
                  <a:lnTo>
                    <a:pt x="193344" y="125641"/>
                  </a:lnTo>
                  <a:lnTo>
                    <a:pt x="193344" y="97383"/>
                  </a:lnTo>
                  <a:lnTo>
                    <a:pt x="206679" y="97383"/>
                  </a:lnTo>
                  <a:lnTo>
                    <a:pt x="206679" y="92773"/>
                  </a:lnTo>
                  <a:close/>
                </a:path>
                <a:path w="272414" h="126364">
                  <a:moveTo>
                    <a:pt x="237871" y="92773"/>
                  </a:moveTo>
                  <a:lnTo>
                    <a:pt x="231863" y="92773"/>
                  </a:lnTo>
                  <a:lnTo>
                    <a:pt x="216420" y="117843"/>
                  </a:lnTo>
                  <a:lnTo>
                    <a:pt x="216420" y="92773"/>
                  </a:lnTo>
                  <a:lnTo>
                    <a:pt x="210858" y="92773"/>
                  </a:lnTo>
                  <a:lnTo>
                    <a:pt x="210858" y="125641"/>
                  </a:lnTo>
                  <a:lnTo>
                    <a:pt x="216865" y="125641"/>
                  </a:lnTo>
                  <a:lnTo>
                    <a:pt x="232308" y="100723"/>
                  </a:lnTo>
                  <a:lnTo>
                    <a:pt x="232308" y="125641"/>
                  </a:lnTo>
                  <a:lnTo>
                    <a:pt x="237871" y="125641"/>
                  </a:lnTo>
                  <a:lnTo>
                    <a:pt x="237871" y="92773"/>
                  </a:lnTo>
                  <a:close/>
                </a:path>
                <a:path w="272414" h="126364">
                  <a:moveTo>
                    <a:pt x="272122" y="92773"/>
                  </a:moveTo>
                  <a:lnTo>
                    <a:pt x="266585" y="92773"/>
                  </a:lnTo>
                  <a:lnTo>
                    <a:pt x="266585" y="97383"/>
                  </a:lnTo>
                  <a:lnTo>
                    <a:pt x="266585" y="108242"/>
                  </a:lnTo>
                  <a:lnTo>
                    <a:pt x="256832" y="108242"/>
                  </a:lnTo>
                  <a:lnTo>
                    <a:pt x="254330" y="107784"/>
                  </a:lnTo>
                  <a:lnTo>
                    <a:pt x="251510" y="105956"/>
                  </a:lnTo>
                  <a:lnTo>
                    <a:pt x="250926" y="104775"/>
                  </a:lnTo>
                  <a:lnTo>
                    <a:pt x="250799" y="101168"/>
                  </a:lnTo>
                  <a:lnTo>
                    <a:pt x="251269" y="99961"/>
                  </a:lnTo>
                  <a:lnTo>
                    <a:pt x="253187" y="97891"/>
                  </a:lnTo>
                  <a:lnTo>
                    <a:pt x="255320" y="97383"/>
                  </a:lnTo>
                  <a:lnTo>
                    <a:pt x="266585" y="97383"/>
                  </a:lnTo>
                  <a:lnTo>
                    <a:pt x="266585" y="92773"/>
                  </a:lnTo>
                  <a:lnTo>
                    <a:pt x="253060" y="92773"/>
                  </a:lnTo>
                  <a:lnTo>
                    <a:pt x="250151" y="93649"/>
                  </a:lnTo>
                  <a:lnTo>
                    <a:pt x="246126" y="97218"/>
                  </a:lnTo>
                  <a:lnTo>
                    <a:pt x="245135" y="99517"/>
                  </a:lnTo>
                  <a:lnTo>
                    <a:pt x="245135" y="104775"/>
                  </a:lnTo>
                  <a:lnTo>
                    <a:pt x="254520" y="112204"/>
                  </a:lnTo>
                  <a:lnTo>
                    <a:pt x="252691" y="112560"/>
                  </a:lnTo>
                  <a:lnTo>
                    <a:pt x="250837" y="114096"/>
                  </a:lnTo>
                  <a:lnTo>
                    <a:pt x="243039" y="125641"/>
                  </a:lnTo>
                  <a:lnTo>
                    <a:pt x="249936" y="125641"/>
                  </a:lnTo>
                  <a:lnTo>
                    <a:pt x="254800" y="118452"/>
                  </a:lnTo>
                  <a:lnTo>
                    <a:pt x="256616" y="115722"/>
                  </a:lnTo>
                  <a:lnTo>
                    <a:pt x="258013" y="114096"/>
                  </a:lnTo>
                  <a:lnTo>
                    <a:pt x="259930" y="113068"/>
                  </a:lnTo>
                  <a:lnTo>
                    <a:pt x="261391" y="112826"/>
                  </a:lnTo>
                  <a:lnTo>
                    <a:pt x="266585" y="112826"/>
                  </a:lnTo>
                  <a:lnTo>
                    <a:pt x="266585" y="125641"/>
                  </a:lnTo>
                  <a:lnTo>
                    <a:pt x="272122" y="125641"/>
                  </a:lnTo>
                  <a:lnTo>
                    <a:pt x="272122" y="112826"/>
                  </a:lnTo>
                  <a:lnTo>
                    <a:pt x="272122" y="108242"/>
                  </a:lnTo>
                  <a:lnTo>
                    <a:pt x="272122" y="97383"/>
                  </a:lnTo>
                  <a:lnTo>
                    <a:pt x="272122" y="9277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28" name="object 28"/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83237" y="3750070"/>
              <a:ext cx="741959" cy="52515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38096" y="3805890"/>
              <a:ext cx="186634" cy="45408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43068" y="3886145"/>
              <a:ext cx="267351" cy="46147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5279344" y="3746084"/>
              <a:ext cx="757555" cy="541655"/>
            </a:xfrm>
            <a:custGeom>
              <a:avLst/>
              <a:gdLst/>
              <a:ahLst/>
              <a:cxnLst/>
              <a:rect l="l" t="t" r="r" b="b"/>
              <a:pathLst>
                <a:path w="757554" h="541654">
                  <a:moveTo>
                    <a:pt x="756958" y="0"/>
                  </a:moveTo>
                  <a:lnTo>
                    <a:pt x="437134" y="0"/>
                  </a:lnTo>
                  <a:lnTo>
                    <a:pt x="437121" y="8293"/>
                  </a:lnTo>
                  <a:lnTo>
                    <a:pt x="435991" y="14350"/>
                  </a:lnTo>
                  <a:lnTo>
                    <a:pt x="433920" y="19938"/>
                  </a:lnTo>
                  <a:lnTo>
                    <a:pt x="438150" y="19938"/>
                  </a:lnTo>
                  <a:lnTo>
                    <a:pt x="439851" y="14897"/>
                  </a:lnTo>
                  <a:lnTo>
                    <a:pt x="440867" y="9537"/>
                  </a:lnTo>
                  <a:lnTo>
                    <a:pt x="441058" y="3962"/>
                  </a:lnTo>
                  <a:lnTo>
                    <a:pt x="752995" y="3962"/>
                  </a:lnTo>
                  <a:lnTo>
                    <a:pt x="752995" y="537438"/>
                  </a:lnTo>
                  <a:lnTo>
                    <a:pt x="3962" y="537438"/>
                  </a:lnTo>
                  <a:lnTo>
                    <a:pt x="3962" y="3962"/>
                  </a:lnTo>
                  <a:lnTo>
                    <a:pt x="329374" y="3962"/>
                  </a:lnTo>
                  <a:lnTo>
                    <a:pt x="329577" y="9537"/>
                  </a:lnTo>
                  <a:lnTo>
                    <a:pt x="330581" y="14897"/>
                  </a:lnTo>
                  <a:lnTo>
                    <a:pt x="332295" y="19938"/>
                  </a:lnTo>
                  <a:lnTo>
                    <a:pt x="336524" y="19938"/>
                  </a:lnTo>
                  <a:lnTo>
                    <a:pt x="334454" y="14350"/>
                  </a:lnTo>
                  <a:lnTo>
                    <a:pt x="333311" y="8293"/>
                  </a:lnTo>
                  <a:lnTo>
                    <a:pt x="333298" y="0"/>
                  </a:lnTo>
                  <a:lnTo>
                    <a:pt x="0" y="0"/>
                  </a:lnTo>
                  <a:lnTo>
                    <a:pt x="0" y="541401"/>
                  </a:lnTo>
                  <a:lnTo>
                    <a:pt x="756958" y="541401"/>
                  </a:lnTo>
                  <a:lnTo>
                    <a:pt x="756958" y="0"/>
                  </a:lnTo>
                  <a:close/>
                </a:path>
              </a:pathLst>
            </a:custGeom>
            <a:solidFill>
              <a:srgbClr val="DEDFE0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32" name="object 32"/>
            <p:cNvSpPr/>
            <p:nvPr/>
          </p:nvSpPr>
          <p:spPr>
            <a:xfrm>
              <a:off x="5611634" y="3766027"/>
              <a:ext cx="106045" cy="38100"/>
            </a:xfrm>
            <a:custGeom>
              <a:avLst/>
              <a:gdLst/>
              <a:ahLst/>
              <a:cxnLst/>
              <a:rect l="l" t="t" r="r" b="b"/>
              <a:pathLst>
                <a:path w="106045" h="38100">
                  <a:moveTo>
                    <a:pt x="105854" y="0"/>
                  </a:moveTo>
                  <a:lnTo>
                    <a:pt x="101625" y="0"/>
                  </a:lnTo>
                  <a:lnTo>
                    <a:pt x="94074" y="13651"/>
                  </a:lnTo>
                  <a:lnTo>
                    <a:pt x="82918" y="24384"/>
                  </a:lnTo>
                  <a:lnTo>
                    <a:pt x="68942" y="31411"/>
                  </a:lnTo>
                  <a:lnTo>
                    <a:pt x="52933" y="33947"/>
                  </a:lnTo>
                  <a:lnTo>
                    <a:pt x="36924" y="31411"/>
                  </a:lnTo>
                  <a:lnTo>
                    <a:pt x="22947" y="24384"/>
                  </a:lnTo>
                  <a:lnTo>
                    <a:pt x="11787" y="13651"/>
                  </a:lnTo>
                  <a:lnTo>
                    <a:pt x="4229" y="0"/>
                  </a:lnTo>
                  <a:lnTo>
                    <a:pt x="0" y="0"/>
                  </a:lnTo>
                  <a:lnTo>
                    <a:pt x="7970" y="15224"/>
                  </a:lnTo>
                  <a:lnTo>
                    <a:pt x="20056" y="27222"/>
                  </a:lnTo>
                  <a:lnTo>
                    <a:pt x="35347" y="35086"/>
                  </a:lnTo>
                  <a:lnTo>
                    <a:pt x="52933" y="37909"/>
                  </a:lnTo>
                  <a:lnTo>
                    <a:pt x="70517" y="35086"/>
                  </a:lnTo>
                  <a:lnTo>
                    <a:pt x="85804" y="27222"/>
                  </a:lnTo>
                  <a:lnTo>
                    <a:pt x="97885" y="15224"/>
                  </a:lnTo>
                  <a:lnTo>
                    <a:pt x="105854" y="0"/>
                  </a:lnTo>
                  <a:close/>
                </a:path>
              </a:pathLst>
            </a:custGeom>
            <a:solidFill>
              <a:srgbClr val="D5D7D8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8807258" y="3347655"/>
            <a:ext cx="729562" cy="521692"/>
            <a:chOff x="8899288" y="4053380"/>
            <a:chExt cx="804545" cy="575310"/>
          </a:xfrm>
        </p:grpSpPr>
        <p:sp>
          <p:nvSpPr>
            <p:cNvPr id="34" name="object 34"/>
            <p:cNvSpPr/>
            <p:nvPr/>
          </p:nvSpPr>
          <p:spPr>
            <a:xfrm>
              <a:off x="8923654" y="4074578"/>
              <a:ext cx="755650" cy="533400"/>
            </a:xfrm>
            <a:custGeom>
              <a:avLst/>
              <a:gdLst/>
              <a:ahLst/>
              <a:cxnLst/>
              <a:rect l="l" t="t" r="r" b="b"/>
              <a:pathLst>
                <a:path w="755650" h="533400">
                  <a:moveTo>
                    <a:pt x="755548" y="0"/>
                  </a:moveTo>
                  <a:lnTo>
                    <a:pt x="0" y="0"/>
                  </a:lnTo>
                  <a:lnTo>
                    <a:pt x="0" y="532866"/>
                  </a:lnTo>
                  <a:lnTo>
                    <a:pt x="755548" y="532866"/>
                  </a:lnTo>
                  <a:lnTo>
                    <a:pt x="755548" y="0"/>
                  </a:lnTo>
                  <a:close/>
                </a:path>
              </a:pathLst>
            </a:custGeom>
            <a:solidFill>
              <a:srgbClr val="F1F2F2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35" name="object 35"/>
            <p:cNvSpPr/>
            <p:nvPr/>
          </p:nvSpPr>
          <p:spPr>
            <a:xfrm>
              <a:off x="8961767" y="4116958"/>
              <a:ext cx="289560" cy="134620"/>
            </a:xfrm>
            <a:custGeom>
              <a:avLst/>
              <a:gdLst/>
              <a:ahLst/>
              <a:cxnLst/>
              <a:rect l="l" t="t" r="r" b="b"/>
              <a:pathLst>
                <a:path w="289559" h="134620">
                  <a:moveTo>
                    <a:pt x="41529" y="116497"/>
                  </a:moveTo>
                  <a:lnTo>
                    <a:pt x="40767" y="113880"/>
                  </a:lnTo>
                  <a:lnTo>
                    <a:pt x="39039" y="111315"/>
                  </a:lnTo>
                  <a:lnTo>
                    <a:pt x="37744" y="109385"/>
                  </a:lnTo>
                  <a:lnTo>
                    <a:pt x="35737" y="107848"/>
                  </a:lnTo>
                  <a:lnTo>
                    <a:pt x="34658" y="107505"/>
                  </a:lnTo>
                  <a:lnTo>
                    <a:pt x="34658" y="117652"/>
                  </a:lnTo>
                  <a:lnTo>
                    <a:pt x="34658" y="122453"/>
                  </a:lnTo>
                  <a:lnTo>
                    <a:pt x="33794" y="124548"/>
                  </a:lnTo>
                  <a:lnTo>
                    <a:pt x="30340" y="127355"/>
                  </a:lnTo>
                  <a:lnTo>
                    <a:pt x="27787" y="128054"/>
                  </a:lnTo>
                  <a:lnTo>
                    <a:pt x="11569" y="128054"/>
                  </a:lnTo>
                  <a:lnTo>
                    <a:pt x="11569" y="111315"/>
                  </a:lnTo>
                  <a:lnTo>
                    <a:pt x="24333" y="111315"/>
                  </a:lnTo>
                  <a:lnTo>
                    <a:pt x="34658" y="117652"/>
                  </a:lnTo>
                  <a:lnTo>
                    <a:pt x="34658" y="107505"/>
                  </a:lnTo>
                  <a:lnTo>
                    <a:pt x="30708" y="106235"/>
                  </a:lnTo>
                  <a:lnTo>
                    <a:pt x="27355" y="105829"/>
                  </a:lnTo>
                  <a:lnTo>
                    <a:pt x="11569" y="105829"/>
                  </a:lnTo>
                  <a:lnTo>
                    <a:pt x="11569" y="90970"/>
                  </a:lnTo>
                  <a:lnTo>
                    <a:pt x="36461" y="90970"/>
                  </a:lnTo>
                  <a:lnTo>
                    <a:pt x="36461" y="85280"/>
                  </a:lnTo>
                  <a:lnTo>
                    <a:pt x="5194" y="85280"/>
                  </a:lnTo>
                  <a:lnTo>
                    <a:pt x="5194" y="133477"/>
                  </a:lnTo>
                  <a:lnTo>
                    <a:pt x="29260" y="133477"/>
                  </a:lnTo>
                  <a:lnTo>
                    <a:pt x="41529" y="121907"/>
                  </a:lnTo>
                  <a:lnTo>
                    <a:pt x="41529" y="116497"/>
                  </a:lnTo>
                  <a:close/>
                </a:path>
                <a:path w="289559" h="134620">
                  <a:moveTo>
                    <a:pt x="44183" y="48196"/>
                  </a:moveTo>
                  <a:lnTo>
                    <a:pt x="25946" y="22720"/>
                  </a:lnTo>
                  <a:lnTo>
                    <a:pt x="42875" y="0"/>
                  </a:lnTo>
                  <a:lnTo>
                    <a:pt x="35941" y="0"/>
                  </a:lnTo>
                  <a:lnTo>
                    <a:pt x="26238" y="12788"/>
                  </a:lnTo>
                  <a:lnTo>
                    <a:pt x="23507" y="16522"/>
                  </a:lnTo>
                  <a:lnTo>
                    <a:pt x="22428" y="18275"/>
                  </a:lnTo>
                  <a:lnTo>
                    <a:pt x="21666" y="16891"/>
                  </a:lnTo>
                  <a:lnTo>
                    <a:pt x="20383" y="14922"/>
                  </a:lnTo>
                  <a:lnTo>
                    <a:pt x="9791" y="0"/>
                  </a:lnTo>
                  <a:lnTo>
                    <a:pt x="2197" y="0"/>
                  </a:lnTo>
                  <a:lnTo>
                    <a:pt x="18643" y="23075"/>
                  </a:lnTo>
                  <a:lnTo>
                    <a:pt x="0" y="48196"/>
                  </a:lnTo>
                  <a:lnTo>
                    <a:pt x="7658" y="48196"/>
                  </a:lnTo>
                  <a:lnTo>
                    <a:pt x="19761" y="31394"/>
                  </a:lnTo>
                  <a:lnTo>
                    <a:pt x="22059" y="27774"/>
                  </a:lnTo>
                  <a:lnTo>
                    <a:pt x="22783" y="28943"/>
                  </a:lnTo>
                  <a:lnTo>
                    <a:pt x="36296" y="48196"/>
                  </a:lnTo>
                  <a:lnTo>
                    <a:pt x="44183" y="48196"/>
                  </a:lnTo>
                  <a:close/>
                </a:path>
                <a:path w="289559" h="134620">
                  <a:moveTo>
                    <a:pt x="77025" y="98564"/>
                  </a:moveTo>
                  <a:lnTo>
                    <a:pt x="70650" y="98564"/>
                  </a:lnTo>
                  <a:lnTo>
                    <a:pt x="54241" y="125196"/>
                  </a:lnTo>
                  <a:lnTo>
                    <a:pt x="54241" y="98564"/>
                  </a:lnTo>
                  <a:lnTo>
                    <a:pt x="48323" y="98564"/>
                  </a:lnTo>
                  <a:lnTo>
                    <a:pt x="48323" y="133477"/>
                  </a:lnTo>
                  <a:lnTo>
                    <a:pt x="54698" y="133477"/>
                  </a:lnTo>
                  <a:lnTo>
                    <a:pt x="71107" y="107010"/>
                  </a:lnTo>
                  <a:lnTo>
                    <a:pt x="71107" y="133477"/>
                  </a:lnTo>
                  <a:lnTo>
                    <a:pt x="77025" y="133477"/>
                  </a:lnTo>
                  <a:lnTo>
                    <a:pt x="77025" y="98564"/>
                  </a:lnTo>
                  <a:close/>
                </a:path>
                <a:path w="289559" h="134620">
                  <a:moveTo>
                    <a:pt x="77749" y="13284"/>
                  </a:moveTo>
                  <a:lnTo>
                    <a:pt x="71374" y="13284"/>
                  </a:lnTo>
                  <a:lnTo>
                    <a:pt x="54965" y="39916"/>
                  </a:lnTo>
                  <a:lnTo>
                    <a:pt x="54965" y="13284"/>
                  </a:lnTo>
                  <a:lnTo>
                    <a:pt x="49047" y="13284"/>
                  </a:lnTo>
                  <a:lnTo>
                    <a:pt x="49047" y="48196"/>
                  </a:lnTo>
                  <a:lnTo>
                    <a:pt x="55422" y="48196"/>
                  </a:lnTo>
                  <a:lnTo>
                    <a:pt x="71831" y="21729"/>
                  </a:lnTo>
                  <a:lnTo>
                    <a:pt x="71831" y="48196"/>
                  </a:lnTo>
                  <a:lnTo>
                    <a:pt x="77749" y="48196"/>
                  </a:lnTo>
                  <a:lnTo>
                    <a:pt x="77749" y="13284"/>
                  </a:lnTo>
                  <a:close/>
                </a:path>
                <a:path w="289559" h="134620">
                  <a:moveTo>
                    <a:pt x="116459" y="109994"/>
                  </a:moveTo>
                  <a:lnTo>
                    <a:pt x="114947" y="105638"/>
                  </a:lnTo>
                  <a:lnTo>
                    <a:pt x="112052" y="102679"/>
                  </a:lnTo>
                  <a:lnTo>
                    <a:pt x="110375" y="100939"/>
                  </a:lnTo>
                  <a:lnTo>
                    <a:pt x="110375" y="111506"/>
                  </a:lnTo>
                  <a:lnTo>
                    <a:pt x="110350" y="120497"/>
                  </a:lnTo>
                  <a:lnTo>
                    <a:pt x="109499" y="123558"/>
                  </a:lnTo>
                  <a:lnTo>
                    <a:pt x="109397" y="123850"/>
                  </a:lnTo>
                  <a:lnTo>
                    <a:pt x="107429" y="126072"/>
                  </a:lnTo>
                  <a:lnTo>
                    <a:pt x="105511" y="128295"/>
                  </a:lnTo>
                  <a:lnTo>
                    <a:pt x="103073" y="129413"/>
                  </a:lnTo>
                  <a:lnTo>
                    <a:pt x="97155" y="129413"/>
                  </a:lnTo>
                  <a:lnTo>
                    <a:pt x="94729" y="128295"/>
                  </a:lnTo>
                  <a:lnTo>
                    <a:pt x="92735" y="126060"/>
                  </a:lnTo>
                  <a:lnTo>
                    <a:pt x="90817" y="123850"/>
                  </a:lnTo>
                  <a:lnTo>
                    <a:pt x="89827" y="120497"/>
                  </a:lnTo>
                  <a:lnTo>
                    <a:pt x="89839" y="111506"/>
                  </a:lnTo>
                  <a:lnTo>
                    <a:pt x="90817" y="108216"/>
                  </a:lnTo>
                  <a:lnTo>
                    <a:pt x="92748" y="105994"/>
                  </a:lnTo>
                  <a:lnTo>
                    <a:pt x="94729" y="103784"/>
                  </a:lnTo>
                  <a:lnTo>
                    <a:pt x="97155" y="102679"/>
                  </a:lnTo>
                  <a:lnTo>
                    <a:pt x="103047" y="102679"/>
                  </a:lnTo>
                  <a:lnTo>
                    <a:pt x="105473" y="103797"/>
                  </a:lnTo>
                  <a:lnTo>
                    <a:pt x="109385" y="108229"/>
                  </a:lnTo>
                  <a:lnTo>
                    <a:pt x="110375" y="111506"/>
                  </a:lnTo>
                  <a:lnTo>
                    <a:pt x="110375" y="100939"/>
                  </a:lnTo>
                  <a:lnTo>
                    <a:pt x="108864" y="99352"/>
                  </a:lnTo>
                  <a:lnTo>
                    <a:pt x="104914" y="97777"/>
                  </a:lnTo>
                  <a:lnTo>
                    <a:pt x="95808" y="97777"/>
                  </a:lnTo>
                  <a:lnTo>
                    <a:pt x="92163" y="99072"/>
                  </a:lnTo>
                  <a:lnTo>
                    <a:pt x="85547" y="104762"/>
                  </a:lnTo>
                  <a:lnTo>
                    <a:pt x="83743" y="109562"/>
                  </a:lnTo>
                  <a:lnTo>
                    <a:pt x="83743" y="121932"/>
                  </a:lnTo>
                  <a:lnTo>
                    <a:pt x="85255" y="126428"/>
                  </a:lnTo>
                  <a:lnTo>
                    <a:pt x="91274" y="132715"/>
                  </a:lnTo>
                  <a:lnTo>
                    <a:pt x="95250" y="134277"/>
                  </a:lnTo>
                  <a:lnTo>
                    <a:pt x="103174" y="134277"/>
                  </a:lnTo>
                  <a:lnTo>
                    <a:pt x="105968" y="133565"/>
                  </a:lnTo>
                  <a:lnTo>
                    <a:pt x="111125" y="130708"/>
                  </a:lnTo>
                  <a:lnTo>
                    <a:pt x="112407" y="129413"/>
                  </a:lnTo>
                  <a:lnTo>
                    <a:pt x="113106" y="128714"/>
                  </a:lnTo>
                  <a:lnTo>
                    <a:pt x="115798" y="123558"/>
                  </a:lnTo>
                  <a:lnTo>
                    <a:pt x="116370" y="120497"/>
                  </a:lnTo>
                  <a:lnTo>
                    <a:pt x="116459" y="109994"/>
                  </a:lnTo>
                  <a:close/>
                </a:path>
                <a:path w="289559" h="134620">
                  <a:moveTo>
                    <a:pt x="123913" y="13284"/>
                  </a:moveTo>
                  <a:lnTo>
                    <a:pt x="115404" y="13284"/>
                  </a:lnTo>
                  <a:lnTo>
                    <a:pt x="105206" y="41236"/>
                  </a:lnTo>
                  <a:lnTo>
                    <a:pt x="96037" y="13284"/>
                  </a:lnTo>
                  <a:lnTo>
                    <a:pt x="86829" y="13284"/>
                  </a:lnTo>
                  <a:lnTo>
                    <a:pt x="86829" y="48196"/>
                  </a:lnTo>
                  <a:lnTo>
                    <a:pt x="92621" y="48196"/>
                  </a:lnTo>
                  <a:lnTo>
                    <a:pt x="92621" y="18745"/>
                  </a:lnTo>
                  <a:lnTo>
                    <a:pt x="102374" y="48196"/>
                  </a:lnTo>
                  <a:lnTo>
                    <a:pt x="107670" y="48196"/>
                  </a:lnTo>
                  <a:lnTo>
                    <a:pt x="117995" y="20091"/>
                  </a:lnTo>
                  <a:lnTo>
                    <a:pt x="117995" y="48196"/>
                  </a:lnTo>
                  <a:lnTo>
                    <a:pt x="123913" y="48196"/>
                  </a:lnTo>
                  <a:lnTo>
                    <a:pt x="123913" y="13284"/>
                  </a:lnTo>
                  <a:close/>
                </a:path>
                <a:path w="289559" h="134620">
                  <a:moveTo>
                    <a:pt x="152349" y="98564"/>
                  </a:moveTo>
                  <a:lnTo>
                    <a:pt x="124866" y="98564"/>
                  </a:lnTo>
                  <a:lnTo>
                    <a:pt x="124866" y="124599"/>
                  </a:lnTo>
                  <a:lnTo>
                    <a:pt x="124802" y="126390"/>
                  </a:lnTo>
                  <a:lnTo>
                    <a:pt x="124434" y="127482"/>
                  </a:lnTo>
                  <a:lnTo>
                    <a:pt x="124079" y="127889"/>
                  </a:lnTo>
                  <a:lnTo>
                    <a:pt x="123024" y="128384"/>
                  </a:lnTo>
                  <a:lnTo>
                    <a:pt x="122174" y="128511"/>
                  </a:lnTo>
                  <a:lnTo>
                    <a:pt x="118325" y="128511"/>
                  </a:lnTo>
                  <a:lnTo>
                    <a:pt x="118325" y="133451"/>
                  </a:lnTo>
                  <a:lnTo>
                    <a:pt x="120129" y="133629"/>
                  </a:lnTo>
                  <a:lnTo>
                    <a:pt x="121704" y="133705"/>
                  </a:lnTo>
                  <a:lnTo>
                    <a:pt x="125323" y="133705"/>
                  </a:lnTo>
                  <a:lnTo>
                    <a:pt x="130784" y="124917"/>
                  </a:lnTo>
                  <a:lnTo>
                    <a:pt x="130784" y="103466"/>
                  </a:lnTo>
                  <a:lnTo>
                    <a:pt x="146469" y="103466"/>
                  </a:lnTo>
                  <a:lnTo>
                    <a:pt x="146469" y="133477"/>
                  </a:lnTo>
                  <a:lnTo>
                    <a:pt x="152349" y="133477"/>
                  </a:lnTo>
                  <a:lnTo>
                    <a:pt x="152349" y="98564"/>
                  </a:lnTo>
                  <a:close/>
                </a:path>
                <a:path w="289559" h="134620">
                  <a:moveTo>
                    <a:pt x="161658" y="13284"/>
                  </a:moveTo>
                  <a:lnTo>
                    <a:pt x="155282" y="13284"/>
                  </a:lnTo>
                  <a:lnTo>
                    <a:pt x="138874" y="39916"/>
                  </a:lnTo>
                  <a:lnTo>
                    <a:pt x="138874" y="13284"/>
                  </a:lnTo>
                  <a:lnTo>
                    <a:pt x="132956" y="13284"/>
                  </a:lnTo>
                  <a:lnTo>
                    <a:pt x="132956" y="48196"/>
                  </a:lnTo>
                  <a:lnTo>
                    <a:pt x="139331" y="48196"/>
                  </a:lnTo>
                  <a:lnTo>
                    <a:pt x="155740" y="21729"/>
                  </a:lnTo>
                  <a:lnTo>
                    <a:pt x="155740" y="48196"/>
                  </a:lnTo>
                  <a:lnTo>
                    <a:pt x="161658" y="48196"/>
                  </a:lnTo>
                  <a:lnTo>
                    <a:pt x="161658" y="13284"/>
                  </a:lnTo>
                  <a:close/>
                </a:path>
                <a:path w="289559" h="134620">
                  <a:moveTo>
                    <a:pt x="192532" y="109994"/>
                  </a:moveTo>
                  <a:lnTo>
                    <a:pt x="190982" y="105638"/>
                  </a:lnTo>
                  <a:lnTo>
                    <a:pt x="188125" y="102679"/>
                  </a:lnTo>
                  <a:lnTo>
                    <a:pt x="186448" y="100952"/>
                  </a:lnTo>
                  <a:lnTo>
                    <a:pt x="186448" y="111506"/>
                  </a:lnTo>
                  <a:lnTo>
                    <a:pt x="186436" y="120497"/>
                  </a:lnTo>
                  <a:lnTo>
                    <a:pt x="179120" y="129413"/>
                  </a:lnTo>
                  <a:lnTo>
                    <a:pt x="173228" y="129413"/>
                  </a:lnTo>
                  <a:lnTo>
                    <a:pt x="170764" y="128295"/>
                  </a:lnTo>
                  <a:lnTo>
                    <a:pt x="166852" y="123850"/>
                  </a:lnTo>
                  <a:lnTo>
                    <a:pt x="165900" y="120497"/>
                  </a:lnTo>
                  <a:lnTo>
                    <a:pt x="165912" y="111506"/>
                  </a:lnTo>
                  <a:lnTo>
                    <a:pt x="166852" y="108216"/>
                  </a:lnTo>
                  <a:lnTo>
                    <a:pt x="170764" y="103784"/>
                  </a:lnTo>
                  <a:lnTo>
                    <a:pt x="173228" y="102679"/>
                  </a:lnTo>
                  <a:lnTo>
                    <a:pt x="179082" y="102679"/>
                  </a:lnTo>
                  <a:lnTo>
                    <a:pt x="181546" y="103797"/>
                  </a:lnTo>
                  <a:lnTo>
                    <a:pt x="183489" y="106019"/>
                  </a:lnTo>
                  <a:lnTo>
                    <a:pt x="185458" y="108229"/>
                  </a:lnTo>
                  <a:lnTo>
                    <a:pt x="186448" y="111506"/>
                  </a:lnTo>
                  <a:lnTo>
                    <a:pt x="186448" y="100952"/>
                  </a:lnTo>
                  <a:lnTo>
                    <a:pt x="184899" y="99352"/>
                  </a:lnTo>
                  <a:lnTo>
                    <a:pt x="180987" y="97777"/>
                  </a:lnTo>
                  <a:lnTo>
                    <a:pt x="171843" y="97777"/>
                  </a:lnTo>
                  <a:lnTo>
                    <a:pt x="168198" y="99072"/>
                  </a:lnTo>
                  <a:lnTo>
                    <a:pt x="161594" y="104762"/>
                  </a:lnTo>
                  <a:lnTo>
                    <a:pt x="159816" y="109562"/>
                  </a:lnTo>
                  <a:lnTo>
                    <a:pt x="159816" y="121932"/>
                  </a:lnTo>
                  <a:lnTo>
                    <a:pt x="161328" y="126428"/>
                  </a:lnTo>
                  <a:lnTo>
                    <a:pt x="164325" y="129578"/>
                  </a:lnTo>
                  <a:lnTo>
                    <a:pt x="167347" y="132715"/>
                  </a:lnTo>
                  <a:lnTo>
                    <a:pt x="171284" y="134277"/>
                  </a:lnTo>
                  <a:lnTo>
                    <a:pt x="179209" y="134277"/>
                  </a:lnTo>
                  <a:lnTo>
                    <a:pt x="192443" y="120497"/>
                  </a:lnTo>
                  <a:lnTo>
                    <a:pt x="192532" y="109994"/>
                  </a:lnTo>
                  <a:close/>
                </a:path>
                <a:path w="289559" h="134620">
                  <a:moveTo>
                    <a:pt x="198056" y="13284"/>
                  </a:moveTo>
                  <a:lnTo>
                    <a:pt x="192176" y="13284"/>
                  </a:lnTo>
                  <a:lnTo>
                    <a:pt x="192176" y="18186"/>
                  </a:lnTo>
                  <a:lnTo>
                    <a:pt x="192176" y="29718"/>
                  </a:lnTo>
                  <a:lnTo>
                    <a:pt x="181813" y="29718"/>
                  </a:lnTo>
                  <a:lnTo>
                    <a:pt x="179146" y="29235"/>
                  </a:lnTo>
                  <a:lnTo>
                    <a:pt x="177673" y="28257"/>
                  </a:lnTo>
                  <a:lnTo>
                    <a:pt x="176161" y="27292"/>
                  </a:lnTo>
                  <a:lnTo>
                    <a:pt x="175399" y="25755"/>
                  </a:lnTo>
                  <a:lnTo>
                    <a:pt x="175399" y="22212"/>
                  </a:lnTo>
                  <a:lnTo>
                    <a:pt x="175933" y="20929"/>
                  </a:lnTo>
                  <a:lnTo>
                    <a:pt x="177965" y="18719"/>
                  </a:lnTo>
                  <a:lnTo>
                    <a:pt x="180238" y="18186"/>
                  </a:lnTo>
                  <a:lnTo>
                    <a:pt x="192176" y="18186"/>
                  </a:lnTo>
                  <a:lnTo>
                    <a:pt x="192176" y="13284"/>
                  </a:lnTo>
                  <a:lnTo>
                    <a:pt x="177838" y="13284"/>
                  </a:lnTo>
                  <a:lnTo>
                    <a:pt x="174739" y="14224"/>
                  </a:lnTo>
                  <a:lnTo>
                    <a:pt x="170472" y="18008"/>
                  </a:lnTo>
                  <a:lnTo>
                    <a:pt x="169392" y="20447"/>
                  </a:lnTo>
                  <a:lnTo>
                    <a:pt x="169392" y="26035"/>
                  </a:lnTo>
                  <a:lnTo>
                    <a:pt x="170205" y="28308"/>
                  </a:lnTo>
                  <a:lnTo>
                    <a:pt x="171856" y="30276"/>
                  </a:lnTo>
                  <a:lnTo>
                    <a:pt x="173456" y="32258"/>
                  </a:lnTo>
                  <a:lnTo>
                    <a:pt x="175996" y="33477"/>
                  </a:lnTo>
                  <a:lnTo>
                    <a:pt x="179349" y="33934"/>
                  </a:lnTo>
                  <a:lnTo>
                    <a:pt x="177444" y="34315"/>
                  </a:lnTo>
                  <a:lnTo>
                    <a:pt x="175488" y="35941"/>
                  </a:lnTo>
                  <a:lnTo>
                    <a:pt x="167144" y="48196"/>
                  </a:lnTo>
                  <a:lnTo>
                    <a:pt x="174485" y="48196"/>
                  </a:lnTo>
                  <a:lnTo>
                    <a:pt x="181622" y="37668"/>
                  </a:lnTo>
                  <a:lnTo>
                    <a:pt x="183095" y="35941"/>
                  </a:lnTo>
                  <a:lnTo>
                    <a:pt x="185140" y="34848"/>
                  </a:lnTo>
                  <a:lnTo>
                    <a:pt x="186677" y="34594"/>
                  </a:lnTo>
                  <a:lnTo>
                    <a:pt x="192176" y="34594"/>
                  </a:lnTo>
                  <a:lnTo>
                    <a:pt x="192176" y="48196"/>
                  </a:lnTo>
                  <a:lnTo>
                    <a:pt x="198056" y="48196"/>
                  </a:lnTo>
                  <a:lnTo>
                    <a:pt x="198056" y="34594"/>
                  </a:lnTo>
                  <a:lnTo>
                    <a:pt x="198056" y="29718"/>
                  </a:lnTo>
                  <a:lnTo>
                    <a:pt x="198056" y="18186"/>
                  </a:lnTo>
                  <a:lnTo>
                    <a:pt x="198056" y="13284"/>
                  </a:lnTo>
                  <a:close/>
                </a:path>
                <a:path w="289559" h="134620">
                  <a:moveTo>
                    <a:pt x="219595" y="98564"/>
                  </a:moveTo>
                  <a:lnTo>
                    <a:pt x="199504" y="98564"/>
                  </a:lnTo>
                  <a:lnTo>
                    <a:pt x="199504" y="133477"/>
                  </a:lnTo>
                  <a:lnTo>
                    <a:pt x="205422" y="133477"/>
                  </a:lnTo>
                  <a:lnTo>
                    <a:pt x="205422" y="103466"/>
                  </a:lnTo>
                  <a:lnTo>
                    <a:pt x="219595" y="103466"/>
                  </a:lnTo>
                  <a:lnTo>
                    <a:pt x="219595" y="98564"/>
                  </a:lnTo>
                  <a:close/>
                </a:path>
                <a:path w="289559" h="134620">
                  <a:moveTo>
                    <a:pt x="252742" y="98564"/>
                  </a:moveTo>
                  <a:lnTo>
                    <a:pt x="246367" y="98564"/>
                  </a:lnTo>
                  <a:lnTo>
                    <a:pt x="229958" y="125196"/>
                  </a:lnTo>
                  <a:lnTo>
                    <a:pt x="229958" y="98564"/>
                  </a:lnTo>
                  <a:lnTo>
                    <a:pt x="224040" y="98564"/>
                  </a:lnTo>
                  <a:lnTo>
                    <a:pt x="224040" y="133477"/>
                  </a:lnTo>
                  <a:lnTo>
                    <a:pt x="230416" y="133477"/>
                  </a:lnTo>
                  <a:lnTo>
                    <a:pt x="246824" y="107010"/>
                  </a:lnTo>
                  <a:lnTo>
                    <a:pt x="246824" y="133477"/>
                  </a:lnTo>
                  <a:lnTo>
                    <a:pt x="252742" y="133477"/>
                  </a:lnTo>
                  <a:lnTo>
                    <a:pt x="252742" y="98564"/>
                  </a:lnTo>
                  <a:close/>
                </a:path>
                <a:path w="289559" h="134620">
                  <a:moveTo>
                    <a:pt x="289128" y="98564"/>
                  </a:moveTo>
                  <a:lnTo>
                    <a:pt x="283248" y="98564"/>
                  </a:lnTo>
                  <a:lnTo>
                    <a:pt x="283248" y="103466"/>
                  </a:lnTo>
                  <a:lnTo>
                    <a:pt x="283248" y="114998"/>
                  </a:lnTo>
                  <a:lnTo>
                    <a:pt x="272884" y="114998"/>
                  </a:lnTo>
                  <a:lnTo>
                    <a:pt x="270217" y="114515"/>
                  </a:lnTo>
                  <a:lnTo>
                    <a:pt x="267233" y="112572"/>
                  </a:lnTo>
                  <a:lnTo>
                    <a:pt x="266471" y="111036"/>
                  </a:lnTo>
                  <a:lnTo>
                    <a:pt x="266471" y="107492"/>
                  </a:lnTo>
                  <a:lnTo>
                    <a:pt x="266966" y="106210"/>
                  </a:lnTo>
                  <a:lnTo>
                    <a:pt x="269011" y="104000"/>
                  </a:lnTo>
                  <a:lnTo>
                    <a:pt x="271272" y="103466"/>
                  </a:lnTo>
                  <a:lnTo>
                    <a:pt x="283248" y="103466"/>
                  </a:lnTo>
                  <a:lnTo>
                    <a:pt x="283248" y="98564"/>
                  </a:lnTo>
                  <a:lnTo>
                    <a:pt x="268871" y="98564"/>
                  </a:lnTo>
                  <a:lnTo>
                    <a:pt x="265785" y="99504"/>
                  </a:lnTo>
                  <a:lnTo>
                    <a:pt x="261505" y="103276"/>
                  </a:lnTo>
                  <a:lnTo>
                    <a:pt x="260464" y="105727"/>
                  </a:lnTo>
                  <a:lnTo>
                    <a:pt x="260464" y="111315"/>
                  </a:lnTo>
                  <a:lnTo>
                    <a:pt x="261277" y="113588"/>
                  </a:lnTo>
                  <a:lnTo>
                    <a:pt x="264541" y="117538"/>
                  </a:lnTo>
                  <a:lnTo>
                    <a:pt x="267030" y="118757"/>
                  </a:lnTo>
                  <a:lnTo>
                    <a:pt x="270421" y="119214"/>
                  </a:lnTo>
                  <a:lnTo>
                    <a:pt x="268478" y="119595"/>
                  </a:lnTo>
                  <a:lnTo>
                    <a:pt x="266522" y="121221"/>
                  </a:lnTo>
                  <a:lnTo>
                    <a:pt x="264604" y="124079"/>
                  </a:lnTo>
                  <a:lnTo>
                    <a:pt x="258229" y="133477"/>
                  </a:lnTo>
                  <a:lnTo>
                    <a:pt x="265557" y="133477"/>
                  </a:lnTo>
                  <a:lnTo>
                    <a:pt x="270713" y="125857"/>
                  </a:lnTo>
                  <a:lnTo>
                    <a:pt x="272656" y="122948"/>
                  </a:lnTo>
                  <a:lnTo>
                    <a:pt x="274142" y="121221"/>
                  </a:lnTo>
                  <a:lnTo>
                    <a:pt x="276174" y="120129"/>
                  </a:lnTo>
                  <a:lnTo>
                    <a:pt x="277723" y="119875"/>
                  </a:lnTo>
                  <a:lnTo>
                    <a:pt x="283248" y="119875"/>
                  </a:lnTo>
                  <a:lnTo>
                    <a:pt x="283248" y="133477"/>
                  </a:lnTo>
                  <a:lnTo>
                    <a:pt x="289128" y="133477"/>
                  </a:lnTo>
                  <a:lnTo>
                    <a:pt x="289128" y="119875"/>
                  </a:lnTo>
                  <a:lnTo>
                    <a:pt x="289128" y="114998"/>
                  </a:lnTo>
                  <a:lnTo>
                    <a:pt x="289128" y="103466"/>
                  </a:lnTo>
                  <a:lnTo>
                    <a:pt x="289128" y="98564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03521" y="4057566"/>
              <a:ext cx="788365" cy="557999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61716" y="4116978"/>
              <a:ext cx="198145" cy="48253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966911" y="4202235"/>
              <a:ext cx="284052" cy="49103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8899288" y="4053380"/>
              <a:ext cx="804545" cy="575310"/>
            </a:xfrm>
            <a:custGeom>
              <a:avLst/>
              <a:gdLst/>
              <a:ahLst/>
              <a:cxnLst/>
              <a:rect l="l" t="t" r="r" b="b"/>
              <a:pathLst>
                <a:path w="804545" h="575310">
                  <a:moveTo>
                    <a:pt x="804278" y="0"/>
                  </a:moveTo>
                  <a:lnTo>
                    <a:pt x="464464" y="0"/>
                  </a:lnTo>
                  <a:lnTo>
                    <a:pt x="464451" y="8813"/>
                  </a:lnTo>
                  <a:lnTo>
                    <a:pt x="463245" y="15240"/>
                  </a:lnTo>
                  <a:lnTo>
                    <a:pt x="461048" y="21196"/>
                  </a:lnTo>
                  <a:lnTo>
                    <a:pt x="465531" y="21196"/>
                  </a:lnTo>
                  <a:lnTo>
                    <a:pt x="467347" y="15836"/>
                  </a:lnTo>
                  <a:lnTo>
                    <a:pt x="468426" y="10134"/>
                  </a:lnTo>
                  <a:lnTo>
                    <a:pt x="468629" y="4203"/>
                  </a:lnTo>
                  <a:lnTo>
                    <a:pt x="800074" y="4203"/>
                  </a:lnTo>
                  <a:lnTo>
                    <a:pt x="800074" y="571042"/>
                  </a:lnTo>
                  <a:lnTo>
                    <a:pt x="4203" y="571042"/>
                  </a:lnTo>
                  <a:lnTo>
                    <a:pt x="4203" y="4203"/>
                  </a:lnTo>
                  <a:lnTo>
                    <a:pt x="349961" y="4203"/>
                  </a:lnTo>
                  <a:lnTo>
                    <a:pt x="350164" y="10134"/>
                  </a:lnTo>
                  <a:lnTo>
                    <a:pt x="351243" y="15836"/>
                  </a:lnTo>
                  <a:lnTo>
                    <a:pt x="353059" y="21196"/>
                  </a:lnTo>
                  <a:lnTo>
                    <a:pt x="357555" y="21196"/>
                  </a:lnTo>
                  <a:lnTo>
                    <a:pt x="355345" y="15240"/>
                  </a:lnTo>
                  <a:lnTo>
                    <a:pt x="354139" y="8813"/>
                  </a:lnTo>
                  <a:lnTo>
                    <a:pt x="354139" y="0"/>
                  </a:lnTo>
                  <a:lnTo>
                    <a:pt x="0" y="0"/>
                  </a:lnTo>
                  <a:lnTo>
                    <a:pt x="0" y="575246"/>
                  </a:lnTo>
                  <a:lnTo>
                    <a:pt x="804278" y="575246"/>
                  </a:lnTo>
                  <a:lnTo>
                    <a:pt x="804278" y="0"/>
                  </a:lnTo>
                  <a:close/>
                </a:path>
              </a:pathLst>
            </a:custGeom>
            <a:solidFill>
              <a:srgbClr val="DEDFE0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0" name="object 40"/>
            <p:cNvSpPr/>
            <p:nvPr/>
          </p:nvSpPr>
          <p:spPr>
            <a:xfrm>
              <a:off x="9252349" y="4074570"/>
              <a:ext cx="113030" cy="40640"/>
            </a:xfrm>
            <a:custGeom>
              <a:avLst/>
              <a:gdLst/>
              <a:ahLst/>
              <a:cxnLst/>
              <a:rect l="l" t="t" r="r" b="b"/>
              <a:pathLst>
                <a:path w="113029" h="40639">
                  <a:moveTo>
                    <a:pt x="112471" y="0"/>
                  </a:moveTo>
                  <a:lnTo>
                    <a:pt x="107988" y="0"/>
                  </a:lnTo>
                  <a:lnTo>
                    <a:pt x="99957" y="14508"/>
                  </a:lnTo>
                  <a:lnTo>
                    <a:pt x="88099" y="25911"/>
                  </a:lnTo>
                  <a:lnTo>
                    <a:pt x="73251" y="33375"/>
                  </a:lnTo>
                  <a:lnTo>
                    <a:pt x="56248" y="36068"/>
                  </a:lnTo>
                  <a:lnTo>
                    <a:pt x="39230" y="33375"/>
                  </a:lnTo>
                  <a:lnTo>
                    <a:pt x="24376" y="25911"/>
                  </a:lnTo>
                  <a:lnTo>
                    <a:pt x="12519" y="14508"/>
                  </a:lnTo>
                  <a:lnTo>
                    <a:pt x="4495" y="0"/>
                  </a:lnTo>
                  <a:lnTo>
                    <a:pt x="0" y="0"/>
                  </a:lnTo>
                  <a:lnTo>
                    <a:pt x="8469" y="16172"/>
                  </a:lnTo>
                  <a:lnTo>
                    <a:pt x="21309" y="28917"/>
                  </a:lnTo>
                  <a:lnTo>
                    <a:pt x="37556" y="37272"/>
                  </a:lnTo>
                  <a:lnTo>
                    <a:pt x="56248" y="40271"/>
                  </a:lnTo>
                  <a:lnTo>
                    <a:pt x="74925" y="37272"/>
                  </a:lnTo>
                  <a:lnTo>
                    <a:pt x="91165" y="28917"/>
                  </a:lnTo>
                  <a:lnTo>
                    <a:pt x="104002" y="16172"/>
                  </a:lnTo>
                  <a:lnTo>
                    <a:pt x="112471" y="0"/>
                  </a:lnTo>
                  <a:close/>
                </a:path>
              </a:pathLst>
            </a:custGeom>
            <a:solidFill>
              <a:srgbClr val="D5D7D8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2403672" y="5694864"/>
            <a:ext cx="3152607" cy="27695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11100"/>
              </a:lnSpc>
              <a:spcBef>
                <a:spcPts val="91"/>
              </a:spcBef>
            </a:pP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Навигационная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табличка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расположена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симметрично</a:t>
            </a:r>
            <a:r>
              <a:rPr sz="816" spc="-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относи- </a:t>
            </a:r>
            <a:r>
              <a:rPr sz="816" spc="-24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тельно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двери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5" dirty="0">
                <a:solidFill>
                  <a:srgbClr val="231F20"/>
                </a:solidFill>
                <a:latin typeface="Tahoma"/>
                <a:cs typeface="Tahoma"/>
              </a:rPr>
              <a:t>основной</a:t>
            </a:r>
            <a:r>
              <a:rPr sz="816" spc="-50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навигации</a:t>
            </a:r>
            <a:r>
              <a:rPr sz="816" spc="-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50" dirty="0">
                <a:solidFill>
                  <a:srgbClr val="231F20"/>
                </a:solidFill>
                <a:latin typeface="Tahoma"/>
                <a:cs typeface="Tahoma"/>
              </a:rPr>
              <a:t>помещений</a:t>
            </a:r>
            <a:endParaRPr sz="816" dirty="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373803" y="5660619"/>
            <a:ext cx="3262588" cy="416291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11100"/>
              </a:lnSpc>
              <a:spcBef>
                <a:spcPts val="91"/>
              </a:spcBef>
            </a:pP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Навигационная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табличка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выровнена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5" dirty="0">
                <a:solidFill>
                  <a:srgbClr val="231F20"/>
                </a:solidFill>
                <a:latin typeface="Tahoma"/>
                <a:cs typeface="Tahoma"/>
              </a:rPr>
              <a:t>по</a:t>
            </a:r>
            <a:r>
              <a:rPr sz="816" spc="-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краю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9" dirty="0">
                <a:solidFill>
                  <a:srgbClr val="231F20"/>
                </a:solidFill>
                <a:latin typeface="Tahoma"/>
                <a:cs typeface="Tahoma"/>
              </a:rPr>
              <a:t>с</a:t>
            </a:r>
            <a:r>
              <a:rPr sz="816" spc="-41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45" dirty="0">
                <a:solidFill>
                  <a:srgbClr val="231F20"/>
                </a:solidFill>
                <a:latin typeface="Tahoma"/>
                <a:cs typeface="Tahoma"/>
              </a:rPr>
              <a:t>основной</a:t>
            </a:r>
            <a:r>
              <a:rPr sz="816" spc="-36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нави- </a:t>
            </a:r>
            <a:r>
              <a:rPr sz="816" spc="-2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гацией. </a:t>
            </a:r>
            <a:r>
              <a:rPr sz="816" spc="18" dirty="0">
                <a:solidFill>
                  <a:srgbClr val="231F20"/>
                </a:solidFill>
                <a:latin typeface="Tahoma"/>
                <a:cs typeface="Tahoma"/>
              </a:rPr>
              <a:t>Табличка </a:t>
            </a:r>
            <a:r>
              <a:rPr sz="816" spc="23" dirty="0">
                <a:solidFill>
                  <a:srgbClr val="231F20"/>
                </a:solidFill>
                <a:latin typeface="Tahoma"/>
                <a:cs typeface="Tahoma"/>
              </a:rPr>
              <a:t>может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располагаться </a:t>
            </a:r>
            <a:r>
              <a:rPr sz="816" spc="32" dirty="0">
                <a:solidFill>
                  <a:srgbClr val="231F20"/>
                </a:solidFill>
                <a:latin typeface="Tahoma"/>
                <a:cs typeface="Tahoma"/>
              </a:rPr>
              <a:t>под </a:t>
            </a:r>
            <a:r>
              <a:rPr sz="816" spc="41" dirty="0">
                <a:solidFill>
                  <a:srgbClr val="231F20"/>
                </a:solidFill>
                <a:latin typeface="Tahoma"/>
                <a:cs typeface="Tahoma"/>
              </a:rPr>
              <a:t>или </a:t>
            </a:r>
            <a:r>
              <a:rPr sz="816" spc="27" dirty="0">
                <a:solidFill>
                  <a:srgbClr val="231F20"/>
                </a:solidFill>
                <a:latin typeface="Tahoma"/>
                <a:cs typeface="Tahoma"/>
              </a:rPr>
              <a:t>над </a:t>
            </a:r>
            <a:r>
              <a:rPr sz="816" spc="45" dirty="0">
                <a:solidFill>
                  <a:srgbClr val="231F20"/>
                </a:solidFill>
                <a:latin typeface="Tahoma"/>
                <a:cs typeface="Tahoma"/>
              </a:rPr>
              <a:t>основной </a:t>
            </a:r>
            <a:r>
              <a:rPr sz="816" spc="-245" dirty="0">
                <a:solidFill>
                  <a:srgbClr val="231F20"/>
                </a:solidFill>
                <a:latin typeface="Tahoma"/>
                <a:cs typeface="Tahoma"/>
              </a:rPr>
              <a:t> </a:t>
            </a:r>
            <a:r>
              <a:rPr sz="816" spc="36" dirty="0">
                <a:solidFill>
                  <a:srgbClr val="231F20"/>
                </a:solidFill>
                <a:latin typeface="Tahoma"/>
                <a:cs typeface="Tahoma"/>
              </a:rPr>
              <a:t>навигацией</a:t>
            </a:r>
            <a:endParaRPr sz="816" dirty="0">
              <a:latin typeface="Tahoma"/>
              <a:cs typeface="Tahoma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4893649" y="2512582"/>
            <a:ext cx="804418" cy="439925"/>
            <a:chOff x="5212600" y="2825191"/>
            <a:chExt cx="887094" cy="485140"/>
          </a:xfrm>
        </p:grpSpPr>
        <p:sp>
          <p:nvSpPr>
            <p:cNvPr id="45" name="object 45"/>
            <p:cNvSpPr/>
            <p:nvPr/>
          </p:nvSpPr>
          <p:spPr>
            <a:xfrm>
              <a:off x="5212600" y="2825191"/>
              <a:ext cx="887094" cy="485140"/>
            </a:xfrm>
            <a:custGeom>
              <a:avLst/>
              <a:gdLst/>
              <a:ahLst/>
              <a:cxnLst/>
              <a:rect l="l" t="t" r="r" b="b"/>
              <a:pathLst>
                <a:path w="887095" h="485139">
                  <a:moveTo>
                    <a:pt x="886967" y="0"/>
                  </a:moveTo>
                  <a:lnTo>
                    <a:pt x="0" y="0"/>
                  </a:lnTo>
                  <a:lnTo>
                    <a:pt x="0" y="484632"/>
                  </a:lnTo>
                  <a:lnTo>
                    <a:pt x="886967" y="484632"/>
                  </a:lnTo>
                  <a:lnTo>
                    <a:pt x="886967" y="0"/>
                  </a:lnTo>
                  <a:close/>
                </a:path>
              </a:pathLst>
            </a:custGeom>
            <a:solidFill>
              <a:srgbClr val="231F20">
                <a:alpha val="13998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6" name="object 46"/>
            <p:cNvSpPr/>
            <p:nvPr/>
          </p:nvSpPr>
          <p:spPr>
            <a:xfrm>
              <a:off x="5252783" y="2865373"/>
              <a:ext cx="810260" cy="405130"/>
            </a:xfrm>
            <a:custGeom>
              <a:avLst/>
              <a:gdLst/>
              <a:ahLst/>
              <a:cxnLst/>
              <a:rect l="l" t="t" r="r" b="b"/>
              <a:pathLst>
                <a:path w="810260" h="405129">
                  <a:moveTo>
                    <a:pt x="810069" y="0"/>
                  </a:moveTo>
                  <a:lnTo>
                    <a:pt x="0" y="0"/>
                  </a:lnTo>
                  <a:lnTo>
                    <a:pt x="0" y="404990"/>
                  </a:lnTo>
                  <a:lnTo>
                    <a:pt x="810069" y="404990"/>
                  </a:lnTo>
                  <a:lnTo>
                    <a:pt x="8100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7" name="object 47"/>
            <p:cNvSpPr/>
            <p:nvPr/>
          </p:nvSpPr>
          <p:spPr>
            <a:xfrm>
              <a:off x="5252783" y="2865373"/>
              <a:ext cx="810260" cy="405130"/>
            </a:xfrm>
            <a:custGeom>
              <a:avLst/>
              <a:gdLst/>
              <a:ahLst/>
              <a:cxnLst/>
              <a:rect l="l" t="t" r="r" b="b"/>
              <a:pathLst>
                <a:path w="810260" h="405129">
                  <a:moveTo>
                    <a:pt x="0" y="404990"/>
                  </a:moveTo>
                  <a:lnTo>
                    <a:pt x="810069" y="404990"/>
                  </a:lnTo>
                  <a:lnTo>
                    <a:pt x="810069" y="0"/>
                  </a:lnTo>
                  <a:lnTo>
                    <a:pt x="0" y="0"/>
                  </a:lnTo>
                  <a:lnTo>
                    <a:pt x="0" y="404990"/>
                  </a:lnTo>
                  <a:close/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8" name="object 48"/>
            <p:cNvSpPr/>
            <p:nvPr/>
          </p:nvSpPr>
          <p:spPr>
            <a:xfrm>
              <a:off x="5308105" y="3061614"/>
              <a:ext cx="283845" cy="57785"/>
            </a:xfrm>
            <a:custGeom>
              <a:avLst/>
              <a:gdLst/>
              <a:ahLst/>
              <a:cxnLst/>
              <a:rect l="l" t="t" r="r" b="b"/>
              <a:pathLst>
                <a:path w="283845" h="57785">
                  <a:moveTo>
                    <a:pt x="47625" y="1257"/>
                  </a:moveTo>
                  <a:lnTo>
                    <a:pt x="0" y="1257"/>
                  </a:lnTo>
                  <a:lnTo>
                    <a:pt x="0" y="17132"/>
                  </a:lnTo>
                  <a:lnTo>
                    <a:pt x="14770" y="17132"/>
                  </a:lnTo>
                  <a:lnTo>
                    <a:pt x="14770" y="56273"/>
                  </a:lnTo>
                  <a:lnTo>
                    <a:pt x="32854" y="56273"/>
                  </a:lnTo>
                  <a:lnTo>
                    <a:pt x="32854" y="17132"/>
                  </a:lnTo>
                  <a:lnTo>
                    <a:pt x="47625" y="17132"/>
                  </a:lnTo>
                  <a:lnTo>
                    <a:pt x="47625" y="1257"/>
                  </a:lnTo>
                  <a:close/>
                </a:path>
                <a:path w="283845" h="57785">
                  <a:moveTo>
                    <a:pt x="108432" y="28765"/>
                  </a:moveTo>
                  <a:lnTo>
                    <a:pt x="89814" y="1955"/>
                  </a:lnTo>
                  <a:lnTo>
                    <a:pt x="89814" y="21221"/>
                  </a:lnTo>
                  <a:lnTo>
                    <a:pt x="89814" y="36309"/>
                  </a:lnTo>
                  <a:lnTo>
                    <a:pt x="85725" y="41109"/>
                  </a:lnTo>
                  <a:lnTo>
                    <a:pt x="71577" y="41109"/>
                  </a:lnTo>
                  <a:lnTo>
                    <a:pt x="67487" y="36309"/>
                  </a:lnTo>
                  <a:lnTo>
                    <a:pt x="67487" y="21221"/>
                  </a:lnTo>
                  <a:lnTo>
                    <a:pt x="71577" y="16421"/>
                  </a:lnTo>
                  <a:lnTo>
                    <a:pt x="85725" y="16421"/>
                  </a:lnTo>
                  <a:lnTo>
                    <a:pt x="89814" y="21221"/>
                  </a:lnTo>
                  <a:lnTo>
                    <a:pt x="89814" y="1955"/>
                  </a:lnTo>
                  <a:lnTo>
                    <a:pt x="50736" y="17614"/>
                  </a:lnTo>
                  <a:lnTo>
                    <a:pt x="48869" y="28765"/>
                  </a:lnTo>
                  <a:lnTo>
                    <a:pt x="50736" y="39928"/>
                  </a:lnTo>
                  <a:lnTo>
                    <a:pt x="56337" y="49072"/>
                  </a:lnTo>
                  <a:lnTo>
                    <a:pt x="65646" y="55257"/>
                  </a:lnTo>
                  <a:lnTo>
                    <a:pt x="78651" y="57531"/>
                  </a:lnTo>
                  <a:lnTo>
                    <a:pt x="91655" y="55257"/>
                  </a:lnTo>
                  <a:lnTo>
                    <a:pt x="100965" y="49072"/>
                  </a:lnTo>
                  <a:lnTo>
                    <a:pt x="105841" y="41109"/>
                  </a:lnTo>
                  <a:lnTo>
                    <a:pt x="106565" y="39928"/>
                  </a:lnTo>
                  <a:lnTo>
                    <a:pt x="108432" y="28765"/>
                  </a:lnTo>
                  <a:close/>
                </a:path>
                <a:path w="283845" h="57785">
                  <a:moveTo>
                    <a:pt x="161950" y="1257"/>
                  </a:moveTo>
                  <a:lnTo>
                    <a:pt x="143802" y="1257"/>
                  </a:lnTo>
                  <a:lnTo>
                    <a:pt x="143802" y="23418"/>
                  </a:lnTo>
                  <a:lnTo>
                    <a:pt x="141909" y="24282"/>
                  </a:lnTo>
                  <a:lnTo>
                    <a:pt x="139636" y="24752"/>
                  </a:lnTo>
                  <a:lnTo>
                    <a:pt x="133896" y="24752"/>
                  </a:lnTo>
                  <a:lnTo>
                    <a:pt x="130835" y="23342"/>
                  </a:lnTo>
                  <a:lnTo>
                    <a:pt x="130835" y="1257"/>
                  </a:lnTo>
                  <a:lnTo>
                    <a:pt x="112674" y="1257"/>
                  </a:lnTo>
                  <a:lnTo>
                    <a:pt x="112674" y="21856"/>
                  </a:lnTo>
                  <a:lnTo>
                    <a:pt x="114147" y="30111"/>
                  </a:lnTo>
                  <a:lnTo>
                    <a:pt x="118262" y="35953"/>
                  </a:lnTo>
                  <a:lnTo>
                    <a:pt x="124574" y="39408"/>
                  </a:lnTo>
                  <a:lnTo>
                    <a:pt x="132638" y="40551"/>
                  </a:lnTo>
                  <a:lnTo>
                    <a:pt x="136486" y="40551"/>
                  </a:lnTo>
                  <a:lnTo>
                    <a:pt x="140347" y="39928"/>
                  </a:lnTo>
                  <a:lnTo>
                    <a:pt x="143802" y="38823"/>
                  </a:lnTo>
                  <a:lnTo>
                    <a:pt x="143802" y="56273"/>
                  </a:lnTo>
                  <a:lnTo>
                    <a:pt x="161950" y="56273"/>
                  </a:lnTo>
                  <a:lnTo>
                    <a:pt x="161950" y="1257"/>
                  </a:lnTo>
                  <a:close/>
                </a:path>
                <a:path w="283845" h="57785">
                  <a:moveTo>
                    <a:pt x="283667" y="56273"/>
                  </a:moveTo>
                  <a:lnTo>
                    <a:pt x="280936" y="48958"/>
                  </a:lnTo>
                  <a:lnTo>
                    <a:pt x="276047" y="35839"/>
                  </a:lnTo>
                  <a:lnTo>
                    <a:pt x="269049" y="17056"/>
                  </a:lnTo>
                  <a:lnTo>
                    <a:pt x="263156" y="1257"/>
                  </a:lnTo>
                  <a:lnTo>
                    <a:pt x="258838" y="1257"/>
                  </a:lnTo>
                  <a:lnTo>
                    <a:pt x="258838" y="35839"/>
                  </a:lnTo>
                  <a:lnTo>
                    <a:pt x="248069" y="35839"/>
                  </a:lnTo>
                  <a:lnTo>
                    <a:pt x="251917" y="24130"/>
                  </a:lnTo>
                  <a:lnTo>
                    <a:pt x="252463" y="22085"/>
                  </a:lnTo>
                  <a:lnTo>
                    <a:pt x="253022" y="19888"/>
                  </a:lnTo>
                  <a:lnTo>
                    <a:pt x="253415" y="17056"/>
                  </a:lnTo>
                  <a:lnTo>
                    <a:pt x="253809" y="19888"/>
                  </a:lnTo>
                  <a:lnTo>
                    <a:pt x="254355" y="22085"/>
                  </a:lnTo>
                  <a:lnTo>
                    <a:pt x="254977" y="24130"/>
                  </a:lnTo>
                  <a:lnTo>
                    <a:pt x="258838" y="35839"/>
                  </a:lnTo>
                  <a:lnTo>
                    <a:pt x="258838" y="1257"/>
                  </a:lnTo>
                  <a:lnTo>
                    <a:pt x="243662" y="1257"/>
                  </a:lnTo>
                  <a:lnTo>
                    <a:pt x="223520" y="55079"/>
                  </a:lnTo>
                  <a:lnTo>
                    <a:pt x="207213" y="28536"/>
                  </a:lnTo>
                  <a:lnTo>
                    <a:pt x="223951" y="1257"/>
                  </a:lnTo>
                  <a:lnTo>
                    <a:pt x="203987" y="1257"/>
                  </a:lnTo>
                  <a:lnTo>
                    <a:pt x="192976" y="20751"/>
                  </a:lnTo>
                  <a:lnTo>
                    <a:pt x="188429" y="20751"/>
                  </a:lnTo>
                  <a:lnTo>
                    <a:pt x="188429" y="1257"/>
                  </a:lnTo>
                  <a:lnTo>
                    <a:pt x="170268" y="1257"/>
                  </a:lnTo>
                  <a:lnTo>
                    <a:pt x="170268" y="56273"/>
                  </a:lnTo>
                  <a:lnTo>
                    <a:pt x="188429" y="56273"/>
                  </a:lnTo>
                  <a:lnTo>
                    <a:pt x="188429" y="36626"/>
                  </a:lnTo>
                  <a:lnTo>
                    <a:pt x="192595" y="36626"/>
                  </a:lnTo>
                  <a:lnTo>
                    <a:pt x="204304" y="56273"/>
                  </a:lnTo>
                  <a:lnTo>
                    <a:pt x="223075" y="56273"/>
                  </a:lnTo>
                  <a:lnTo>
                    <a:pt x="224256" y="56273"/>
                  </a:lnTo>
                  <a:lnTo>
                    <a:pt x="241465" y="56273"/>
                  </a:lnTo>
                  <a:lnTo>
                    <a:pt x="243903" y="48958"/>
                  </a:lnTo>
                  <a:lnTo>
                    <a:pt x="262915" y="48958"/>
                  </a:lnTo>
                  <a:lnTo>
                    <a:pt x="265277" y="56273"/>
                  </a:lnTo>
                  <a:lnTo>
                    <a:pt x="283667" y="56273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49" name="object 49"/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4839" y="2953612"/>
              <a:ext cx="392704" cy="228514"/>
            </a:xfrm>
            <a:prstGeom prst="rect">
              <a:avLst/>
            </a:prstGeom>
          </p:spPr>
        </p:pic>
      </p:grpSp>
      <p:grpSp>
        <p:nvGrpSpPr>
          <p:cNvPr id="50" name="object 50"/>
          <p:cNvGrpSpPr/>
          <p:nvPr/>
        </p:nvGrpSpPr>
        <p:grpSpPr>
          <a:xfrm>
            <a:off x="8706687" y="2548022"/>
            <a:ext cx="854515" cy="460655"/>
            <a:chOff x="8830856" y="3275126"/>
            <a:chExt cx="942340" cy="508000"/>
          </a:xfrm>
        </p:grpSpPr>
        <p:sp>
          <p:nvSpPr>
            <p:cNvPr id="51" name="object 51"/>
            <p:cNvSpPr/>
            <p:nvPr/>
          </p:nvSpPr>
          <p:spPr>
            <a:xfrm>
              <a:off x="8830856" y="3275126"/>
              <a:ext cx="942340" cy="508000"/>
            </a:xfrm>
            <a:custGeom>
              <a:avLst/>
              <a:gdLst/>
              <a:ahLst/>
              <a:cxnLst/>
              <a:rect l="l" t="t" r="r" b="b"/>
              <a:pathLst>
                <a:path w="942340" h="508000">
                  <a:moveTo>
                    <a:pt x="941831" y="0"/>
                  </a:moveTo>
                  <a:lnTo>
                    <a:pt x="0" y="0"/>
                  </a:lnTo>
                  <a:lnTo>
                    <a:pt x="0" y="507491"/>
                  </a:lnTo>
                  <a:lnTo>
                    <a:pt x="941831" y="507491"/>
                  </a:lnTo>
                  <a:lnTo>
                    <a:pt x="941831" y="0"/>
                  </a:lnTo>
                  <a:close/>
                </a:path>
              </a:pathLst>
            </a:custGeom>
            <a:solidFill>
              <a:srgbClr val="231F20">
                <a:alpha val="13998"/>
              </a:srgbClr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2" name="object 52"/>
            <p:cNvSpPr/>
            <p:nvPr/>
          </p:nvSpPr>
          <p:spPr>
            <a:xfrm>
              <a:off x="8871064" y="3315347"/>
              <a:ext cx="861060" cy="430530"/>
            </a:xfrm>
            <a:custGeom>
              <a:avLst/>
              <a:gdLst/>
              <a:ahLst/>
              <a:cxnLst/>
              <a:rect l="l" t="t" r="r" b="b"/>
              <a:pathLst>
                <a:path w="861059" h="430529">
                  <a:moveTo>
                    <a:pt x="860729" y="0"/>
                  </a:moveTo>
                  <a:lnTo>
                    <a:pt x="0" y="0"/>
                  </a:lnTo>
                  <a:lnTo>
                    <a:pt x="0" y="430301"/>
                  </a:lnTo>
                  <a:lnTo>
                    <a:pt x="860729" y="430301"/>
                  </a:lnTo>
                  <a:lnTo>
                    <a:pt x="8607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3" name="object 53"/>
            <p:cNvSpPr/>
            <p:nvPr/>
          </p:nvSpPr>
          <p:spPr>
            <a:xfrm>
              <a:off x="8871064" y="3315347"/>
              <a:ext cx="861060" cy="430530"/>
            </a:xfrm>
            <a:custGeom>
              <a:avLst/>
              <a:gdLst/>
              <a:ahLst/>
              <a:cxnLst/>
              <a:rect l="l" t="t" r="r" b="b"/>
              <a:pathLst>
                <a:path w="861059" h="430529">
                  <a:moveTo>
                    <a:pt x="0" y="430301"/>
                  </a:moveTo>
                  <a:lnTo>
                    <a:pt x="860729" y="430301"/>
                  </a:lnTo>
                  <a:lnTo>
                    <a:pt x="860729" y="0"/>
                  </a:lnTo>
                  <a:lnTo>
                    <a:pt x="0" y="0"/>
                  </a:lnTo>
                  <a:lnTo>
                    <a:pt x="0" y="430301"/>
                  </a:lnTo>
                  <a:close/>
                </a:path>
              </a:pathLst>
            </a:custGeom>
            <a:ln w="3175">
              <a:solidFill>
                <a:srgbClr val="939598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4" name="object 54"/>
            <p:cNvSpPr/>
            <p:nvPr/>
          </p:nvSpPr>
          <p:spPr>
            <a:xfrm>
              <a:off x="8929827" y="3523856"/>
              <a:ext cx="301625" cy="61594"/>
            </a:xfrm>
            <a:custGeom>
              <a:avLst/>
              <a:gdLst/>
              <a:ahLst/>
              <a:cxnLst/>
              <a:rect l="l" t="t" r="r" b="b"/>
              <a:pathLst>
                <a:path w="301625" h="61595">
                  <a:moveTo>
                    <a:pt x="50609" y="1333"/>
                  </a:moveTo>
                  <a:lnTo>
                    <a:pt x="0" y="1333"/>
                  </a:lnTo>
                  <a:lnTo>
                    <a:pt x="0" y="18199"/>
                  </a:lnTo>
                  <a:lnTo>
                    <a:pt x="15709" y="18199"/>
                  </a:lnTo>
                  <a:lnTo>
                    <a:pt x="15709" y="59791"/>
                  </a:lnTo>
                  <a:lnTo>
                    <a:pt x="34912" y="59791"/>
                  </a:lnTo>
                  <a:lnTo>
                    <a:pt x="34912" y="18199"/>
                  </a:lnTo>
                  <a:lnTo>
                    <a:pt x="50609" y="18199"/>
                  </a:lnTo>
                  <a:lnTo>
                    <a:pt x="50609" y="1333"/>
                  </a:lnTo>
                  <a:close/>
                </a:path>
                <a:path w="301625" h="61595">
                  <a:moveTo>
                    <a:pt x="115239" y="30568"/>
                  </a:moveTo>
                  <a:lnTo>
                    <a:pt x="113245" y="18707"/>
                  </a:lnTo>
                  <a:lnTo>
                    <a:pt x="112471" y="17449"/>
                  </a:lnTo>
                  <a:lnTo>
                    <a:pt x="107302" y="8991"/>
                  </a:lnTo>
                  <a:lnTo>
                    <a:pt x="97409" y="2413"/>
                  </a:lnTo>
                  <a:lnTo>
                    <a:pt x="95453" y="2082"/>
                  </a:lnTo>
                  <a:lnTo>
                    <a:pt x="95453" y="22542"/>
                  </a:lnTo>
                  <a:lnTo>
                    <a:pt x="95453" y="38582"/>
                  </a:lnTo>
                  <a:lnTo>
                    <a:pt x="91109" y="43675"/>
                  </a:lnTo>
                  <a:lnTo>
                    <a:pt x="76073" y="43675"/>
                  </a:lnTo>
                  <a:lnTo>
                    <a:pt x="71729" y="38582"/>
                  </a:lnTo>
                  <a:lnTo>
                    <a:pt x="71729" y="22542"/>
                  </a:lnTo>
                  <a:lnTo>
                    <a:pt x="76073" y="17449"/>
                  </a:lnTo>
                  <a:lnTo>
                    <a:pt x="91109" y="17449"/>
                  </a:lnTo>
                  <a:lnTo>
                    <a:pt x="95453" y="22542"/>
                  </a:lnTo>
                  <a:lnTo>
                    <a:pt x="95453" y="2082"/>
                  </a:lnTo>
                  <a:lnTo>
                    <a:pt x="53924" y="18707"/>
                  </a:lnTo>
                  <a:lnTo>
                    <a:pt x="51943" y="30568"/>
                  </a:lnTo>
                  <a:lnTo>
                    <a:pt x="53924" y="42418"/>
                  </a:lnTo>
                  <a:lnTo>
                    <a:pt x="59867" y="52133"/>
                  </a:lnTo>
                  <a:lnTo>
                    <a:pt x="69761" y="58712"/>
                  </a:lnTo>
                  <a:lnTo>
                    <a:pt x="83591" y="61125"/>
                  </a:lnTo>
                  <a:lnTo>
                    <a:pt x="97409" y="58712"/>
                  </a:lnTo>
                  <a:lnTo>
                    <a:pt x="107302" y="52133"/>
                  </a:lnTo>
                  <a:lnTo>
                    <a:pt x="112483" y="43675"/>
                  </a:lnTo>
                  <a:lnTo>
                    <a:pt x="113245" y="42418"/>
                  </a:lnTo>
                  <a:lnTo>
                    <a:pt x="115239" y="30568"/>
                  </a:lnTo>
                  <a:close/>
                </a:path>
                <a:path w="301625" h="61595">
                  <a:moveTo>
                    <a:pt x="172097" y="1333"/>
                  </a:moveTo>
                  <a:lnTo>
                    <a:pt x="152806" y="1333"/>
                  </a:lnTo>
                  <a:lnTo>
                    <a:pt x="152806" y="24892"/>
                  </a:lnTo>
                  <a:lnTo>
                    <a:pt x="150799" y="25806"/>
                  </a:lnTo>
                  <a:lnTo>
                    <a:pt x="148374" y="26301"/>
                  </a:lnTo>
                  <a:lnTo>
                    <a:pt x="142290" y="26301"/>
                  </a:lnTo>
                  <a:lnTo>
                    <a:pt x="139026" y="24803"/>
                  </a:lnTo>
                  <a:lnTo>
                    <a:pt x="139026" y="1333"/>
                  </a:lnTo>
                  <a:lnTo>
                    <a:pt x="119735" y="1333"/>
                  </a:lnTo>
                  <a:lnTo>
                    <a:pt x="119735" y="23215"/>
                  </a:lnTo>
                  <a:lnTo>
                    <a:pt x="121297" y="31991"/>
                  </a:lnTo>
                  <a:lnTo>
                    <a:pt x="125666" y="38188"/>
                  </a:lnTo>
                  <a:lnTo>
                    <a:pt x="132384" y="41871"/>
                  </a:lnTo>
                  <a:lnTo>
                    <a:pt x="140944" y="43091"/>
                  </a:lnTo>
                  <a:lnTo>
                    <a:pt x="145034" y="43091"/>
                  </a:lnTo>
                  <a:lnTo>
                    <a:pt x="149136" y="42418"/>
                  </a:lnTo>
                  <a:lnTo>
                    <a:pt x="152806" y="41249"/>
                  </a:lnTo>
                  <a:lnTo>
                    <a:pt x="152806" y="59791"/>
                  </a:lnTo>
                  <a:lnTo>
                    <a:pt x="172097" y="59791"/>
                  </a:lnTo>
                  <a:lnTo>
                    <a:pt x="172097" y="1333"/>
                  </a:lnTo>
                  <a:close/>
                </a:path>
                <a:path w="301625" h="61595">
                  <a:moveTo>
                    <a:pt x="301421" y="59791"/>
                  </a:moveTo>
                  <a:lnTo>
                    <a:pt x="298526" y="52019"/>
                  </a:lnTo>
                  <a:lnTo>
                    <a:pt x="293319" y="38074"/>
                  </a:lnTo>
                  <a:lnTo>
                    <a:pt x="285877" y="18122"/>
                  </a:lnTo>
                  <a:lnTo>
                    <a:pt x="279615" y="1333"/>
                  </a:lnTo>
                  <a:lnTo>
                    <a:pt x="275031" y="1333"/>
                  </a:lnTo>
                  <a:lnTo>
                    <a:pt x="275031" y="38074"/>
                  </a:lnTo>
                  <a:lnTo>
                    <a:pt x="263588" y="38074"/>
                  </a:lnTo>
                  <a:lnTo>
                    <a:pt x="267677" y="25641"/>
                  </a:lnTo>
                  <a:lnTo>
                    <a:pt x="268262" y="23469"/>
                  </a:lnTo>
                  <a:lnTo>
                    <a:pt x="268846" y="21132"/>
                  </a:lnTo>
                  <a:lnTo>
                    <a:pt x="269265" y="18122"/>
                  </a:lnTo>
                  <a:lnTo>
                    <a:pt x="269684" y="21132"/>
                  </a:lnTo>
                  <a:lnTo>
                    <a:pt x="270268" y="23469"/>
                  </a:lnTo>
                  <a:lnTo>
                    <a:pt x="270941" y="25641"/>
                  </a:lnTo>
                  <a:lnTo>
                    <a:pt x="275031" y="38074"/>
                  </a:lnTo>
                  <a:lnTo>
                    <a:pt x="275031" y="1333"/>
                  </a:lnTo>
                  <a:lnTo>
                    <a:pt x="258914" y="1333"/>
                  </a:lnTo>
                  <a:lnTo>
                    <a:pt x="237502" y="58508"/>
                  </a:lnTo>
                  <a:lnTo>
                    <a:pt x="220179" y="30314"/>
                  </a:lnTo>
                  <a:lnTo>
                    <a:pt x="237972" y="1333"/>
                  </a:lnTo>
                  <a:lnTo>
                    <a:pt x="216763" y="1333"/>
                  </a:lnTo>
                  <a:lnTo>
                    <a:pt x="205066" y="22047"/>
                  </a:lnTo>
                  <a:lnTo>
                    <a:pt x="200228" y="22047"/>
                  </a:lnTo>
                  <a:lnTo>
                    <a:pt x="200228" y="1333"/>
                  </a:lnTo>
                  <a:lnTo>
                    <a:pt x="180936" y="1333"/>
                  </a:lnTo>
                  <a:lnTo>
                    <a:pt x="180936" y="59791"/>
                  </a:lnTo>
                  <a:lnTo>
                    <a:pt x="200228" y="59791"/>
                  </a:lnTo>
                  <a:lnTo>
                    <a:pt x="200228" y="38912"/>
                  </a:lnTo>
                  <a:lnTo>
                    <a:pt x="204647" y="38912"/>
                  </a:lnTo>
                  <a:lnTo>
                    <a:pt x="217093" y="59791"/>
                  </a:lnTo>
                  <a:lnTo>
                    <a:pt x="237032" y="59791"/>
                  </a:lnTo>
                  <a:lnTo>
                    <a:pt x="238302" y="59791"/>
                  </a:lnTo>
                  <a:lnTo>
                    <a:pt x="256578" y="59791"/>
                  </a:lnTo>
                  <a:lnTo>
                    <a:pt x="259156" y="52019"/>
                  </a:lnTo>
                  <a:lnTo>
                    <a:pt x="279374" y="52019"/>
                  </a:lnTo>
                  <a:lnTo>
                    <a:pt x="281876" y="59791"/>
                  </a:lnTo>
                  <a:lnTo>
                    <a:pt x="301421" y="59791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55" name="object 55"/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255751" y="3409100"/>
              <a:ext cx="417267" cy="242796"/>
            </a:xfrm>
            <a:prstGeom prst="rect">
              <a:avLst/>
            </a:prstGeom>
          </p:spPr>
        </p:pic>
      </p:grpSp>
      <p:pic>
        <p:nvPicPr>
          <p:cNvPr id="59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58CDCDAB-BA77-4FE9-806A-F2CD7D818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015" y="75649"/>
            <a:ext cx="1936217" cy="900933"/>
          </a:xfrm>
          <a:prstGeom prst="rect">
            <a:avLst/>
          </a:prstGeom>
          <a:noFill/>
        </p:spPr>
      </p:pic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xmlns="" id="{BB953E92-5040-41E7-8F06-20881AE0CF65}"/>
              </a:ext>
            </a:extLst>
          </p:cNvPr>
          <p:cNvCxnSpPr>
            <a:cxnSpLocks/>
          </p:cNvCxnSpPr>
          <p:nvPr/>
        </p:nvCxnSpPr>
        <p:spPr bwMode="auto">
          <a:xfrm>
            <a:off x="714193" y="976582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551184" y="141011"/>
            <a:ext cx="71383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  <a:sym typeface="Arial"/>
              </a:rPr>
              <a:t> Контрольная точка «Приведение площадок центров в соответствие с методическими рекомендациями».</a:t>
            </a:r>
          </a:p>
        </p:txBody>
      </p:sp>
      <p:grpSp>
        <p:nvGrpSpPr>
          <p:cNvPr id="8" name="object 23">
            <a:extLst>
              <a:ext uri="{FF2B5EF4-FFF2-40B4-BE49-F238E27FC236}">
                <a16:creationId xmlns:a16="http://schemas.microsoft.com/office/drawing/2014/main" xmlns="" id="{769DE703-18F7-4B91-8908-ED6CBCB757D9}"/>
              </a:ext>
            </a:extLst>
          </p:cNvPr>
          <p:cNvGrpSpPr/>
          <p:nvPr/>
        </p:nvGrpSpPr>
        <p:grpSpPr>
          <a:xfrm>
            <a:off x="1075349" y="1981912"/>
            <a:ext cx="1154430" cy="211454"/>
            <a:chOff x="11332605" y="2364579"/>
            <a:chExt cx="1154430" cy="211454"/>
          </a:xfrm>
        </p:grpSpPr>
        <p:sp>
          <p:nvSpPr>
            <p:cNvPr id="9" name="object 24">
              <a:extLst>
                <a:ext uri="{FF2B5EF4-FFF2-40B4-BE49-F238E27FC236}">
                  <a16:creationId xmlns:a16="http://schemas.microsoft.com/office/drawing/2014/main" xmlns="" id="{56E7E191-BA63-4DBA-9E1D-7D62A8BD7366}"/>
                </a:ext>
              </a:extLst>
            </p:cNvPr>
            <p:cNvSpPr/>
            <p:nvPr/>
          </p:nvSpPr>
          <p:spPr>
            <a:xfrm>
              <a:off x="11332604" y="2364587"/>
              <a:ext cx="659130" cy="211454"/>
            </a:xfrm>
            <a:custGeom>
              <a:avLst/>
              <a:gdLst/>
              <a:ahLst/>
              <a:cxnLst/>
              <a:rect l="l" t="t" r="r" b="b"/>
              <a:pathLst>
                <a:path w="659129" h="211455">
                  <a:moveTo>
                    <a:pt x="193776" y="4622"/>
                  </a:moveTo>
                  <a:lnTo>
                    <a:pt x="0" y="4622"/>
                  </a:lnTo>
                  <a:lnTo>
                    <a:pt x="0" y="63042"/>
                  </a:lnTo>
                  <a:lnTo>
                    <a:pt x="60109" y="63042"/>
                  </a:lnTo>
                  <a:lnTo>
                    <a:pt x="60109" y="206552"/>
                  </a:lnTo>
                  <a:lnTo>
                    <a:pt x="133654" y="206552"/>
                  </a:lnTo>
                  <a:lnTo>
                    <a:pt x="133654" y="63042"/>
                  </a:lnTo>
                  <a:lnTo>
                    <a:pt x="193776" y="63042"/>
                  </a:lnTo>
                  <a:lnTo>
                    <a:pt x="193776" y="4622"/>
                  </a:lnTo>
                  <a:close/>
                </a:path>
                <a:path w="659129" h="211455">
                  <a:moveTo>
                    <a:pt x="441248" y="105714"/>
                  </a:moveTo>
                  <a:lnTo>
                    <a:pt x="433641" y="64706"/>
                  </a:lnTo>
                  <a:lnTo>
                    <a:pt x="430695" y="60363"/>
                  </a:lnTo>
                  <a:lnTo>
                    <a:pt x="410870" y="31089"/>
                  </a:lnTo>
                  <a:lnTo>
                    <a:pt x="372986" y="8356"/>
                  </a:lnTo>
                  <a:lnTo>
                    <a:pt x="365455" y="7175"/>
                  </a:lnTo>
                  <a:lnTo>
                    <a:pt x="365455" y="105714"/>
                  </a:lnTo>
                  <a:lnTo>
                    <a:pt x="362407" y="124498"/>
                  </a:lnTo>
                  <a:lnTo>
                    <a:pt x="353542" y="138785"/>
                  </a:lnTo>
                  <a:lnTo>
                    <a:pt x="339280" y="147878"/>
                  </a:lnTo>
                  <a:lnTo>
                    <a:pt x="320052" y="151066"/>
                  </a:lnTo>
                  <a:lnTo>
                    <a:pt x="300812" y="147878"/>
                  </a:lnTo>
                  <a:lnTo>
                    <a:pt x="286550" y="138785"/>
                  </a:lnTo>
                  <a:lnTo>
                    <a:pt x="277685" y="124498"/>
                  </a:lnTo>
                  <a:lnTo>
                    <a:pt x="274637" y="105714"/>
                  </a:lnTo>
                  <a:lnTo>
                    <a:pt x="277685" y="86931"/>
                  </a:lnTo>
                  <a:lnTo>
                    <a:pt x="286550" y="72644"/>
                  </a:lnTo>
                  <a:lnTo>
                    <a:pt x="300812" y="63550"/>
                  </a:lnTo>
                  <a:lnTo>
                    <a:pt x="320052" y="60363"/>
                  </a:lnTo>
                  <a:lnTo>
                    <a:pt x="339280" y="63550"/>
                  </a:lnTo>
                  <a:lnTo>
                    <a:pt x="353542" y="72644"/>
                  </a:lnTo>
                  <a:lnTo>
                    <a:pt x="362407" y="86931"/>
                  </a:lnTo>
                  <a:lnTo>
                    <a:pt x="365455" y="105714"/>
                  </a:lnTo>
                  <a:lnTo>
                    <a:pt x="365455" y="7175"/>
                  </a:lnTo>
                  <a:lnTo>
                    <a:pt x="320052" y="0"/>
                  </a:lnTo>
                  <a:lnTo>
                    <a:pt x="267119" y="8356"/>
                  </a:lnTo>
                  <a:lnTo>
                    <a:pt x="229235" y="31089"/>
                  </a:lnTo>
                  <a:lnTo>
                    <a:pt x="206463" y="64706"/>
                  </a:lnTo>
                  <a:lnTo>
                    <a:pt x="198856" y="105714"/>
                  </a:lnTo>
                  <a:lnTo>
                    <a:pt x="206463" y="146723"/>
                  </a:lnTo>
                  <a:lnTo>
                    <a:pt x="229235" y="180340"/>
                  </a:lnTo>
                  <a:lnTo>
                    <a:pt x="267119" y="203073"/>
                  </a:lnTo>
                  <a:lnTo>
                    <a:pt x="320052" y="211429"/>
                  </a:lnTo>
                  <a:lnTo>
                    <a:pt x="372986" y="203073"/>
                  </a:lnTo>
                  <a:lnTo>
                    <a:pt x="410870" y="180340"/>
                  </a:lnTo>
                  <a:lnTo>
                    <a:pt x="430695" y="151066"/>
                  </a:lnTo>
                  <a:lnTo>
                    <a:pt x="433641" y="146723"/>
                  </a:lnTo>
                  <a:lnTo>
                    <a:pt x="441248" y="105714"/>
                  </a:lnTo>
                  <a:close/>
                </a:path>
                <a:path w="659129" h="211455">
                  <a:moveTo>
                    <a:pt x="658964" y="4622"/>
                  </a:moveTo>
                  <a:lnTo>
                    <a:pt x="585101" y="4622"/>
                  </a:lnTo>
                  <a:lnTo>
                    <a:pt x="585101" y="86080"/>
                  </a:lnTo>
                  <a:lnTo>
                    <a:pt x="579081" y="88176"/>
                  </a:lnTo>
                  <a:lnTo>
                    <a:pt x="572668" y="89712"/>
                  </a:lnTo>
                  <a:lnTo>
                    <a:pt x="566077" y="90665"/>
                  </a:lnTo>
                  <a:lnTo>
                    <a:pt x="559523" y="90982"/>
                  </a:lnTo>
                  <a:lnTo>
                    <a:pt x="549071" y="89954"/>
                  </a:lnTo>
                  <a:lnTo>
                    <a:pt x="540410" y="86690"/>
                  </a:lnTo>
                  <a:lnTo>
                    <a:pt x="534504" y="80873"/>
                  </a:lnTo>
                  <a:lnTo>
                    <a:pt x="532333" y="72212"/>
                  </a:lnTo>
                  <a:lnTo>
                    <a:pt x="532333" y="4622"/>
                  </a:lnTo>
                  <a:lnTo>
                    <a:pt x="458470" y="4622"/>
                  </a:lnTo>
                  <a:lnTo>
                    <a:pt x="458470" y="80302"/>
                  </a:lnTo>
                  <a:lnTo>
                    <a:pt x="464451" y="110655"/>
                  </a:lnTo>
                  <a:lnTo>
                    <a:pt x="481203" y="132105"/>
                  </a:lnTo>
                  <a:lnTo>
                    <a:pt x="506895" y="144830"/>
                  </a:lnTo>
                  <a:lnTo>
                    <a:pt x="539686" y="149034"/>
                  </a:lnTo>
                  <a:lnTo>
                    <a:pt x="551408" y="148602"/>
                  </a:lnTo>
                  <a:lnTo>
                    <a:pt x="562991" y="147370"/>
                  </a:lnTo>
                  <a:lnTo>
                    <a:pt x="574268" y="145376"/>
                  </a:lnTo>
                  <a:lnTo>
                    <a:pt x="585101" y="142684"/>
                  </a:lnTo>
                  <a:lnTo>
                    <a:pt x="585101" y="206806"/>
                  </a:lnTo>
                  <a:lnTo>
                    <a:pt x="658964" y="206806"/>
                  </a:lnTo>
                  <a:lnTo>
                    <a:pt x="658964" y="4622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25">
              <a:extLst>
                <a:ext uri="{FF2B5EF4-FFF2-40B4-BE49-F238E27FC236}">
                  <a16:creationId xmlns:a16="http://schemas.microsoft.com/office/drawing/2014/main" xmlns="" id="{E3EDD530-AA7B-4703-B1E5-CED5D06646D2}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025430" y="2369200"/>
              <a:ext cx="461388" cy="202184"/>
            </a:xfrm>
            <a:prstGeom prst="rect">
              <a:avLst/>
            </a:prstGeom>
          </p:spPr>
        </p:pic>
      </p:grpSp>
      <p:grpSp>
        <p:nvGrpSpPr>
          <p:cNvPr id="11" name="object 26">
            <a:extLst>
              <a:ext uri="{FF2B5EF4-FFF2-40B4-BE49-F238E27FC236}">
                <a16:creationId xmlns:a16="http://schemas.microsoft.com/office/drawing/2014/main" xmlns="" id="{C6965D05-18FC-44C5-886F-5ACDA3A77D76}"/>
              </a:ext>
            </a:extLst>
          </p:cNvPr>
          <p:cNvGrpSpPr/>
          <p:nvPr/>
        </p:nvGrpSpPr>
        <p:grpSpPr>
          <a:xfrm>
            <a:off x="2263258" y="1579443"/>
            <a:ext cx="1598295" cy="874567"/>
            <a:chOff x="12580627" y="1967678"/>
            <a:chExt cx="1598295" cy="840105"/>
          </a:xfrm>
        </p:grpSpPr>
        <p:sp>
          <p:nvSpPr>
            <p:cNvPr id="12" name="object 27">
              <a:extLst>
                <a:ext uri="{FF2B5EF4-FFF2-40B4-BE49-F238E27FC236}">
                  <a16:creationId xmlns:a16="http://schemas.microsoft.com/office/drawing/2014/main" xmlns="" id="{DB6C51C7-20ED-4EEE-AE0F-FF80F342110B}"/>
                </a:ext>
              </a:extLst>
            </p:cNvPr>
            <p:cNvSpPr/>
            <p:nvPr/>
          </p:nvSpPr>
          <p:spPr>
            <a:xfrm>
              <a:off x="13089445" y="2364587"/>
              <a:ext cx="1089025" cy="211454"/>
            </a:xfrm>
            <a:custGeom>
              <a:avLst/>
              <a:gdLst/>
              <a:ahLst/>
              <a:cxnLst/>
              <a:rect l="l" t="t" r="r" b="b"/>
              <a:pathLst>
                <a:path w="1089025" h="211455">
                  <a:moveTo>
                    <a:pt x="198259" y="79425"/>
                  </a:moveTo>
                  <a:lnTo>
                    <a:pt x="193967" y="59499"/>
                  </a:lnTo>
                  <a:lnTo>
                    <a:pt x="190576" y="43738"/>
                  </a:lnTo>
                  <a:lnTo>
                    <a:pt x="169405" y="20688"/>
                  </a:lnTo>
                  <a:lnTo>
                    <a:pt x="137553" y="8305"/>
                  </a:lnTo>
                  <a:lnTo>
                    <a:pt x="125031" y="7150"/>
                  </a:lnTo>
                  <a:lnTo>
                    <a:pt x="125031" y="79425"/>
                  </a:lnTo>
                  <a:lnTo>
                    <a:pt x="123075" y="88341"/>
                  </a:lnTo>
                  <a:lnTo>
                    <a:pt x="117475" y="94449"/>
                  </a:lnTo>
                  <a:lnTo>
                    <a:pt x="108712" y="97955"/>
                  </a:lnTo>
                  <a:lnTo>
                    <a:pt x="97205" y="99072"/>
                  </a:lnTo>
                  <a:lnTo>
                    <a:pt x="73875" y="99072"/>
                  </a:lnTo>
                  <a:lnTo>
                    <a:pt x="73875" y="59499"/>
                  </a:lnTo>
                  <a:lnTo>
                    <a:pt x="97205" y="59499"/>
                  </a:lnTo>
                  <a:lnTo>
                    <a:pt x="108712" y="60617"/>
                  </a:lnTo>
                  <a:lnTo>
                    <a:pt x="117475" y="64160"/>
                  </a:lnTo>
                  <a:lnTo>
                    <a:pt x="123075" y="70345"/>
                  </a:lnTo>
                  <a:lnTo>
                    <a:pt x="125031" y="79425"/>
                  </a:lnTo>
                  <a:lnTo>
                    <a:pt x="125031" y="7150"/>
                  </a:lnTo>
                  <a:lnTo>
                    <a:pt x="97853" y="4622"/>
                  </a:lnTo>
                  <a:lnTo>
                    <a:pt x="0" y="4622"/>
                  </a:lnTo>
                  <a:lnTo>
                    <a:pt x="0" y="206806"/>
                  </a:lnTo>
                  <a:lnTo>
                    <a:pt x="73875" y="206806"/>
                  </a:lnTo>
                  <a:lnTo>
                    <a:pt x="73875" y="153949"/>
                  </a:lnTo>
                  <a:lnTo>
                    <a:pt x="97853" y="153949"/>
                  </a:lnTo>
                  <a:lnTo>
                    <a:pt x="137553" y="150266"/>
                  </a:lnTo>
                  <a:lnTo>
                    <a:pt x="169405" y="137922"/>
                  </a:lnTo>
                  <a:lnTo>
                    <a:pt x="190576" y="114947"/>
                  </a:lnTo>
                  <a:lnTo>
                    <a:pt x="194017" y="99072"/>
                  </a:lnTo>
                  <a:lnTo>
                    <a:pt x="198259" y="79425"/>
                  </a:lnTo>
                  <a:close/>
                </a:path>
                <a:path w="1089025" h="211455">
                  <a:moveTo>
                    <a:pt x="454037" y="105714"/>
                  </a:moveTo>
                  <a:lnTo>
                    <a:pt x="446430" y="64706"/>
                  </a:lnTo>
                  <a:lnTo>
                    <a:pt x="443484" y="60363"/>
                  </a:lnTo>
                  <a:lnTo>
                    <a:pt x="423659" y="31089"/>
                  </a:lnTo>
                  <a:lnTo>
                    <a:pt x="385775" y="8356"/>
                  </a:lnTo>
                  <a:lnTo>
                    <a:pt x="378256" y="7175"/>
                  </a:lnTo>
                  <a:lnTo>
                    <a:pt x="378256" y="105714"/>
                  </a:lnTo>
                  <a:lnTo>
                    <a:pt x="375208" y="124498"/>
                  </a:lnTo>
                  <a:lnTo>
                    <a:pt x="366344" y="138785"/>
                  </a:lnTo>
                  <a:lnTo>
                    <a:pt x="352082" y="147878"/>
                  </a:lnTo>
                  <a:lnTo>
                    <a:pt x="332854" y="151066"/>
                  </a:lnTo>
                  <a:lnTo>
                    <a:pt x="313613" y="147878"/>
                  </a:lnTo>
                  <a:lnTo>
                    <a:pt x="299351" y="138785"/>
                  </a:lnTo>
                  <a:lnTo>
                    <a:pt x="290499" y="124498"/>
                  </a:lnTo>
                  <a:lnTo>
                    <a:pt x="287451" y="105714"/>
                  </a:lnTo>
                  <a:lnTo>
                    <a:pt x="290499" y="86931"/>
                  </a:lnTo>
                  <a:lnTo>
                    <a:pt x="299351" y="72644"/>
                  </a:lnTo>
                  <a:lnTo>
                    <a:pt x="313613" y="63550"/>
                  </a:lnTo>
                  <a:lnTo>
                    <a:pt x="332854" y="60363"/>
                  </a:lnTo>
                  <a:lnTo>
                    <a:pt x="352082" y="63550"/>
                  </a:lnTo>
                  <a:lnTo>
                    <a:pt x="366344" y="72644"/>
                  </a:lnTo>
                  <a:lnTo>
                    <a:pt x="375208" y="86931"/>
                  </a:lnTo>
                  <a:lnTo>
                    <a:pt x="378256" y="105714"/>
                  </a:lnTo>
                  <a:lnTo>
                    <a:pt x="378256" y="7175"/>
                  </a:lnTo>
                  <a:lnTo>
                    <a:pt x="332854" y="0"/>
                  </a:lnTo>
                  <a:lnTo>
                    <a:pt x="279920" y="8356"/>
                  </a:lnTo>
                  <a:lnTo>
                    <a:pt x="242036" y="31089"/>
                  </a:lnTo>
                  <a:lnTo>
                    <a:pt x="219265" y="64706"/>
                  </a:lnTo>
                  <a:lnTo>
                    <a:pt x="211670" y="105714"/>
                  </a:lnTo>
                  <a:lnTo>
                    <a:pt x="219265" y="146723"/>
                  </a:lnTo>
                  <a:lnTo>
                    <a:pt x="242036" y="180340"/>
                  </a:lnTo>
                  <a:lnTo>
                    <a:pt x="279920" y="203073"/>
                  </a:lnTo>
                  <a:lnTo>
                    <a:pt x="332854" y="211429"/>
                  </a:lnTo>
                  <a:lnTo>
                    <a:pt x="385775" y="203073"/>
                  </a:lnTo>
                  <a:lnTo>
                    <a:pt x="423659" y="180340"/>
                  </a:lnTo>
                  <a:lnTo>
                    <a:pt x="443484" y="151066"/>
                  </a:lnTo>
                  <a:lnTo>
                    <a:pt x="446430" y="146723"/>
                  </a:lnTo>
                  <a:lnTo>
                    <a:pt x="454037" y="105714"/>
                  </a:lnTo>
                  <a:close/>
                </a:path>
                <a:path w="1089025" h="211455">
                  <a:moveTo>
                    <a:pt x="659625" y="138353"/>
                  </a:moveTo>
                  <a:lnTo>
                    <a:pt x="649262" y="144513"/>
                  </a:lnTo>
                  <a:lnTo>
                    <a:pt x="635952" y="149034"/>
                  </a:lnTo>
                  <a:lnTo>
                    <a:pt x="620496" y="151841"/>
                  </a:lnTo>
                  <a:lnTo>
                    <a:pt x="603656" y="152793"/>
                  </a:lnTo>
                  <a:lnTo>
                    <a:pt x="582155" y="150215"/>
                  </a:lnTo>
                  <a:lnTo>
                    <a:pt x="563524" y="142176"/>
                  </a:lnTo>
                  <a:lnTo>
                    <a:pt x="550405" y="128181"/>
                  </a:lnTo>
                  <a:lnTo>
                    <a:pt x="545452" y="107734"/>
                  </a:lnTo>
                  <a:lnTo>
                    <a:pt x="550481" y="84696"/>
                  </a:lnTo>
                  <a:lnTo>
                    <a:pt x="563841" y="69215"/>
                  </a:lnTo>
                  <a:lnTo>
                    <a:pt x="582955" y="60502"/>
                  </a:lnTo>
                  <a:lnTo>
                    <a:pt x="605256" y="57772"/>
                  </a:lnTo>
                  <a:lnTo>
                    <a:pt x="620102" y="58839"/>
                  </a:lnTo>
                  <a:lnTo>
                    <a:pt x="634390" y="61772"/>
                  </a:lnTo>
                  <a:lnTo>
                    <a:pt x="647293" y="66167"/>
                  </a:lnTo>
                  <a:lnTo>
                    <a:pt x="658025" y="71628"/>
                  </a:lnTo>
                  <a:lnTo>
                    <a:pt x="658025" y="12128"/>
                  </a:lnTo>
                  <a:lnTo>
                    <a:pt x="642594" y="6819"/>
                  </a:lnTo>
                  <a:lnTo>
                    <a:pt x="626275" y="3035"/>
                  </a:lnTo>
                  <a:lnTo>
                    <a:pt x="609358" y="762"/>
                  </a:lnTo>
                  <a:lnTo>
                    <a:pt x="592150" y="0"/>
                  </a:lnTo>
                  <a:lnTo>
                    <a:pt x="547065" y="6032"/>
                  </a:lnTo>
                  <a:lnTo>
                    <a:pt x="507771" y="25057"/>
                  </a:lnTo>
                  <a:lnTo>
                    <a:pt x="480034" y="58496"/>
                  </a:lnTo>
                  <a:lnTo>
                    <a:pt x="469671" y="107734"/>
                  </a:lnTo>
                  <a:lnTo>
                    <a:pt x="480199" y="155016"/>
                  </a:lnTo>
                  <a:lnTo>
                    <a:pt x="508127" y="187198"/>
                  </a:lnTo>
                  <a:lnTo>
                    <a:pt x="547916" y="205587"/>
                  </a:lnTo>
                  <a:lnTo>
                    <a:pt x="594067" y="211429"/>
                  </a:lnTo>
                  <a:lnTo>
                    <a:pt x="611505" y="210667"/>
                  </a:lnTo>
                  <a:lnTo>
                    <a:pt x="628281" y="208394"/>
                  </a:lnTo>
                  <a:lnTo>
                    <a:pt x="644334" y="204597"/>
                  </a:lnTo>
                  <a:lnTo>
                    <a:pt x="659625" y="199301"/>
                  </a:lnTo>
                  <a:lnTo>
                    <a:pt x="659625" y="138353"/>
                  </a:lnTo>
                  <a:close/>
                </a:path>
                <a:path w="1089025" h="211455">
                  <a:moveTo>
                    <a:pt x="867117" y="4622"/>
                  </a:moveTo>
                  <a:lnTo>
                    <a:pt x="673341" y="4622"/>
                  </a:lnTo>
                  <a:lnTo>
                    <a:pt x="673341" y="63042"/>
                  </a:lnTo>
                  <a:lnTo>
                    <a:pt x="733450" y="63042"/>
                  </a:lnTo>
                  <a:lnTo>
                    <a:pt x="733450" y="206552"/>
                  </a:lnTo>
                  <a:lnTo>
                    <a:pt x="806996" y="206552"/>
                  </a:lnTo>
                  <a:lnTo>
                    <a:pt x="806996" y="63042"/>
                  </a:lnTo>
                  <a:lnTo>
                    <a:pt x="867117" y="63042"/>
                  </a:lnTo>
                  <a:lnTo>
                    <a:pt x="867117" y="4622"/>
                  </a:lnTo>
                  <a:close/>
                </a:path>
                <a:path w="1089025" h="211455">
                  <a:moveTo>
                    <a:pt x="1088999" y="206806"/>
                  </a:moveTo>
                  <a:lnTo>
                    <a:pt x="1077912" y="179946"/>
                  </a:lnTo>
                  <a:lnTo>
                    <a:pt x="1057998" y="131711"/>
                  </a:lnTo>
                  <a:lnTo>
                    <a:pt x="1029500" y="62674"/>
                  </a:lnTo>
                  <a:lnTo>
                    <a:pt x="1005535" y="4622"/>
                  </a:lnTo>
                  <a:lnTo>
                    <a:pt x="987945" y="4622"/>
                  </a:lnTo>
                  <a:lnTo>
                    <a:pt x="987945" y="131711"/>
                  </a:lnTo>
                  <a:lnTo>
                    <a:pt x="944130" y="131711"/>
                  </a:lnTo>
                  <a:lnTo>
                    <a:pt x="959802" y="88671"/>
                  </a:lnTo>
                  <a:lnTo>
                    <a:pt x="965885" y="62674"/>
                  </a:lnTo>
                  <a:lnTo>
                    <a:pt x="967206" y="70065"/>
                  </a:lnTo>
                  <a:lnTo>
                    <a:pt x="968730" y="76758"/>
                  </a:lnTo>
                  <a:lnTo>
                    <a:pt x="970432" y="82905"/>
                  </a:lnTo>
                  <a:lnTo>
                    <a:pt x="972286" y="88671"/>
                  </a:lnTo>
                  <a:lnTo>
                    <a:pt x="987945" y="131711"/>
                  </a:lnTo>
                  <a:lnTo>
                    <a:pt x="987945" y="4622"/>
                  </a:lnTo>
                  <a:lnTo>
                    <a:pt x="926236" y="4622"/>
                  </a:lnTo>
                  <a:lnTo>
                    <a:pt x="842454" y="206806"/>
                  </a:lnTo>
                  <a:lnTo>
                    <a:pt x="917282" y="206806"/>
                  </a:lnTo>
                  <a:lnTo>
                    <a:pt x="927188" y="179946"/>
                  </a:lnTo>
                  <a:lnTo>
                    <a:pt x="1004570" y="179946"/>
                  </a:lnTo>
                  <a:lnTo>
                    <a:pt x="1014171" y="206806"/>
                  </a:lnTo>
                  <a:lnTo>
                    <a:pt x="1088999" y="206806"/>
                  </a:lnTo>
                  <a:close/>
                </a:path>
              </a:pathLst>
            </a:custGeom>
            <a:solidFill>
              <a:srgbClr val="333E47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28">
              <a:extLst>
                <a:ext uri="{FF2B5EF4-FFF2-40B4-BE49-F238E27FC236}">
                  <a16:creationId xmlns:a16="http://schemas.microsoft.com/office/drawing/2014/main" xmlns="" id="{A16D7413-3F03-417E-8C5C-452596F9C564}"/>
                </a:ext>
              </a:extLst>
            </p:cNvPr>
            <p:cNvSpPr/>
            <p:nvPr/>
          </p:nvSpPr>
          <p:spPr>
            <a:xfrm>
              <a:off x="12580620" y="1967686"/>
              <a:ext cx="474980" cy="840105"/>
            </a:xfrm>
            <a:custGeom>
              <a:avLst/>
              <a:gdLst/>
              <a:ahLst/>
              <a:cxnLst/>
              <a:rect l="l" t="t" r="r" b="b"/>
              <a:pathLst>
                <a:path w="474980" h="840105">
                  <a:moveTo>
                    <a:pt x="166878" y="722236"/>
                  </a:moveTo>
                  <a:lnTo>
                    <a:pt x="72237" y="634961"/>
                  </a:lnTo>
                  <a:lnTo>
                    <a:pt x="72237" y="752513"/>
                  </a:lnTo>
                  <a:lnTo>
                    <a:pt x="166878" y="839787"/>
                  </a:lnTo>
                  <a:lnTo>
                    <a:pt x="166878" y="722236"/>
                  </a:lnTo>
                  <a:close/>
                </a:path>
                <a:path w="474980" h="840105">
                  <a:moveTo>
                    <a:pt x="166878" y="456679"/>
                  </a:moveTo>
                  <a:lnTo>
                    <a:pt x="0" y="302806"/>
                  </a:lnTo>
                  <a:lnTo>
                    <a:pt x="0" y="510057"/>
                  </a:lnTo>
                  <a:lnTo>
                    <a:pt x="166878" y="663930"/>
                  </a:lnTo>
                  <a:lnTo>
                    <a:pt x="166878" y="456679"/>
                  </a:lnTo>
                  <a:close/>
                </a:path>
                <a:path w="474980" h="840105">
                  <a:moveTo>
                    <a:pt x="474738" y="0"/>
                  </a:moveTo>
                  <a:lnTo>
                    <a:pt x="198526" y="254685"/>
                  </a:lnTo>
                  <a:lnTo>
                    <a:pt x="198526" y="597725"/>
                  </a:lnTo>
                  <a:lnTo>
                    <a:pt x="474738" y="343039"/>
                  </a:lnTo>
                  <a:lnTo>
                    <a:pt x="474738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D3DED4F-CD57-4FFA-8C69-0F19FB45DBB1}"/>
              </a:ext>
            </a:extLst>
          </p:cNvPr>
          <p:cNvSpPr txBox="1"/>
          <p:nvPr/>
        </p:nvSpPr>
        <p:spPr>
          <a:xfrm>
            <a:off x="6559965" y="679971"/>
            <a:ext cx="4674548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 – 23 августа 2021 года</a:t>
            </a:r>
          </a:p>
        </p:txBody>
      </p:sp>
      <p:pic>
        <p:nvPicPr>
          <p:cNvPr id="16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88A66497-9F6A-4278-B9C3-1AD737C7F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512" y="197664"/>
            <a:ext cx="1936217" cy="900933"/>
          </a:xfrm>
          <a:prstGeom prst="rect">
            <a:avLst/>
          </a:prstGeom>
          <a:noFill/>
        </p:spPr>
      </p:pic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0A6E8129-638B-40DF-8967-B011805A35CB}"/>
              </a:ext>
            </a:extLst>
          </p:cNvPr>
          <p:cNvCxnSpPr>
            <a:cxnSpLocks/>
          </p:cNvCxnSpPr>
          <p:nvPr/>
        </p:nvCxnSpPr>
        <p:spPr bwMode="auto">
          <a:xfrm>
            <a:off x="650274" y="1209893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Схема 23">
            <a:extLst>
              <a:ext uri="{FF2B5EF4-FFF2-40B4-BE49-F238E27FC236}">
                <a16:creationId xmlns:a16="http://schemas.microsoft.com/office/drawing/2014/main" xmlns="" id="{75DC6F38-46D0-433A-A536-4E552EB00D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8111602"/>
              </p:ext>
            </p:extLst>
          </p:nvPr>
        </p:nvGraphicFramePr>
        <p:xfrm>
          <a:off x="149512" y="2850248"/>
          <a:ext cx="7407479" cy="3461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80DFFAE5-B513-4663-A361-52EB1C388C43}"/>
              </a:ext>
            </a:extLst>
          </p:cNvPr>
          <p:cNvSpPr txBox="1"/>
          <p:nvPr/>
        </p:nvSpPr>
        <p:spPr>
          <a:xfrm>
            <a:off x="480195" y="332412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340C21B-6B38-463B-BE28-B19EFAD1AC3A}"/>
              </a:ext>
            </a:extLst>
          </p:cNvPr>
          <p:cNvSpPr txBox="1"/>
          <p:nvPr/>
        </p:nvSpPr>
        <p:spPr>
          <a:xfrm>
            <a:off x="771494" y="4325421"/>
            <a:ext cx="398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C87ED930-B9DA-409D-8F05-38CDCDAC8943}"/>
              </a:ext>
            </a:extLst>
          </p:cNvPr>
          <p:cNvSpPr txBox="1"/>
          <p:nvPr/>
        </p:nvSpPr>
        <p:spPr>
          <a:xfrm>
            <a:off x="475530" y="537494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3</a:t>
            </a:r>
          </a:p>
        </p:txBody>
      </p:sp>
      <p:pic>
        <p:nvPicPr>
          <p:cNvPr id="28" name="object 13">
            <a:extLst>
              <a:ext uri="{FF2B5EF4-FFF2-40B4-BE49-F238E27FC236}">
                <a16:creationId xmlns:a16="http://schemas.microsoft.com/office/drawing/2014/main" xmlns="" id="{6BD242A9-1057-46FD-865A-632CFA283E26}"/>
              </a:ext>
            </a:extLst>
          </p:cNvPr>
          <p:cNvPicPr/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53251" y="1280742"/>
            <a:ext cx="858109" cy="729246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xmlns="" id="{D0A3F036-DF95-4C44-B0B6-E1FCEC759A4B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7576" y="1483897"/>
            <a:ext cx="4724424" cy="1793032"/>
          </a:xfrm>
          <a:prstGeom prst="rect">
            <a:avLst/>
          </a:prstGeom>
        </p:spPr>
      </p:pic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AAB380A6-C1E4-4217-8543-B618A673B0BA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0512" y="3023832"/>
            <a:ext cx="4638551" cy="346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465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1E820F66-6FAB-4E8B-8011-5FB3F74E3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9512" y="197664"/>
            <a:ext cx="1936217" cy="900933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219C456-589E-4AEA-8B6A-455017F2A2D5}"/>
              </a:ext>
            </a:extLst>
          </p:cNvPr>
          <p:cNvCxnSpPr>
            <a:cxnSpLocks/>
          </p:cNvCxnSpPr>
          <p:nvPr/>
        </p:nvCxnSpPr>
        <p:spPr bwMode="auto">
          <a:xfrm>
            <a:off x="714193" y="1190227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4CC7AFB-1BB0-46E4-8437-108AD3071669}"/>
              </a:ext>
            </a:extLst>
          </p:cNvPr>
          <p:cNvSpPr txBox="1"/>
          <p:nvPr/>
        </p:nvSpPr>
        <p:spPr>
          <a:xfrm>
            <a:off x="6776561" y="531280"/>
            <a:ext cx="6107184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Стандартный комплект оборудования.</a:t>
            </a: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xmlns="" id="{BC070556-8E18-4E8F-859F-3845C3D29F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4886386"/>
              </p:ext>
            </p:extLst>
          </p:nvPr>
        </p:nvGraphicFramePr>
        <p:xfrm>
          <a:off x="-47597" y="1777531"/>
          <a:ext cx="4178268" cy="2868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xmlns="" id="{1CD785D7-A279-4B7C-A23C-E33BCEBD58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8642697"/>
              </p:ext>
            </p:extLst>
          </p:nvPr>
        </p:nvGraphicFramePr>
        <p:xfrm>
          <a:off x="3606325" y="2973797"/>
          <a:ext cx="3230309" cy="2868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9" name="Схема 8">
            <a:extLst>
              <a:ext uri="{FF2B5EF4-FFF2-40B4-BE49-F238E27FC236}">
                <a16:creationId xmlns:a16="http://schemas.microsoft.com/office/drawing/2014/main" xmlns="" id="{AB105C1B-6CFD-4549-9C0D-2A59C88D28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0400527"/>
              </p:ext>
            </p:extLst>
          </p:nvPr>
        </p:nvGraphicFramePr>
        <p:xfrm>
          <a:off x="7460477" y="3626441"/>
          <a:ext cx="3315767" cy="3019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C9011E3-CB0B-463F-9613-80FE81063A94}"/>
              </a:ext>
            </a:extLst>
          </p:cNvPr>
          <p:cNvSpPr txBox="1"/>
          <p:nvPr/>
        </p:nvSpPr>
        <p:spPr>
          <a:xfrm>
            <a:off x="5794050" y="1379175"/>
            <a:ext cx="6276230" cy="1070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Распоряжение Министерства Просвещения Российской Федерации от 12.01.2021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№ Р-6 «Об утверждении методических рекомендаций»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2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User\Desktop\Презентация\0.png">
            <a:extLst>
              <a:ext uri="{FF2B5EF4-FFF2-40B4-BE49-F238E27FC236}">
                <a16:creationId xmlns:a16="http://schemas.microsoft.com/office/drawing/2014/main" xmlns="" id="{14C9BA7E-0D78-4A6A-8F75-8A3674B66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237" y="0"/>
            <a:ext cx="1936217" cy="900933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994D76F0-FF60-49ED-B820-8AD7A73F6E4D}"/>
              </a:ext>
            </a:extLst>
          </p:cNvPr>
          <p:cNvCxnSpPr>
            <a:cxnSpLocks/>
          </p:cNvCxnSpPr>
          <p:nvPr/>
        </p:nvCxnSpPr>
        <p:spPr bwMode="auto">
          <a:xfrm>
            <a:off x="714193" y="976582"/>
            <a:ext cx="11477807" cy="0"/>
          </a:xfrm>
          <a:prstGeom prst="line">
            <a:avLst/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508463D-0432-4021-B376-91FDA3A228C3}"/>
              </a:ext>
            </a:extLst>
          </p:cNvPr>
          <p:cNvSpPr txBox="1"/>
          <p:nvPr/>
        </p:nvSpPr>
        <p:spPr>
          <a:xfrm>
            <a:off x="4511010" y="473549"/>
            <a:ext cx="7821292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Создание вкладок, посвященных деятельности центров.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7B4D9F38-B7EB-475F-99EE-0FDF7CE0A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788274"/>
              </p:ext>
            </p:extLst>
          </p:nvPr>
        </p:nvGraphicFramePr>
        <p:xfrm>
          <a:off x="197359" y="1171324"/>
          <a:ext cx="6650702" cy="55783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25325">
                  <a:extLst>
                    <a:ext uri="{9D8B030D-6E8A-4147-A177-3AD203B41FA5}">
                      <a16:colId xmlns:a16="http://schemas.microsoft.com/office/drawing/2014/main" xmlns="" val="2472840043"/>
                    </a:ext>
                  </a:extLst>
                </a:gridCol>
                <a:gridCol w="1725377">
                  <a:extLst>
                    <a:ext uri="{9D8B030D-6E8A-4147-A177-3AD203B41FA5}">
                      <a16:colId xmlns:a16="http://schemas.microsoft.com/office/drawing/2014/main" xmlns="" val="919483127"/>
                    </a:ext>
                  </a:extLst>
                </a:gridCol>
              </a:tblGrid>
              <a:tr h="3486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Полное наименование образовательного учреждения </a:t>
                      </a:r>
                      <a:br>
                        <a:rPr lang="ru-RU" sz="1000" u="none" strike="noStrike" dirty="0">
                          <a:effectLst/>
                        </a:rPr>
                      </a:br>
                      <a:r>
                        <a:rPr lang="ru-RU" sz="1000" u="none" strike="noStrike" dirty="0">
                          <a:effectLst/>
                        </a:rPr>
                        <a:t>в соответствии с уставом</a:t>
                      </a:r>
                      <a:endParaRPr lang="ru-RU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 err="1">
                          <a:effectLst/>
                        </a:rPr>
                        <a:t>СайтОУ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998095868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Муниципальное общеобразовательное учреждение </a:t>
                      </a:r>
                      <a:r>
                        <a:rPr lang="ru-RU" sz="1000" u="none" strike="noStrike" dirty="0" err="1">
                          <a:effectLst/>
                        </a:rPr>
                        <a:t>Дуниловская</a:t>
                      </a:r>
                      <a:r>
                        <a:rPr lang="ru-RU" sz="1000" u="none" strike="noStrike" dirty="0">
                          <a:effectLst/>
                        </a:rPr>
                        <a:t> основная общеобразовательная школа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http://dunil-bol.edu.yar.ru</a:t>
                      </a:r>
                      <a:endParaRPr lang="en-US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3112462032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муниципальное общеобразовательное учреждение </a:t>
                      </a:r>
                      <a:r>
                        <a:rPr lang="ru-RU" sz="1000" u="none" strike="noStrike" dirty="0" err="1">
                          <a:effectLst/>
                        </a:rPr>
                        <a:t>Вареговская</a:t>
                      </a:r>
                      <a:r>
                        <a:rPr lang="ru-RU" sz="1000" u="none" strike="noStrike" dirty="0">
                          <a:effectLst/>
                        </a:rPr>
                        <a:t> средняя общеобразовательная школа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>
                          <a:effectLst/>
                        </a:rPr>
                        <a:t>http://varg-bol.edu.yar.ru</a:t>
                      </a:r>
                      <a:endParaRPr lang="en-US" sz="1000" b="0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1572667264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муниципальное общеобразовательное учреждение Андреевская средняя общеобразовательная школа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sng" strike="noStrike">
                          <a:effectLst/>
                          <a:hlinkClick r:id="rId4"/>
                        </a:rPr>
                        <a:t>https://andr-shbor.edu.yar.ru/</a:t>
                      </a:r>
                      <a:endParaRPr lang="en-US" sz="1000" b="0" i="0" u="sng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1761089812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муниципальное общеобразовательное учреждение Краснооктябрьская средняя общеобразовательная школа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http://koct-bor.edu.yar.ru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3993088950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Прозоровская средняя общеобразовательная школа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sng" strike="noStrike" dirty="0">
                          <a:effectLst/>
                          <a:hlinkClick r:id="rId5"/>
                        </a:rPr>
                        <a:t>http://prozorovo-brt.edu.yar.ru</a:t>
                      </a:r>
                      <a:endParaRPr lang="en-US" sz="1000" b="0" i="0" u="sng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2844268826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"Средняя школа № 4"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http://school4-prs.edu.yar.ru/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2460456867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"Средняя школа № 6"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sng" strike="noStrike" dirty="0">
                          <a:effectLst/>
                          <a:hlinkClick r:id="rId6"/>
                        </a:rPr>
                        <a:t>http://prs6sh.edu.yar.ru</a:t>
                      </a:r>
                      <a:endParaRPr lang="en-US" sz="1000" b="0" i="0" u="sng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639403262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"Вышеславская основная школа"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http://vyshs-gav.edu.yar.ru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1363158947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бюджетное учреждение "Средняя школа № 2 имени Д.В. Крылова"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http://sh2gav.edu.yar.ru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1206800534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"Средняя школа № 3" г. Гаврилов-Яма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sng" strike="noStrike" dirty="0">
                          <a:effectLst/>
                          <a:hlinkClick r:id="rId7"/>
                        </a:rPr>
                        <a:t>http://soch3gavyam.edu.yar.ru </a:t>
                      </a:r>
                      <a:endParaRPr lang="en-US" sz="1000" b="0" i="0" u="sng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4247973835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бюджетное общеобразовательное учреждение средняя школа № 2 им. В.И.Ленина г.Данилова Ярославской области 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http://sch2dan.edu.yar.ru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467638605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бюджетное общеобразовательное учреждение Дмитриевская средняя школа Даниловского района Ярославской области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http://76308s023.edusite.ru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705885042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бюджетное общеобразовательное учреждение средняя школа имени Мичурина Даниловского района Ярославской области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http://76308s026.edusite.ru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2454231503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Любимская основная общеобразовательная школа имени Вадима Юрьевича Орлова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http://osh-lub.edu.yar.ru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1443672169"/>
                  </a:ext>
                </a:extLst>
              </a:tr>
              <a:tr h="348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Муниципальное общеобразовательное учреждение Закобякинская средняя общеобразовательная школа 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46" marR="5446" marT="5446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>
                          <a:effectLst/>
                        </a:rPr>
                        <a:t>http://zakb-lub.edu.yar.ru</a:t>
                      </a:r>
                      <a:endParaRPr lang="en-US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5446" marR="5446" marT="5446" marB="0"/>
                </a:tc>
                <a:extLst>
                  <a:ext uri="{0D108BD9-81ED-4DB2-BD59-A6C34878D82A}">
                    <a16:rowId xmlns:a16="http://schemas.microsoft.com/office/drawing/2014/main" xmlns="" val="238273925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A45C529-E512-462C-BC81-5B8C1095A62C}"/>
              </a:ext>
            </a:extLst>
          </p:cNvPr>
          <p:cNvSpPr txBox="1"/>
          <p:nvPr/>
        </p:nvSpPr>
        <p:spPr>
          <a:xfrm>
            <a:off x="7295321" y="1374840"/>
            <a:ext cx="4601817" cy="2968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школ, ведущих сайты с 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иcпользованием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региональной системы CMS2.edu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2222CC"/>
                </a:solidFill>
                <a:effectLst/>
                <a:latin typeface="Arial" panose="020B0604020202020204" pitchFamily="34" charset="0"/>
                <a:hlinkClick r:id="rId8"/>
              </a:rPr>
              <a:t>https://cms2.edu.yar.ru/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модуль  «НП «Образование» будет доступен с 16 июня 2021 года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Инструкция по работе с модулем  «НП «Образование» размещена по адресу 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2222CC"/>
                </a:solidFill>
                <a:effectLst/>
                <a:latin typeface="Arial" panose="020B0604020202020204" pitchFamily="34" charset="0"/>
                <a:hlinkClick r:id="rId9"/>
              </a:rPr>
              <a:t>https://cms2.edu.yar.ru//docs/index.php?p=education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3464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718</Words>
  <Application>Microsoft Office PowerPoint</Application>
  <PresentationFormat>Произвольный</PresentationFormat>
  <Paragraphs>134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Оформление центров образования естественно-научной и технологической направленностей «Точка роста» в Ярославской  области</vt:lpstr>
      <vt:lpstr>Презентация PowerPoint</vt:lpstr>
      <vt:lpstr>Презентация PowerPoint</vt:lpstr>
      <vt:lpstr>Презентация PowerPoint</vt:lpstr>
      <vt:lpstr>Типовая вывеска на фасад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Типовая вывеска на фасад</dc:title>
  <dc:creator>Юлия Павлова</dc:creator>
  <cp:lastModifiedBy>Наталья Николаевна Новикова</cp:lastModifiedBy>
  <cp:revision>33</cp:revision>
  <cp:lastPrinted>2021-06-11T06:31:58Z</cp:lastPrinted>
  <dcterms:created xsi:type="dcterms:W3CDTF">2020-02-26T14:26:32Z</dcterms:created>
  <dcterms:modified xsi:type="dcterms:W3CDTF">2021-06-15T11:30:16Z</dcterms:modified>
</cp:coreProperties>
</file>