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57" r:id="rId4"/>
    <p:sldId id="261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65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58" autoAdjust="0"/>
  </p:normalViewPr>
  <p:slideViewPr>
    <p:cSldViewPr>
      <p:cViewPr varScale="1">
        <p:scale>
          <a:sx n="62" d="100"/>
          <a:sy n="62" d="100"/>
        </p:scale>
        <p:origin x="-10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3F4313-468F-4946-8C85-E8E6ED4C50BE}" type="doc">
      <dgm:prSet loTypeId="urn:microsoft.com/office/officeart/2005/8/layout/radial5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0C36F78-8A5C-4BE5-B028-BA793914117F}">
      <dgm:prSet phldrT="[Текст]"/>
      <dgm:spPr/>
      <dgm:t>
        <a:bodyPr/>
        <a:lstStyle/>
        <a:p>
          <a:r>
            <a:rPr lang="ru-RU" dirty="0" smtClean="0"/>
            <a:t>кейсы</a:t>
          </a:r>
          <a:endParaRPr lang="ru-RU" dirty="0"/>
        </a:p>
      </dgm:t>
    </dgm:pt>
    <dgm:pt modelId="{036A1D76-C1B9-41A5-AC51-4AA5A3524947}" type="parTrans" cxnId="{CB00755B-5BA6-4206-816D-7140B2396CF1}">
      <dgm:prSet/>
      <dgm:spPr/>
      <dgm:t>
        <a:bodyPr/>
        <a:lstStyle/>
        <a:p>
          <a:endParaRPr lang="ru-RU"/>
        </a:p>
      </dgm:t>
    </dgm:pt>
    <dgm:pt modelId="{E03D7B0C-647D-41C3-AE7E-9C77279E32B2}" type="sibTrans" cxnId="{CB00755B-5BA6-4206-816D-7140B2396CF1}">
      <dgm:prSet/>
      <dgm:spPr/>
      <dgm:t>
        <a:bodyPr/>
        <a:lstStyle/>
        <a:p>
          <a:endParaRPr lang="ru-RU"/>
        </a:p>
      </dgm:t>
    </dgm:pt>
    <dgm:pt modelId="{B0D4E288-C5D0-427D-A2E1-077F28531706}">
      <dgm:prSet phldrT="[Текст]"/>
      <dgm:spPr/>
      <dgm:t>
        <a:bodyPr/>
        <a:lstStyle/>
        <a:p>
          <a:r>
            <a:rPr lang="ru-RU" b="0" i="0" dirty="0" smtClean="0"/>
            <a:t>Группа «Формируем программу развития»</a:t>
          </a:r>
          <a:endParaRPr lang="ru-RU" dirty="0"/>
        </a:p>
      </dgm:t>
    </dgm:pt>
    <dgm:pt modelId="{BC9072BB-C485-483F-9670-C3DD532B6C83}" type="parTrans" cxnId="{E7A3F59F-B8F2-4116-A563-D69B05A86B9C}">
      <dgm:prSet/>
      <dgm:spPr/>
      <dgm:t>
        <a:bodyPr/>
        <a:lstStyle/>
        <a:p>
          <a:endParaRPr lang="ru-RU"/>
        </a:p>
      </dgm:t>
    </dgm:pt>
    <dgm:pt modelId="{208527BA-2965-4962-9020-CC13D2AF4A06}" type="sibTrans" cxnId="{E7A3F59F-B8F2-4116-A563-D69B05A86B9C}">
      <dgm:prSet/>
      <dgm:spPr/>
      <dgm:t>
        <a:bodyPr/>
        <a:lstStyle/>
        <a:p>
          <a:endParaRPr lang="ru-RU"/>
        </a:p>
      </dgm:t>
    </dgm:pt>
    <dgm:pt modelId="{B43560CA-1F28-4F56-9228-F14A8D2548D0}">
      <dgm:prSet phldrT="[Текст]"/>
      <dgm:spPr/>
      <dgm:t>
        <a:bodyPr/>
        <a:lstStyle/>
        <a:p>
          <a:r>
            <a:rPr lang="ru-RU" b="0" i="0" dirty="0" smtClean="0"/>
            <a:t>Группа «Работаем на результат»</a:t>
          </a:r>
          <a:endParaRPr lang="ru-RU" dirty="0"/>
        </a:p>
      </dgm:t>
    </dgm:pt>
    <dgm:pt modelId="{CDA31ABA-1361-4A5C-83C1-7E269B30D8A5}" type="parTrans" cxnId="{ABA590E3-82D6-425A-B65B-BED2FCEBDC79}">
      <dgm:prSet/>
      <dgm:spPr/>
      <dgm:t>
        <a:bodyPr/>
        <a:lstStyle/>
        <a:p>
          <a:endParaRPr lang="ru-RU"/>
        </a:p>
      </dgm:t>
    </dgm:pt>
    <dgm:pt modelId="{280EF59F-4104-49B0-B32B-E28EA6BBCECC}" type="sibTrans" cxnId="{ABA590E3-82D6-425A-B65B-BED2FCEBDC79}">
      <dgm:prSet/>
      <dgm:spPr/>
      <dgm:t>
        <a:bodyPr/>
        <a:lstStyle/>
        <a:p>
          <a:endParaRPr lang="ru-RU"/>
        </a:p>
      </dgm:t>
    </dgm:pt>
    <dgm:pt modelId="{9FDB6E22-7AEC-470B-A4D3-3EFFC00311A9}">
      <dgm:prSet phldrT="[Текст]"/>
      <dgm:spPr/>
      <dgm:t>
        <a:bodyPr/>
        <a:lstStyle/>
        <a:p>
          <a:r>
            <a:rPr lang="ru-RU" b="0" i="0" dirty="0" smtClean="0"/>
            <a:t>Группа</a:t>
          </a:r>
        </a:p>
        <a:p>
          <a:r>
            <a:rPr lang="ru-RU" b="0" i="0" dirty="0" smtClean="0"/>
            <a:t>«Решаем проблемы»</a:t>
          </a:r>
          <a:endParaRPr lang="ru-RU" dirty="0"/>
        </a:p>
      </dgm:t>
    </dgm:pt>
    <dgm:pt modelId="{75B795A4-5993-41A4-ABEE-9C3F2F923C2C}" type="parTrans" cxnId="{29E6D666-74CC-4655-871F-B24E1BB4B73E}">
      <dgm:prSet/>
      <dgm:spPr/>
      <dgm:t>
        <a:bodyPr/>
        <a:lstStyle/>
        <a:p>
          <a:endParaRPr lang="ru-RU"/>
        </a:p>
      </dgm:t>
    </dgm:pt>
    <dgm:pt modelId="{59131FEC-AE14-4EAE-BDE0-2AE9CE705F75}" type="sibTrans" cxnId="{29E6D666-74CC-4655-871F-B24E1BB4B73E}">
      <dgm:prSet/>
      <dgm:spPr/>
      <dgm:t>
        <a:bodyPr/>
        <a:lstStyle/>
        <a:p>
          <a:endParaRPr lang="ru-RU"/>
        </a:p>
      </dgm:t>
    </dgm:pt>
    <dgm:pt modelId="{78357F7E-6106-4A17-8E82-9180C40F4C0A}" type="pres">
      <dgm:prSet presAssocID="{4E3F4313-468F-4946-8C85-E8E6ED4C50B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72058E-E999-4D5F-8AA8-D5C1EE665B50}" type="pres">
      <dgm:prSet presAssocID="{E0C36F78-8A5C-4BE5-B028-BA793914117F}" presName="centerShape" presStyleLbl="node0" presStyleIdx="0" presStyleCnt="1"/>
      <dgm:spPr/>
      <dgm:t>
        <a:bodyPr/>
        <a:lstStyle/>
        <a:p>
          <a:endParaRPr lang="ru-RU"/>
        </a:p>
      </dgm:t>
    </dgm:pt>
    <dgm:pt modelId="{4A7CE49C-6609-4567-A240-DCB48A37CEEC}" type="pres">
      <dgm:prSet presAssocID="{BC9072BB-C485-483F-9670-C3DD532B6C83}" presName="parTrans" presStyleLbl="sibTrans2D1" presStyleIdx="0" presStyleCnt="3"/>
      <dgm:spPr/>
      <dgm:t>
        <a:bodyPr/>
        <a:lstStyle/>
        <a:p>
          <a:endParaRPr lang="ru-RU"/>
        </a:p>
      </dgm:t>
    </dgm:pt>
    <dgm:pt modelId="{D24BE3B6-A837-470C-8CBB-C0046F70D743}" type="pres">
      <dgm:prSet presAssocID="{BC9072BB-C485-483F-9670-C3DD532B6C8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3B774AC-74C7-43BE-B96C-68983527F4F5}" type="pres">
      <dgm:prSet presAssocID="{B0D4E288-C5D0-427D-A2E1-077F285317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901D0-384C-4421-8AF5-4F7A135EFE43}" type="pres">
      <dgm:prSet presAssocID="{CDA31ABA-1361-4A5C-83C1-7E269B30D8A5}" presName="parTrans" presStyleLbl="sibTrans2D1" presStyleIdx="1" presStyleCnt="3"/>
      <dgm:spPr/>
      <dgm:t>
        <a:bodyPr/>
        <a:lstStyle/>
        <a:p>
          <a:endParaRPr lang="ru-RU"/>
        </a:p>
      </dgm:t>
    </dgm:pt>
    <dgm:pt modelId="{D769F19A-2AE0-41AB-AA1F-70D9D1C7FF9E}" type="pres">
      <dgm:prSet presAssocID="{CDA31ABA-1361-4A5C-83C1-7E269B30D8A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75EAF57-1BAF-4C10-9F74-DF7DB45980D2}" type="pres">
      <dgm:prSet presAssocID="{B43560CA-1F28-4F56-9228-F14A8D2548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CFB460-1DE4-4380-915F-C044FC382C3E}" type="pres">
      <dgm:prSet presAssocID="{75B795A4-5993-41A4-ABEE-9C3F2F923C2C}" presName="parTrans" presStyleLbl="sibTrans2D1" presStyleIdx="2" presStyleCnt="3"/>
      <dgm:spPr/>
      <dgm:t>
        <a:bodyPr/>
        <a:lstStyle/>
        <a:p>
          <a:endParaRPr lang="ru-RU"/>
        </a:p>
      </dgm:t>
    </dgm:pt>
    <dgm:pt modelId="{EE06FE9C-ED09-4861-BE81-AFA51D64C204}" type="pres">
      <dgm:prSet presAssocID="{75B795A4-5993-41A4-ABEE-9C3F2F923C2C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EA1A1859-F1CB-4138-8D3A-CFD4D31BB2F4}" type="pres">
      <dgm:prSet presAssocID="{9FDB6E22-7AEC-470B-A4D3-3EFFC00311A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2E66DF-1283-4561-891F-4FE3FD0504B1}" type="presOf" srcId="{4E3F4313-468F-4946-8C85-E8E6ED4C50BE}" destId="{78357F7E-6106-4A17-8E82-9180C40F4C0A}" srcOrd="0" destOrd="0" presId="urn:microsoft.com/office/officeart/2005/8/layout/radial5"/>
    <dgm:cxn modelId="{29E6D666-74CC-4655-871F-B24E1BB4B73E}" srcId="{E0C36F78-8A5C-4BE5-B028-BA793914117F}" destId="{9FDB6E22-7AEC-470B-A4D3-3EFFC00311A9}" srcOrd="2" destOrd="0" parTransId="{75B795A4-5993-41A4-ABEE-9C3F2F923C2C}" sibTransId="{59131FEC-AE14-4EAE-BDE0-2AE9CE705F75}"/>
    <dgm:cxn modelId="{E7A3F59F-B8F2-4116-A563-D69B05A86B9C}" srcId="{E0C36F78-8A5C-4BE5-B028-BA793914117F}" destId="{B0D4E288-C5D0-427D-A2E1-077F28531706}" srcOrd="0" destOrd="0" parTransId="{BC9072BB-C485-483F-9670-C3DD532B6C83}" sibTransId="{208527BA-2965-4962-9020-CC13D2AF4A06}"/>
    <dgm:cxn modelId="{6C6E24CA-ECD5-46DF-B0F7-2F462E462630}" type="presOf" srcId="{75B795A4-5993-41A4-ABEE-9C3F2F923C2C}" destId="{C3CFB460-1DE4-4380-915F-C044FC382C3E}" srcOrd="0" destOrd="0" presId="urn:microsoft.com/office/officeart/2005/8/layout/radial5"/>
    <dgm:cxn modelId="{56BAA77A-D3F3-4C47-8B18-C520E3CEC9C1}" type="presOf" srcId="{E0C36F78-8A5C-4BE5-B028-BA793914117F}" destId="{5472058E-E999-4D5F-8AA8-D5C1EE665B50}" srcOrd="0" destOrd="0" presId="urn:microsoft.com/office/officeart/2005/8/layout/radial5"/>
    <dgm:cxn modelId="{4E79EAA3-7F9F-4A28-8FE9-25004B5656B9}" type="presOf" srcId="{9FDB6E22-7AEC-470B-A4D3-3EFFC00311A9}" destId="{EA1A1859-F1CB-4138-8D3A-CFD4D31BB2F4}" srcOrd="0" destOrd="0" presId="urn:microsoft.com/office/officeart/2005/8/layout/radial5"/>
    <dgm:cxn modelId="{3003DC50-F9EC-401E-A510-33B7806AADC0}" type="presOf" srcId="{B0D4E288-C5D0-427D-A2E1-077F28531706}" destId="{23B774AC-74C7-43BE-B96C-68983527F4F5}" srcOrd="0" destOrd="0" presId="urn:microsoft.com/office/officeart/2005/8/layout/radial5"/>
    <dgm:cxn modelId="{1C784EBB-0026-497C-8D44-A43285C07AF1}" type="presOf" srcId="{CDA31ABA-1361-4A5C-83C1-7E269B30D8A5}" destId="{F40901D0-384C-4421-8AF5-4F7A135EFE43}" srcOrd="0" destOrd="0" presId="urn:microsoft.com/office/officeart/2005/8/layout/radial5"/>
    <dgm:cxn modelId="{F02A6E0E-441E-42DE-9448-112074405798}" type="presOf" srcId="{B43560CA-1F28-4F56-9228-F14A8D2548D0}" destId="{D75EAF57-1BAF-4C10-9F74-DF7DB45980D2}" srcOrd="0" destOrd="0" presId="urn:microsoft.com/office/officeart/2005/8/layout/radial5"/>
    <dgm:cxn modelId="{CB00755B-5BA6-4206-816D-7140B2396CF1}" srcId="{4E3F4313-468F-4946-8C85-E8E6ED4C50BE}" destId="{E0C36F78-8A5C-4BE5-B028-BA793914117F}" srcOrd="0" destOrd="0" parTransId="{036A1D76-C1B9-41A5-AC51-4AA5A3524947}" sibTransId="{E03D7B0C-647D-41C3-AE7E-9C77279E32B2}"/>
    <dgm:cxn modelId="{B2D6ABD8-7755-4C08-8C91-E37CCBA9B69E}" type="presOf" srcId="{BC9072BB-C485-483F-9670-C3DD532B6C83}" destId="{D24BE3B6-A837-470C-8CBB-C0046F70D743}" srcOrd="1" destOrd="0" presId="urn:microsoft.com/office/officeart/2005/8/layout/radial5"/>
    <dgm:cxn modelId="{F0D04349-9BAC-4091-86F0-09C06BBD4556}" type="presOf" srcId="{75B795A4-5993-41A4-ABEE-9C3F2F923C2C}" destId="{EE06FE9C-ED09-4861-BE81-AFA51D64C204}" srcOrd="1" destOrd="0" presId="urn:microsoft.com/office/officeart/2005/8/layout/radial5"/>
    <dgm:cxn modelId="{ABA590E3-82D6-425A-B65B-BED2FCEBDC79}" srcId="{E0C36F78-8A5C-4BE5-B028-BA793914117F}" destId="{B43560CA-1F28-4F56-9228-F14A8D2548D0}" srcOrd="1" destOrd="0" parTransId="{CDA31ABA-1361-4A5C-83C1-7E269B30D8A5}" sibTransId="{280EF59F-4104-49B0-B32B-E28EA6BBCECC}"/>
    <dgm:cxn modelId="{DE5AEF1C-2CC9-4562-8171-F5668C2376FB}" type="presOf" srcId="{BC9072BB-C485-483F-9670-C3DD532B6C83}" destId="{4A7CE49C-6609-4567-A240-DCB48A37CEEC}" srcOrd="0" destOrd="0" presId="urn:microsoft.com/office/officeart/2005/8/layout/radial5"/>
    <dgm:cxn modelId="{8F8FE25C-F0DD-48A3-AB42-DFB014021357}" type="presOf" srcId="{CDA31ABA-1361-4A5C-83C1-7E269B30D8A5}" destId="{D769F19A-2AE0-41AB-AA1F-70D9D1C7FF9E}" srcOrd="1" destOrd="0" presId="urn:microsoft.com/office/officeart/2005/8/layout/radial5"/>
    <dgm:cxn modelId="{DF9C39CE-5E8D-4DFB-BF22-CFCF6D9519FF}" type="presParOf" srcId="{78357F7E-6106-4A17-8E82-9180C40F4C0A}" destId="{5472058E-E999-4D5F-8AA8-D5C1EE665B50}" srcOrd="0" destOrd="0" presId="urn:microsoft.com/office/officeart/2005/8/layout/radial5"/>
    <dgm:cxn modelId="{0AA7AF3A-7584-4814-A3D7-566B20F1CB6E}" type="presParOf" srcId="{78357F7E-6106-4A17-8E82-9180C40F4C0A}" destId="{4A7CE49C-6609-4567-A240-DCB48A37CEEC}" srcOrd="1" destOrd="0" presId="urn:microsoft.com/office/officeart/2005/8/layout/radial5"/>
    <dgm:cxn modelId="{6AE0FE56-CC8D-4801-B3BC-CBDF6EBE905A}" type="presParOf" srcId="{4A7CE49C-6609-4567-A240-DCB48A37CEEC}" destId="{D24BE3B6-A837-470C-8CBB-C0046F70D743}" srcOrd="0" destOrd="0" presId="urn:microsoft.com/office/officeart/2005/8/layout/radial5"/>
    <dgm:cxn modelId="{CFF2B20C-8EB3-4FD4-85E0-464E620B3179}" type="presParOf" srcId="{78357F7E-6106-4A17-8E82-9180C40F4C0A}" destId="{23B774AC-74C7-43BE-B96C-68983527F4F5}" srcOrd="2" destOrd="0" presId="urn:microsoft.com/office/officeart/2005/8/layout/radial5"/>
    <dgm:cxn modelId="{ED1B8F77-596E-4FCF-9C09-DF2890C496BE}" type="presParOf" srcId="{78357F7E-6106-4A17-8E82-9180C40F4C0A}" destId="{F40901D0-384C-4421-8AF5-4F7A135EFE43}" srcOrd="3" destOrd="0" presId="urn:microsoft.com/office/officeart/2005/8/layout/radial5"/>
    <dgm:cxn modelId="{C433ADA6-219A-4430-8176-A5C9C4A20DD0}" type="presParOf" srcId="{F40901D0-384C-4421-8AF5-4F7A135EFE43}" destId="{D769F19A-2AE0-41AB-AA1F-70D9D1C7FF9E}" srcOrd="0" destOrd="0" presId="urn:microsoft.com/office/officeart/2005/8/layout/radial5"/>
    <dgm:cxn modelId="{6C266DD2-4195-4513-93C2-7CBBF70F2069}" type="presParOf" srcId="{78357F7E-6106-4A17-8E82-9180C40F4C0A}" destId="{D75EAF57-1BAF-4C10-9F74-DF7DB45980D2}" srcOrd="4" destOrd="0" presId="urn:microsoft.com/office/officeart/2005/8/layout/radial5"/>
    <dgm:cxn modelId="{24A920F2-3746-4DDC-9AC7-8FF0E03B22AA}" type="presParOf" srcId="{78357F7E-6106-4A17-8E82-9180C40F4C0A}" destId="{C3CFB460-1DE4-4380-915F-C044FC382C3E}" srcOrd="5" destOrd="0" presId="urn:microsoft.com/office/officeart/2005/8/layout/radial5"/>
    <dgm:cxn modelId="{73E4B356-FD7B-4483-B9DA-4064306D306C}" type="presParOf" srcId="{C3CFB460-1DE4-4380-915F-C044FC382C3E}" destId="{EE06FE9C-ED09-4861-BE81-AFA51D64C204}" srcOrd="0" destOrd="0" presId="urn:microsoft.com/office/officeart/2005/8/layout/radial5"/>
    <dgm:cxn modelId="{75528AD5-D6D1-40F0-9DD4-366D39A44B52}" type="presParOf" srcId="{78357F7E-6106-4A17-8E82-9180C40F4C0A}" destId="{EA1A1859-F1CB-4138-8D3A-CFD4D31BB2F4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3F4313-468F-4946-8C85-E8E6ED4C50BE}" type="doc">
      <dgm:prSet loTypeId="urn:microsoft.com/office/officeart/2005/8/layout/radial5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0C36F78-8A5C-4BE5-B028-BA793914117F}">
      <dgm:prSet phldrT="[Текст]"/>
      <dgm:spPr/>
      <dgm:t>
        <a:bodyPr/>
        <a:lstStyle/>
        <a:p>
          <a:r>
            <a:rPr lang="ru-RU" dirty="0" smtClean="0"/>
            <a:t>кейсы</a:t>
          </a:r>
          <a:endParaRPr lang="ru-RU" dirty="0"/>
        </a:p>
      </dgm:t>
    </dgm:pt>
    <dgm:pt modelId="{036A1D76-C1B9-41A5-AC51-4AA5A3524947}" type="parTrans" cxnId="{CB00755B-5BA6-4206-816D-7140B2396CF1}">
      <dgm:prSet/>
      <dgm:spPr/>
      <dgm:t>
        <a:bodyPr/>
        <a:lstStyle/>
        <a:p>
          <a:endParaRPr lang="ru-RU"/>
        </a:p>
      </dgm:t>
    </dgm:pt>
    <dgm:pt modelId="{E03D7B0C-647D-41C3-AE7E-9C77279E32B2}" type="sibTrans" cxnId="{CB00755B-5BA6-4206-816D-7140B2396CF1}">
      <dgm:prSet/>
      <dgm:spPr/>
      <dgm:t>
        <a:bodyPr/>
        <a:lstStyle/>
        <a:p>
          <a:endParaRPr lang="ru-RU"/>
        </a:p>
      </dgm:t>
    </dgm:pt>
    <dgm:pt modelId="{B0D4E288-C5D0-427D-A2E1-077F28531706}">
      <dgm:prSet phldrT="[Текст]"/>
      <dgm:spPr/>
      <dgm:t>
        <a:bodyPr/>
        <a:lstStyle/>
        <a:p>
          <a:r>
            <a:rPr lang="ru-RU" b="0" i="0" dirty="0" smtClean="0"/>
            <a:t>Группа «Формируем программу развития»</a:t>
          </a:r>
          <a:endParaRPr lang="ru-RU" dirty="0"/>
        </a:p>
      </dgm:t>
    </dgm:pt>
    <dgm:pt modelId="{BC9072BB-C485-483F-9670-C3DD532B6C83}" type="parTrans" cxnId="{E7A3F59F-B8F2-4116-A563-D69B05A86B9C}">
      <dgm:prSet/>
      <dgm:spPr/>
      <dgm:t>
        <a:bodyPr/>
        <a:lstStyle/>
        <a:p>
          <a:endParaRPr lang="ru-RU"/>
        </a:p>
      </dgm:t>
    </dgm:pt>
    <dgm:pt modelId="{208527BA-2965-4962-9020-CC13D2AF4A06}" type="sibTrans" cxnId="{E7A3F59F-B8F2-4116-A563-D69B05A86B9C}">
      <dgm:prSet/>
      <dgm:spPr/>
      <dgm:t>
        <a:bodyPr/>
        <a:lstStyle/>
        <a:p>
          <a:endParaRPr lang="ru-RU"/>
        </a:p>
      </dgm:t>
    </dgm:pt>
    <dgm:pt modelId="{B43560CA-1F28-4F56-9228-F14A8D2548D0}">
      <dgm:prSet phldrT="[Текст]"/>
      <dgm:spPr/>
      <dgm:t>
        <a:bodyPr/>
        <a:lstStyle/>
        <a:p>
          <a:r>
            <a:rPr lang="ru-RU" b="0" i="0" dirty="0" smtClean="0"/>
            <a:t>Группа «Работаем на результат»</a:t>
          </a:r>
          <a:endParaRPr lang="ru-RU" dirty="0"/>
        </a:p>
      </dgm:t>
    </dgm:pt>
    <dgm:pt modelId="{CDA31ABA-1361-4A5C-83C1-7E269B30D8A5}" type="parTrans" cxnId="{ABA590E3-82D6-425A-B65B-BED2FCEBDC79}">
      <dgm:prSet/>
      <dgm:spPr/>
      <dgm:t>
        <a:bodyPr/>
        <a:lstStyle/>
        <a:p>
          <a:endParaRPr lang="ru-RU"/>
        </a:p>
      </dgm:t>
    </dgm:pt>
    <dgm:pt modelId="{280EF59F-4104-49B0-B32B-E28EA6BBCECC}" type="sibTrans" cxnId="{ABA590E3-82D6-425A-B65B-BED2FCEBDC79}">
      <dgm:prSet/>
      <dgm:spPr/>
      <dgm:t>
        <a:bodyPr/>
        <a:lstStyle/>
        <a:p>
          <a:endParaRPr lang="ru-RU"/>
        </a:p>
      </dgm:t>
    </dgm:pt>
    <dgm:pt modelId="{9FDB6E22-7AEC-470B-A4D3-3EFFC00311A9}">
      <dgm:prSet phldrT="[Текст]"/>
      <dgm:spPr/>
      <dgm:t>
        <a:bodyPr/>
        <a:lstStyle/>
        <a:p>
          <a:r>
            <a:rPr lang="ru-RU" b="0" i="0" dirty="0" smtClean="0"/>
            <a:t>Группа</a:t>
          </a:r>
        </a:p>
        <a:p>
          <a:r>
            <a:rPr lang="ru-RU" b="0" i="0" dirty="0" smtClean="0"/>
            <a:t>«Решаем проблемы»</a:t>
          </a:r>
          <a:endParaRPr lang="ru-RU" dirty="0"/>
        </a:p>
      </dgm:t>
    </dgm:pt>
    <dgm:pt modelId="{75B795A4-5993-41A4-ABEE-9C3F2F923C2C}" type="parTrans" cxnId="{29E6D666-74CC-4655-871F-B24E1BB4B73E}">
      <dgm:prSet/>
      <dgm:spPr/>
      <dgm:t>
        <a:bodyPr/>
        <a:lstStyle/>
        <a:p>
          <a:endParaRPr lang="ru-RU"/>
        </a:p>
      </dgm:t>
    </dgm:pt>
    <dgm:pt modelId="{59131FEC-AE14-4EAE-BDE0-2AE9CE705F75}" type="sibTrans" cxnId="{29E6D666-74CC-4655-871F-B24E1BB4B73E}">
      <dgm:prSet/>
      <dgm:spPr/>
      <dgm:t>
        <a:bodyPr/>
        <a:lstStyle/>
        <a:p>
          <a:endParaRPr lang="ru-RU"/>
        </a:p>
      </dgm:t>
    </dgm:pt>
    <dgm:pt modelId="{78357F7E-6106-4A17-8E82-9180C40F4C0A}" type="pres">
      <dgm:prSet presAssocID="{4E3F4313-468F-4946-8C85-E8E6ED4C50B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72058E-E999-4D5F-8AA8-D5C1EE665B50}" type="pres">
      <dgm:prSet presAssocID="{E0C36F78-8A5C-4BE5-B028-BA793914117F}" presName="centerShape" presStyleLbl="node0" presStyleIdx="0" presStyleCnt="1"/>
      <dgm:spPr/>
      <dgm:t>
        <a:bodyPr/>
        <a:lstStyle/>
        <a:p>
          <a:endParaRPr lang="ru-RU"/>
        </a:p>
      </dgm:t>
    </dgm:pt>
    <dgm:pt modelId="{4A7CE49C-6609-4567-A240-DCB48A37CEEC}" type="pres">
      <dgm:prSet presAssocID="{BC9072BB-C485-483F-9670-C3DD532B6C83}" presName="parTrans" presStyleLbl="sibTrans2D1" presStyleIdx="0" presStyleCnt="3"/>
      <dgm:spPr/>
      <dgm:t>
        <a:bodyPr/>
        <a:lstStyle/>
        <a:p>
          <a:endParaRPr lang="ru-RU"/>
        </a:p>
      </dgm:t>
    </dgm:pt>
    <dgm:pt modelId="{D24BE3B6-A837-470C-8CBB-C0046F70D743}" type="pres">
      <dgm:prSet presAssocID="{BC9072BB-C485-483F-9670-C3DD532B6C8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3B774AC-74C7-43BE-B96C-68983527F4F5}" type="pres">
      <dgm:prSet presAssocID="{B0D4E288-C5D0-427D-A2E1-077F285317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901D0-384C-4421-8AF5-4F7A135EFE43}" type="pres">
      <dgm:prSet presAssocID="{CDA31ABA-1361-4A5C-83C1-7E269B30D8A5}" presName="parTrans" presStyleLbl="sibTrans2D1" presStyleIdx="1" presStyleCnt="3"/>
      <dgm:spPr/>
      <dgm:t>
        <a:bodyPr/>
        <a:lstStyle/>
        <a:p>
          <a:endParaRPr lang="ru-RU"/>
        </a:p>
      </dgm:t>
    </dgm:pt>
    <dgm:pt modelId="{D769F19A-2AE0-41AB-AA1F-70D9D1C7FF9E}" type="pres">
      <dgm:prSet presAssocID="{CDA31ABA-1361-4A5C-83C1-7E269B30D8A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75EAF57-1BAF-4C10-9F74-DF7DB45980D2}" type="pres">
      <dgm:prSet presAssocID="{B43560CA-1F28-4F56-9228-F14A8D2548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CFB460-1DE4-4380-915F-C044FC382C3E}" type="pres">
      <dgm:prSet presAssocID="{75B795A4-5993-41A4-ABEE-9C3F2F923C2C}" presName="parTrans" presStyleLbl="sibTrans2D1" presStyleIdx="2" presStyleCnt="3"/>
      <dgm:spPr/>
      <dgm:t>
        <a:bodyPr/>
        <a:lstStyle/>
        <a:p>
          <a:endParaRPr lang="ru-RU"/>
        </a:p>
      </dgm:t>
    </dgm:pt>
    <dgm:pt modelId="{EE06FE9C-ED09-4861-BE81-AFA51D64C204}" type="pres">
      <dgm:prSet presAssocID="{75B795A4-5993-41A4-ABEE-9C3F2F923C2C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EA1A1859-F1CB-4138-8D3A-CFD4D31BB2F4}" type="pres">
      <dgm:prSet presAssocID="{9FDB6E22-7AEC-470B-A4D3-3EFFC00311A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768185-8A32-4917-B023-945670F4BF6E}" type="presOf" srcId="{CDA31ABA-1361-4A5C-83C1-7E269B30D8A5}" destId="{D769F19A-2AE0-41AB-AA1F-70D9D1C7FF9E}" srcOrd="1" destOrd="0" presId="urn:microsoft.com/office/officeart/2005/8/layout/radial5"/>
    <dgm:cxn modelId="{ABA590E3-82D6-425A-B65B-BED2FCEBDC79}" srcId="{E0C36F78-8A5C-4BE5-B028-BA793914117F}" destId="{B43560CA-1F28-4F56-9228-F14A8D2548D0}" srcOrd="1" destOrd="0" parTransId="{CDA31ABA-1361-4A5C-83C1-7E269B30D8A5}" sibTransId="{280EF59F-4104-49B0-B32B-E28EA6BBCECC}"/>
    <dgm:cxn modelId="{29E6D666-74CC-4655-871F-B24E1BB4B73E}" srcId="{E0C36F78-8A5C-4BE5-B028-BA793914117F}" destId="{9FDB6E22-7AEC-470B-A4D3-3EFFC00311A9}" srcOrd="2" destOrd="0" parTransId="{75B795A4-5993-41A4-ABEE-9C3F2F923C2C}" sibTransId="{59131FEC-AE14-4EAE-BDE0-2AE9CE705F75}"/>
    <dgm:cxn modelId="{4955EA4B-AA5B-4CF2-9E5F-42BBD6252937}" type="presOf" srcId="{4E3F4313-468F-4946-8C85-E8E6ED4C50BE}" destId="{78357F7E-6106-4A17-8E82-9180C40F4C0A}" srcOrd="0" destOrd="0" presId="urn:microsoft.com/office/officeart/2005/8/layout/radial5"/>
    <dgm:cxn modelId="{053AECA3-2132-4DD5-8D01-C1710BE6B196}" type="presOf" srcId="{B0D4E288-C5D0-427D-A2E1-077F28531706}" destId="{23B774AC-74C7-43BE-B96C-68983527F4F5}" srcOrd="0" destOrd="0" presId="urn:microsoft.com/office/officeart/2005/8/layout/radial5"/>
    <dgm:cxn modelId="{F0C69949-AB59-49EC-A69B-A1B16B5AF7B3}" type="presOf" srcId="{9FDB6E22-7AEC-470B-A4D3-3EFFC00311A9}" destId="{EA1A1859-F1CB-4138-8D3A-CFD4D31BB2F4}" srcOrd="0" destOrd="0" presId="urn:microsoft.com/office/officeart/2005/8/layout/radial5"/>
    <dgm:cxn modelId="{3F1540DC-5E84-492C-87D1-F35464C65B8E}" type="presOf" srcId="{BC9072BB-C485-483F-9670-C3DD532B6C83}" destId="{4A7CE49C-6609-4567-A240-DCB48A37CEEC}" srcOrd="0" destOrd="0" presId="urn:microsoft.com/office/officeart/2005/8/layout/radial5"/>
    <dgm:cxn modelId="{2B96A1FE-C866-4F0A-87AC-A926D2C30685}" type="presOf" srcId="{75B795A4-5993-41A4-ABEE-9C3F2F923C2C}" destId="{EE06FE9C-ED09-4861-BE81-AFA51D64C204}" srcOrd="1" destOrd="0" presId="urn:microsoft.com/office/officeart/2005/8/layout/radial5"/>
    <dgm:cxn modelId="{07813405-A711-4791-ABF1-14772BE38394}" type="presOf" srcId="{CDA31ABA-1361-4A5C-83C1-7E269B30D8A5}" destId="{F40901D0-384C-4421-8AF5-4F7A135EFE43}" srcOrd="0" destOrd="0" presId="urn:microsoft.com/office/officeart/2005/8/layout/radial5"/>
    <dgm:cxn modelId="{E7A3F59F-B8F2-4116-A563-D69B05A86B9C}" srcId="{E0C36F78-8A5C-4BE5-B028-BA793914117F}" destId="{B0D4E288-C5D0-427D-A2E1-077F28531706}" srcOrd="0" destOrd="0" parTransId="{BC9072BB-C485-483F-9670-C3DD532B6C83}" sibTransId="{208527BA-2965-4962-9020-CC13D2AF4A06}"/>
    <dgm:cxn modelId="{1B8B34D8-1C53-472B-849B-1D9160996BF2}" type="presOf" srcId="{75B795A4-5993-41A4-ABEE-9C3F2F923C2C}" destId="{C3CFB460-1DE4-4380-915F-C044FC382C3E}" srcOrd="0" destOrd="0" presId="urn:microsoft.com/office/officeart/2005/8/layout/radial5"/>
    <dgm:cxn modelId="{9A37E147-1B6D-474F-AFC9-0F83F467DC78}" type="presOf" srcId="{BC9072BB-C485-483F-9670-C3DD532B6C83}" destId="{D24BE3B6-A837-470C-8CBB-C0046F70D743}" srcOrd="1" destOrd="0" presId="urn:microsoft.com/office/officeart/2005/8/layout/radial5"/>
    <dgm:cxn modelId="{C5AFAD31-88C3-4012-BD21-9E45C4D2DC49}" type="presOf" srcId="{B43560CA-1F28-4F56-9228-F14A8D2548D0}" destId="{D75EAF57-1BAF-4C10-9F74-DF7DB45980D2}" srcOrd="0" destOrd="0" presId="urn:microsoft.com/office/officeart/2005/8/layout/radial5"/>
    <dgm:cxn modelId="{25860819-FF30-429A-BC9D-D9B45218805E}" type="presOf" srcId="{E0C36F78-8A5C-4BE5-B028-BA793914117F}" destId="{5472058E-E999-4D5F-8AA8-D5C1EE665B50}" srcOrd="0" destOrd="0" presId="urn:microsoft.com/office/officeart/2005/8/layout/radial5"/>
    <dgm:cxn modelId="{CB00755B-5BA6-4206-816D-7140B2396CF1}" srcId="{4E3F4313-468F-4946-8C85-E8E6ED4C50BE}" destId="{E0C36F78-8A5C-4BE5-B028-BA793914117F}" srcOrd="0" destOrd="0" parTransId="{036A1D76-C1B9-41A5-AC51-4AA5A3524947}" sibTransId="{E03D7B0C-647D-41C3-AE7E-9C77279E32B2}"/>
    <dgm:cxn modelId="{3F2D7CAE-CB0F-4DC7-A86C-B84460E2612C}" type="presParOf" srcId="{78357F7E-6106-4A17-8E82-9180C40F4C0A}" destId="{5472058E-E999-4D5F-8AA8-D5C1EE665B50}" srcOrd="0" destOrd="0" presId="urn:microsoft.com/office/officeart/2005/8/layout/radial5"/>
    <dgm:cxn modelId="{EA3F328B-2618-44B2-859F-18B4A22EADC0}" type="presParOf" srcId="{78357F7E-6106-4A17-8E82-9180C40F4C0A}" destId="{4A7CE49C-6609-4567-A240-DCB48A37CEEC}" srcOrd="1" destOrd="0" presId="urn:microsoft.com/office/officeart/2005/8/layout/radial5"/>
    <dgm:cxn modelId="{C8165ADA-A348-490B-B46B-F25D6C8F9756}" type="presParOf" srcId="{4A7CE49C-6609-4567-A240-DCB48A37CEEC}" destId="{D24BE3B6-A837-470C-8CBB-C0046F70D743}" srcOrd="0" destOrd="0" presId="urn:microsoft.com/office/officeart/2005/8/layout/radial5"/>
    <dgm:cxn modelId="{885F7330-B158-4DA1-B71B-2D0147B5E522}" type="presParOf" srcId="{78357F7E-6106-4A17-8E82-9180C40F4C0A}" destId="{23B774AC-74C7-43BE-B96C-68983527F4F5}" srcOrd="2" destOrd="0" presId="urn:microsoft.com/office/officeart/2005/8/layout/radial5"/>
    <dgm:cxn modelId="{B1F87C3B-81AE-445B-B33A-66DE37DB4750}" type="presParOf" srcId="{78357F7E-6106-4A17-8E82-9180C40F4C0A}" destId="{F40901D0-384C-4421-8AF5-4F7A135EFE43}" srcOrd="3" destOrd="0" presId="urn:microsoft.com/office/officeart/2005/8/layout/radial5"/>
    <dgm:cxn modelId="{E2B6FB75-60CF-4F70-9924-3D8532DDB0CC}" type="presParOf" srcId="{F40901D0-384C-4421-8AF5-4F7A135EFE43}" destId="{D769F19A-2AE0-41AB-AA1F-70D9D1C7FF9E}" srcOrd="0" destOrd="0" presId="urn:microsoft.com/office/officeart/2005/8/layout/radial5"/>
    <dgm:cxn modelId="{5EBEF3CB-A5F8-4F24-8E1E-C00EAB0B4F7E}" type="presParOf" srcId="{78357F7E-6106-4A17-8E82-9180C40F4C0A}" destId="{D75EAF57-1BAF-4C10-9F74-DF7DB45980D2}" srcOrd="4" destOrd="0" presId="urn:microsoft.com/office/officeart/2005/8/layout/radial5"/>
    <dgm:cxn modelId="{E528D387-09F3-49A3-BE77-9394009C93BC}" type="presParOf" srcId="{78357F7E-6106-4A17-8E82-9180C40F4C0A}" destId="{C3CFB460-1DE4-4380-915F-C044FC382C3E}" srcOrd="5" destOrd="0" presId="urn:microsoft.com/office/officeart/2005/8/layout/radial5"/>
    <dgm:cxn modelId="{88215B5D-BA56-4B75-8168-0CCF2D83A7A7}" type="presParOf" srcId="{C3CFB460-1DE4-4380-915F-C044FC382C3E}" destId="{EE06FE9C-ED09-4861-BE81-AFA51D64C204}" srcOrd="0" destOrd="0" presId="urn:microsoft.com/office/officeart/2005/8/layout/radial5"/>
    <dgm:cxn modelId="{FB650468-F953-4AA7-B9A9-2C0775E8E9B3}" type="presParOf" srcId="{78357F7E-6106-4A17-8E82-9180C40F4C0A}" destId="{EA1A1859-F1CB-4138-8D3A-CFD4D31BB2F4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3F4313-468F-4946-8C85-E8E6ED4C50BE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0C36F78-8A5C-4BE5-B028-BA793914117F}">
      <dgm:prSet phldrT="[Текст]"/>
      <dgm:spPr/>
      <dgm:t>
        <a:bodyPr/>
        <a:lstStyle/>
        <a:p>
          <a:r>
            <a:rPr lang="ru-RU" dirty="0" smtClean="0"/>
            <a:t>кейсы</a:t>
          </a:r>
          <a:endParaRPr lang="ru-RU" dirty="0"/>
        </a:p>
      </dgm:t>
    </dgm:pt>
    <dgm:pt modelId="{036A1D76-C1B9-41A5-AC51-4AA5A3524947}" type="parTrans" cxnId="{CB00755B-5BA6-4206-816D-7140B2396CF1}">
      <dgm:prSet/>
      <dgm:spPr/>
      <dgm:t>
        <a:bodyPr/>
        <a:lstStyle/>
        <a:p>
          <a:endParaRPr lang="ru-RU"/>
        </a:p>
      </dgm:t>
    </dgm:pt>
    <dgm:pt modelId="{E03D7B0C-647D-41C3-AE7E-9C77279E32B2}" type="sibTrans" cxnId="{CB00755B-5BA6-4206-816D-7140B2396CF1}">
      <dgm:prSet/>
      <dgm:spPr/>
      <dgm:t>
        <a:bodyPr/>
        <a:lstStyle/>
        <a:p>
          <a:endParaRPr lang="ru-RU"/>
        </a:p>
      </dgm:t>
    </dgm:pt>
    <dgm:pt modelId="{B0D4E288-C5D0-427D-A2E1-077F28531706}">
      <dgm:prSet phldrT="[Текст]"/>
      <dgm:spPr/>
      <dgm:t>
        <a:bodyPr/>
        <a:lstStyle/>
        <a:p>
          <a:r>
            <a:rPr lang="ru-RU" b="0" i="0" dirty="0" smtClean="0"/>
            <a:t>Группа «Формируем программу развития»</a:t>
          </a:r>
          <a:endParaRPr lang="ru-RU" dirty="0"/>
        </a:p>
      </dgm:t>
    </dgm:pt>
    <dgm:pt modelId="{BC9072BB-C485-483F-9670-C3DD532B6C83}" type="parTrans" cxnId="{E7A3F59F-B8F2-4116-A563-D69B05A86B9C}">
      <dgm:prSet/>
      <dgm:spPr/>
      <dgm:t>
        <a:bodyPr/>
        <a:lstStyle/>
        <a:p>
          <a:endParaRPr lang="ru-RU"/>
        </a:p>
      </dgm:t>
    </dgm:pt>
    <dgm:pt modelId="{208527BA-2965-4962-9020-CC13D2AF4A06}" type="sibTrans" cxnId="{E7A3F59F-B8F2-4116-A563-D69B05A86B9C}">
      <dgm:prSet/>
      <dgm:spPr/>
      <dgm:t>
        <a:bodyPr/>
        <a:lstStyle/>
        <a:p>
          <a:endParaRPr lang="ru-RU"/>
        </a:p>
      </dgm:t>
    </dgm:pt>
    <dgm:pt modelId="{B43560CA-1F28-4F56-9228-F14A8D2548D0}">
      <dgm:prSet phldrT="[Текст]"/>
      <dgm:spPr/>
      <dgm:t>
        <a:bodyPr/>
        <a:lstStyle/>
        <a:p>
          <a:r>
            <a:rPr lang="ru-RU" b="0" i="0" dirty="0" smtClean="0"/>
            <a:t>Группа «Работаем на результат»</a:t>
          </a:r>
          <a:endParaRPr lang="ru-RU" dirty="0"/>
        </a:p>
      </dgm:t>
    </dgm:pt>
    <dgm:pt modelId="{CDA31ABA-1361-4A5C-83C1-7E269B30D8A5}" type="parTrans" cxnId="{ABA590E3-82D6-425A-B65B-BED2FCEBDC79}">
      <dgm:prSet/>
      <dgm:spPr/>
      <dgm:t>
        <a:bodyPr/>
        <a:lstStyle/>
        <a:p>
          <a:endParaRPr lang="ru-RU"/>
        </a:p>
      </dgm:t>
    </dgm:pt>
    <dgm:pt modelId="{280EF59F-4104-49B0-B32B-E28EA6BBCECC}" type="sibTrans" cxnId="{ABA590E3-82D6-425A-B65B-BED2FCEBDC79}">
      <dgm:prSet/>
      <dgm:spPr/>
      <dgm:t>
        <a:bodyPr/>
        <a:lstStyle/>
        <a:p>
          <a:endParaRPr lang="ru-RU"/>
        </a:p>
      </dgm:t>
    </dgm:pt>
    <dgm:pt modelId="{9FDB6E22-7AEC-470B-A4D3-3EFFC00311A9}">
      <dgm:prSet phldrT="[Текст]"/>
      <dgm:spPr/>
      <dgm:t>
        <a:bodyPr/>
        <a:lstStyle/>
        <a:p>
          <a:r>
            <a:rPr lang="ru-RU" b="0" i="0" dirty="0" smtClean="0"/>
            <a:t>Группа</a:t>
          </a:r>
        </a:p>
        <a:p>
          <a:r>
            <a:rPr lang="ru-RU" b="0" i="0" dirty="0" smtClean="0"/>
            <a:t>«Решаем проблемы»</a:t>
          </a:r>
          <a:endParaRPr lang="ru-RU" dirty="0"/>
        </a:p>
      </dgm:t>
    </dgm:pt>
    <dgm:pt modelId="{75B795A4-5993-41A4-ABEE-9C3F2F923C2C}" type="parTrans" cxnId="{29E6D666-74CC-4655-871F-B24E1BB4B73E}">
      <dgm:prSet/>
      <dgm:spPr/>
      <dgm:t>
        <a:bodyPr/>
        <a:lstStyle/>
        <a:p>
          <a:endParaRPr lang="ru-RU"/>
        </a:p>
      </dgm:t>
    </dgm:pt>
    <dgm:pt modelId="{59131FEC-AE14-4EAE-BDE0-2AE9CE705F75}" type="sibTrans" cxnId="{29E6D666-74CC-4655-871F-B24E1BB4B73E}">
      <dgm:prSet/>
      <dgm:spPr/>
      <dgm:t>
        <a:bodyPr/>
        <a:lstStyle/>
        <a:p>
          <a:endParaRPr lang="ru-RU"/>
        </a:p>
      </dgm:t>
    </dgm:pt>
    <dgm:pt modelId="{78357F7E-6106-4A17-8E82-9180C40F4C0A}" type="pres">
      <dgm:prSet presAssocID="{4E3F4313-468F-4946-8C85-E8E6ED4C50B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72058E-E999-4D5F-8AA8-D5C1EE665B50}" type="pres">
      <dgm:prSet presAssocID="{E0C36F78-8A5C-4BE5-B028-BA793914117F}" presName="centerShape" presStyleLbl="node0" presStyleIdx="0" presStyleCnt="1"/>
      <dgm:spPr/>
      <dgm:t>
        <a:bodyPr/>
        <a:lstStyle/>
        <a:p>
          <a:endParaRPr lang="ru-RU"/>
        </a:p>
      </dgm:t>
    </dgm:pt>
    <dgm:pt modelId="{4A7CE49C-6609-4567-A240-DCB48A37CEEC}" type="pres">
      <dgm:prSet presAssocID="{BC9072BB-C485-483F-9670-C3DD532B6C83}" presName="parTrans" presStyleLbl="sibTrans2D1" presStyleIdx="0" presStyleCnt="3"/>
      <dgm:spPr/>
      <dgm:t>
        <a:bodyPr/>
        <a:lstStyle/>
        <a:p>
          <a:endParaRPr lang="ru-RU"/>
        </a:p>
      </dgm:t>
    </dgm:pt>
    <dgm:pt modelId="{D24BE3B6-A837-470C-8CBB-C0046F70D743}" type="pres">
      <dgm:prSet presAssocID="{BC9072BB-C485-483F-9670-C3DD532B6C8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3B774AC-74C7-43BE-B96C-68983527F4F5}" type="pres">
      <dgm:prSet presAssocID="{B0D4E288-C5D0-427D-A2E1-077F285317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901D0-384C-4421-8AF5-4F7A135EFE43}" type="pres">
      <dgm:prSet presAssocID="{CDA31ABA-1361-4A5C-83C1-7E269B30D8A5}" presName="parTrans" presStyleLbl="sibTrans2D1" presStyleIdx="1" presStyleCnt="3"/>
      <dgm:spPr/>
      <dgm:t>
        <a:bodyPr/>
        <a:lstStyle/>
        <a:p>
          <a:endParaRPr lang="ru-RU"/>
        </a:p>
      </dgm:t>
    </dgm:pt>
    <dgm:pt modelId="{D769F19A-2AE0-41AB-AA1F-70D9D1C7FF9E}" type="pres">
      <dgm:prSet presAssocID="{CDA31ABA-1361-4A5C-83C1-7E269B30D8A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75EAF57-1BAF-4C10-9F74-DF7DB45980D2}" type="pres">
      <dgm:prSet presAssocID="{B43560CA-1F28-4F56-9228-F14A8D2548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CFB460-1DE4-4380-915F-C044FC382C3E}" type="pres">
      <dgm:prSet presAssocID="{75B795A4-5993-41A4-ABEE-9C3F2F923C2C}" presName="parTrans" presStyleLbl="sibTrans2D1" presStyleIdx="2" presStyleCnt="3"/>
      <dgm:spPr/>
      <dgm:t>
        <a:bodyPr/>
        <a:lstStyle/>
        <a:p>
          <a:endParaRPr lang="ru-RU"/>
        </a:p>
      </dgm:t>
    </dgm:pt>
    <dgm:pt modelId="{EE06FE9C-ED09-4861-BE81-AFA51D64C204}" type="pres">
      <dgm:prSet presAssocID="{75B795A4-5993-41A4-ABEE-9C3F2F923C2C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EA1A1859-F1CB-4138-8D3A-CFD4D31BB2F4}" type="pres">
      <dgm:prSet presAssocID="{9FDB6E22-7AEC-470B-A4D3-3EFFC00311A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09C776-A19D-48B0-8811-A58A54E5BA6F}" type="presOf" srcId="{BC9072BB-C485-483F-9670-C3DD532B6C83}" destId="{4A7CE49C-6609-4567-A240-DCB48A37CEEC}" srcOrd="0" destOrd="0" presId="urn:microsoft.com/office/officeart/2005/8/layout/radial5"/>
    <dgm:cxn modelId="{ABA590E3-82D6-425A-B65B-BED2FCEBDC79}" srcId="{E0C36F78-8A5C-4BE5-B028-BA793914117F}" destId="{B43560CA-1F28-4F56-9228-F14A8D2548D0}" srcOrd="1" destOrd="0" parTransId="{CDA31ABA-1361-4A5C-83C1-7E269B30D8A5}" sibTransId="{280EF59F-4104-49B0-B32B-E28EA6BBCECC}"/>
    <dgm:cxn modelId="{73E8DB31-C23D-4D67-85D7-CA87C3E95379}" type="presOf" srcId="{9FDB6E22-7AEC-470B-A4D3-3EFFC00311A9}" destId="{EA1A1859-F1CB-4138-8D3A-CFD4D31BB2F4}" srcOrd="0" destOrd="0" presId="urn:microsoft.com/office/officeart/2005/8/layout/radial5"/>
    <dgm:cxn modelId="{39BAB2F6-F120-4AD4-BC9E-DAE6DAAE94B9}" type="presOf" srcId="{75B795A4-5993-41A4-ABEE-9C3F2F923C2C}" destId="{EE06FE9C-ED09-4861-BE81-AFA51D64C204}" srcOrd="1" destOrd="0" presId="urn:microsoft.com/office/officeart/2005/8/layout/radial5"/>
    <dgm:cxn modelId="{29E6D666-74CC-4655-871F-B24E1BB4B73E}" srcId="{E0C36F78-8A5C-4BE5-B028-BA793914117F}" destId="{9FDB6E22-7AEC-470B-A4D3-3EFFC00311A9}" srcOrd="2" destOrd="0" parTransId="{75B795A4-5993-41A4-ABEE-9C3F2F923C2C}" sibTransId="{59131FEC-AE14-4EAE-BDE0-2AE9CE705F75}"/>
    <dgm:cxn modelId="{CED2D8D8-801C-40AE-845C-45C96775B08A}" type="presOf" srcId="{E0C36F78-8A5C-4BE5-B028-BA793914117F}" destId="{5472058E-E999-4D5F-8AA8-D5C1EE665B50}" srcOrd="0" destOrd="0" presId="urn:microsoft.com/office/officeart/2005/8/layout/radial5"/>
    <dgm:cxn modelId="{A88339AD-45D3-4CF0-8A6D-18BE01B28AD4}" type="presOf" srcId="{75B795A4-5993-41A4-ABEE-9C3F2F923C2C}" destId="{C3CFB460-1DE4-4380-915F-C044FC382C3E}" srcOrd="0" destOrd="0" presId="urn:microsoft.com/office/officeart/2005/8/layout/radial5"/>
    <dgm:cxn modelId="{0B03E173-DDC6-4566-94E8-F8AC4ED8EF88}" type="presOf" srcId="{CDA31ABA-1361-4A5C-83C1-7E269B30D8A5}" destId="{D769F19A-2AE0-41AB-AA1F-70D9D1C7FF9E}" srcOrd="1" destOrd="0" presId="urn:microsoft.com/office/officeart/2005/8/layout/radial5"/>
    <dgm:cxn modelId="{0D48EF8D-F021-465D-B003-3CE77FE287C1}" type="presOf" srcId="{B43560CA-1F28-4F56-9228-F14A8D2548D0}" destId="{D75EAF57-1BAF-4C10-9F74-DF7DB45980D2}" srcOrd="0" destOrd="0" presId="urn:microsoft.com/office/officeart/2005/8/layout/radial5"/>
    <dgm:cxn modelId="{022C4D63-3567-4E65-A4F7-E0C5228D5450}" type="presOf" srcId="{CDA31ABA-1361-4A5C-83C1-7E269B30D8A5}" destId="{F40901D0-384C-4421-8AF5-4F7A135EFE43}" srcOrd="0" destOrd="0" presId="urn:microsoft.com/office/officeart/2005/8/layout/radial5"/>
    <dgm:cxn modelId="{E7A3F59F-B8F2-4116-A563-D69B05A86B9C}" srcId="{E0C36F78-8A5C-4BE5-B028-BA793914117F}" destId="{B0D4E288-C5D0-427D-A2E1-077F28531706}" srcOrd="0" destOrd="0" parTransId="{BC9072BB-C485-483F-9670-C3DD532B6C83}" sibTransId="{208527BA-2965-4962-9020-CC13D2AF4A06}"/>
    <dgm:cxn modelId="{933CD5E2-66F8-4703-A8AA-DBE26A741E1E}" type="presOf" srcId="{4E3F4313-468F-4946-8C85-E8E6ED4C50BE}" destId="{78357F7E-6106-4A17-8E82-9180C40F4C0A}" srcOrd="0" destOrd="0" presId="urn:microsoft.com/office/officeart/2005/8/layout/radial5"/>
    <dgm:cxn modelId="{6E62978D-59AE-4C09-9E00-68C8056F9772}" type="presOf" srcId="{BC9072BB-C485-483F-9670-C3DD532B6C83}" destId="{D24BE3B6-A837-470C-8CBB-C0046F70D743}" srcOrd="1" destOrd="0" presId="urn:microsoft.com/office/officeart/2005/8/layout/radial5"/>
    <dgm:cxn modelId="{CB00755B-5BA6-4206-816D-7140B2396CF1}" srcId="{4E3F4313-468F-4946-8C85-E8E6ED4C50BE}" destId="{E0C36F78-8A5C-4BE5-B028-BA793914117F}" srcOrd="0" destOrd="0" parTransId="{036A1D76-C1B9-41A5-AC51-4AA5A3524947}" sibTransId="{E03D7B0C-647D-41C3-AE7E-9C77279E32B2}"/>
    <dgm:cxn modelId="{8DC90371-C2B2-4D5E-97E7-5745865AF943}" type="presOf" srcId="{B0D4E288-C5D0-427D-A2E1-077F28531706}" destId="{23B774AC-74C7-43BE-B96C-68983527F4F5}" srcOrd="0" destOrd="0" presId="urn:microsoft.com/office/officeart/2005/8/layout/radial5"/>
    <dgm:cxn modelId="{6A1D90BC-AAD8-47B8-973B-14A69A699F29}" type="presParOf" srcId="{78357F7E-6106-4A17-8E82-9180C40F4C0A}" destId="{5472058E-E999-4D5F-8AA8-D5C1EE665B50}" srcOrd="0" destOrd="0" presId="urn:microsoft.com/office/officeart/2005/8/layout/radial5"/>
    <dgm:cxn modelId="{C8ED37CC-87F8-45A4-9E71-274090DEC4BA}" type="presParOf" srcId="{78357F7E-6106-4A17-8E82-9180C40F4C0A}" destId="{4A7CE49C-6609-4567-A240-DCB48A37CEEC}" srcOrd="1" destOrd="0" presId="urn:microsoft.com/office/officeart/2005/8/layout/radial5"/>
    <dgm:cxn modelId="{98A24404-F7F6-44AC-AA9D-EBB5C57E14C9}" type="presParOf" srcId="{4A7CE49C-6609-4567-A240-DCB48A37CEEC}" destId="{D24BE3B6-A837-470C-8CBB-C0046F70D743}" srcOrd="0" destOrd="0" presId="urn:microsoft.com/office/officeart/2005/8/layout/radial5"/>
    <dgm:cxn modelId="{F6968E4D-B920-4421-9E5B-9358FEEC3ADF}" type="presParOf" srcId="{78357F7E-6106-4A17-8E82-9180C40F4C0A}" destId="{23B774AC-74C7-43BE-B96C-68983527F4F5}" srcOrd="2" destOrd="0" presId="urn:microsoft.com/office/officeart/2005/8/layout/radial5"/>
    <dgm:cxn modelId="{831A69B9-861B-4BD4-9E16-1F789989F2E3}" type="presParOf" srcId="{78357F7E-6106-4A17-8E82-9180C40F4C0A}" destId="{F40901D0-384C-4421-8AF5-4F7A135EFE43}" srcOrd="3" destOrd="0" presId="urn:microsoft.com/office/officeart/2005/8/layout/radial5"/>
    <dgm:cxn modelId="{0F16DBA3-5282-4FBE-8624-3750C83BAAF9}" type="presParOf" srcId="{F40901D0-384C-4421-8AF5-4F7A135EFE43}" destId="{D769F19A-2AE0-41AB-AA1F-70D9D1C7FF9E}" srcOrd="0" destOrd="0" presId="urn:microsoft.com/office/officeart/2005/8/layout/radial5"/>
    <dgm:cxn modelId="{B60CD0C7-6A49-4008-9282-78C4265E3597}" type="presParOf" srcId="{78357F7E-6106-4A17-8E82-9180C40F4C0A}" destId="{D75EAF57-1BAF-4C10-9F74-DF7DB45980D2}" srcOrd="4" destOrd="0" presId="urn:microsoft.com/office/officeart/2005/8/layout/radial5"/>
    <dgm:cxn modelId="{17230EC5-D572-4D8C-B44A-03BB00529215}" type="presParOf" srcId="{78357F7E-6106-4A17-8E82-9180C40F4C0A}" destId="{C3CFB460-1DE4-4380-915F-C044FC382C3E}" srcOrd="5" destOrd="0" presId="urn:microsoft.com/office/officeart/2005/8/layout/radial5"/>
    <dgm:cxn modelId="{0E010858-969F-4E4B-9EA5-967AB3C72A74}" type="presParOf" srcId="{C3CFB460-1DE4-4380-915F-C044FC382C3E}" destId="{EE06FE9C-ED09-4861-BE81-AFA51D64C204}" srcOrd="0" destOrd="0" presId="urn:microsoft.com/office/officeart/2005/8/layout/radial5"/>
    <dgm:cxn modelId="{77D04BB9-DB2A-404E-A673-2851EC0F3A33}" type="presParOf" srcId="{78357F7E-6106-4A17-8E82-9180C40F4C0A}" destId="{EA1A1859-F1CB-4138-8D3A-CFD4D31BB2F4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3F4313-468F-4946-8C85-E8E6ED4C50BE}" type="doc">
      <dgm:prSet loTypeId="urn:microsoft.com/office/officeart/2005/8/layout/radial5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0C36F78-8A5C-4BE5-B028-BA793914117F}">
      <dgm:prSet phldrT="[Текст]"/>
      <dgm:spPr/>
      <dgm:t>
        <a:bodyPr/>
        <a:lstStyle/>
        <a:p>
          <a:r>
            <a:rPr lang="ru-RU" dirty="0" smtClean="0"/>
            <a:t>кейсы</a:t>
          </a:r>
          <a:endParaRPr lang="ru-RU" dirty="0"/>
        </a:p>
      </dgm:t>
    </dgm:pt>
    <dgm:pt modelId="{036A1D76-C1B9-41A5-AC51-4AA5A3524947}" type="parTrans" cxnId="{CB00755B-5BA6-4206-816D-7140B2396CF1}">
      <dgm:prSet/>
      <dgm:spPr/>
      <dgm:t>
        <a:bodyPr/>
        <a:lstStyle/>
        <a:p>
          <a:endParaRPr lang="ru-RU"/>
        </a:p>
      </dgm:t>
    </dgm:pt>
    <dgm:pt modelId="{E03D7B0C-647D-41C3-AE7E-9C77279E32B2}" type="sibTrans" cxnId="{CB00755B-5BA6-4206-816D-7140B2396CF1}">
      <dgm:prSet/>
      <dgm:spPr/>
      <dgm:t>
        <a:bodyPr/>
        <a:lstStyle/>
        <a:p>
          <a:endParaRPr lang="ru-RU"/>
        </a:p>
      </dgm:t>
    </dgm:pt>
    <dgm:pt modelId="{B0D4E288-C5D0-427D-A2E1-077F28531706}">
      <dgm:prSet phldrT="[Текст]"/>
      <dgm:spPr/>
      <dgm:t>
        <a:bodyPr/>
        <a:lstStyle/>
        <a:p>
          <a:r>
            <a:rPr lang="ru-RU" b="0" i="0" dirty="0" smtClean="0"/>
            <a:t>Группа «Формируем программу развития»</a:t>
          </a:r>
          <a:endParaRPr lang="ru-RU" dirty="0"/>
        </a:p>
      </dgm:t>
    </dgm:pt>
    <dgm:pt modelId="{BC9072BB-C485-483F-9670-C3DD532B6C83}" type="parTrans" cxnId="{E7A3F59F-B8F2-4116-A563-D69B05A86B9C}">
      <dgm:prSet/>
      <dgm:spPr/>
      <dgm:t>
        <a:bodyPr/>
        <a:lstStyle/>
        <a:p>
          <a:endParaRPr lang="ru-RU"/>
        </a:p>
      </dgm:t>
    </dgm:pt>
    <dgm:pt modelId="{208527BA-2965-4962-9020-CC13D2AF4A06}" type="sibTrans" cxnId="{E7A3F59F-B8F2-4116-A563-D69B05A86B9C}">
      <dgm:prSet/>
      <dgm:spPr/>
      <dgm:t>
        <a:bodyPr/>
        <a:lstStyle/>
        <a:p>
          <a:endParaRPr lang="ru-RU"/>
        </a:p>
      </dgm:t>
    </dgm:pt>
    <dgm:pt modelId="{B43560CA-1F28-4F56-9228-F14A8D2548D0}">
      <dgm:prSet phldrT="[Текст]"/>
      <dgm:spPr/>
      <dgm:t>
        <a:bodyPr/>
        <a:lstStyle/>
        <a:p>
          <a:r>
            <a:rPr lang="ru-RU" b="0" i="0" dirty="0" smtClean="0"/>
            <a:t>Группа «Работаем на результат»</a:t>
          </a:r>
          <a:endParaRPr lang="ru-RU" dirty="0"/>
        </a:p>
      </dgm:t>
    </dgm:pt>
    <dgm:pt modelId="{CDA31ABA-1361-4A5C-83C1-7E269B30D8A5}" type="parTrans" cxnId="{ABA590E3-82D6-425A-B65B-BED2FCEBDC79}">
      <dgm:prSet/>
      <dgm:spPr/>
      <dgm:t>
        <a:bodyPr/>
        <a:lstStyle/>
        <a:p>
          <a:endParaRPr lang="ru-RU"/>
        </a:p>
      </dgm:t>
    </dgm:pt>
    <dgm:pt modelId="{280EF59F-4104-49B0-B32B-E28EA6BBCECC}" type="sibTrans" cxnId="{ABA590E3-82D6-425A-B65B-BED2FCEBDC79}">
      <dgm:prSet/>
      <dgm:spPr/>
      <dgm:t>
        <a:bodyPr/>
        <a:lstStyle/>
        <a:p>
          <a:endParaRPr lang="ru-RU"/>
        </a:p>
      </dgm:t>
    </dgm:pt>
    <dgm:pt modelId="{9FDB6E22-7AEC-470B-A4D3-3EFFC00311A9}">
      <dgm:prSet phldrT="[Текст]"/>
      <dgm:spPr/>
      <dgm:t>
        <a:bodyPr/>
        <a:lstStyle/>
        <a:p>
          <a:r>
            <a:rPr lang="ru-RU" b="0" i="0" dirty="0" smtClean="0"/>
            <a:t>Группа</a:t>
          </a:r>
        </a:p>
        <a:p>
          <a:r>
            <a:rPr lang="ru-RU" b="0" i="0" dirty="0" smtClean="0"/>
            <a:t>«Решаем проблемы»</a:t>
          </a:r>
          <a:endParaRPr lang="ru-RU" dirty="0"/>
        </a:p>
      </dgm:t>
    </dgm:pt>
    <dgm:pt modelId="{75B795A4-5993-41A4-ABEE-9C3F2F923C2C}" type="parTrans" cxnId="{29E6D666-74CC-4655-871F-B24E1BB4B73E}">
      <dgm:prSet/>
      <dgm:spPr/>
      <dgm:t>
        <a:bodyPr/>
        <a:lstStyle/>
        <a:p>
          <a:endParaRPr lang="ru-RU"/>
        </a:p>
      </dgm:t>
    </dgm:pt>
    <dgm:pt modelId="{59131FEC-AE14-4EAE-BDE0-2AE9CE705F75}" type="sibTrans" cxnId="{29E6D666-74CC-4655-871F-B24E1BB4B73E}">
      <dgm:prSet/>
      <dgm:spPr/>
      <dgm:t>
        <a:bodyPr/>
        <a:lstStyle/>
        <a:p>
          <a:endParaRPr lang="ru-RU"/>
        </a:p>
      </dgm:t>
    </dgm:pt>
    <dgm:pt modelId="{78357F7E-6106-4A17-8E82-9180C40F4C0A}" type="pres">
      <dgm:prSet presAssocID="{4E3F4313-468F-4946-8C85-E8E6ED4C50B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72058E-E999-4D5F-8AA8-D5C1EE665B50}" type="pres">
      <dgm:prSet presAssocID="{E0C36F78-8A5C-4BE5-B028-BA793914117F}" presName="centerShape" presStyleLbl="node0" presStyleIdx="0" presStyleCnt="1"/>
      <dgm:spPr/>
      <dgm:t>
        <a:bodyPr/>
        <a:lstStyle/>
        <a:p>
          <a:endParaRPr lang="ru-RU"/>
        </a:p>
      </dgm:t>
    </dgm:pt>
    <dgm:pt modelId="{4A7CE49C-6609-4567-A240-DCB48A37CEEC}" type="pres">
      <dgm:prSet presAssocID="{BC9072BB-C485-483F-9670-C3DD532B6C83}" presName="parTrans" presStyleLbl="sibTrans2D1" presStyleIdx="0" presStyleCnt="3"/>
      <dgm:spPr/>
      <dgm:t>
        <a:bodyPr/>
        <a:lstStyle/>
        <a:p>
          <a:endParaRPr lang="ru-RU"/>
        </a:p>
      </dgm:t>
    </dgm:pt>
    <dgm:pt modelId="{D24BE3B6-A837-470C-8CBB-C0046F70D743}" type="pres">
      <dgm:prSet presAssocID="{BC9072BB-C485-483F-9670-C3DD532B6C8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3B774AC-74C7-43BE-B96C-68983527F4F5}" type="pres">
      <dgm:prSet presAssocID="{B0D4E288-C5D0-427D-A2E1-077F285317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901D0-384C-4421-8AF5-4F7A135EFE43}" type="pres">
      <dgm:prSet presAssocID="{CDA31ABA-1361-4A5C-83C1-7E269B30D8A5}" presName="parTrans" presStyleLbl="sibTrans2D1" presStyleIdx="1" presStyleCnt="3"/>
      <dgm:spPr/>
      <dgm:t>
        <a:bodyPr/>
        <a:lstStyle/>
        <a:p>
          <a:endParaRPr lang="ru-RU"/>
        </a:p>
      </dgm:t>
    </dgm:pt>
    <dgm:pt modelId="{D769F19A-2AE0-41AB-AA1F-70D9D1C7FF9E}" type="pres">
      <dgm:prSet presAssocID="{CDA31ABA-1361-4A5C-83C1-7E269B30D8A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75EAF57-1BAF-4C10-9F74-DF7DB45980D2}" type="pres">
      <dgm:prSet presAssocID="{B43560CA-1F28-4F56-9228-F14A8D2548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CFB460-1DE4-4380-915F-C044FC382C3E}" type="pres">
      <dgm:prSet presAssocID="{75B795A4-5993-41A4-ABEE-9C3F2F923C2C}" presName="parTrans" presStyleLbl="sibTrans2D1" presStyleIdx="2" presStyleCnt="3"/>
      <dgm:spPr/>
      <dgm:t>
        <a:bodyPr/>
        <a:lstStyle/>
        <a:p>
          <a:endParaRPr lang="ru-RU"/>
        </a:p>
      </dgm:t>
    </dgm:pt>
    <dgm:pt modelId="{EE06FE9C-ED09-4861-BE81-AFA51D64C204}" type="pres">
      <dgm:prSet presAssocID="{75B795A4-5993-41A4-ABEE-9C3F2F923C2C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EA1A1859-F1CB-4138-8D3A-CFD4D31BB2F4}" type="pres">
      <dgm:prSet presAssocID="{9FDB6E22-7AEC-470B-A4D3-3EFFC00311A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1084BF-69D5-4068-AB5A-C58AE99CE4F3}" type="presOf" srcId="{75B795A4-5993-41A4-ABEE-9C3F2F923C2C}" destId="{C3CFB460-1DE4-4380-915F-C044FC382C3E}" srcOrd="0" destOrd="0" presId="urn:microsoft.com/office/officeart/2005/8/layout/radial5"/>
    <dgm:cxn modelId="{ABA590E3-82D6-425A-B65B-BED2FCEBDC79}" srcId="{E0C36F78-8A5C-4BE5-B028-BA793914117F}" destId="{B43560CA-1F28-4F56-9228-F14A8D2548D0}" srcOrd="1" destOrd="0" parTransId="{CDA31ABA-1361-4A5C-83C1-7E269B30D8A5}" sibTransId="{280EF59F-4104-49B0-B32B-E28EA6BBCECC}"/>
    <dgm:cxn modelId="{29E6D666-74CC-4655-871F-B24E1BB4B73E}" srcId="{E0C36F78-8A5C-4BE5-B028-BA793914117F}" destId="{9FDB6E22-7AEC-470B-A4D3-3EFFC00311A9}" srcOrd="2" destOrd="0" parTransId="{75B795A4-5993-41A4-ABEE-9C3F2F923C2C}" sibTransId="{59131FEC-AE14-4EAE-BDE0-2AE9CE705F75}"/>
    <dgm:cxn modelId="{274C3045-C7BC-435D-AE98-E91F40D1977A}" type="presOf" srcId="{BC9072BB-C485-483F-9670-C3DD532B6C83}" destId="{4A7CE49C-6609-4567-A240-DCB48A37CEEC}" srcOrd="0" destOrd="0" presId="urn:microsoft.com/office/officeart/2005/8/layout/radial5"/>
    <dgm:cxn modelId="{A209D135-90A4-4FE6-AA2E-AD72463D3B73}" type="presOf" srcId="{E0C36F78-8A5C-4BE5-B028-BA793914117F}" destId="{5472058E-E999-4D5F-8AA8-D5C1EE665B50}" srcOrd="0" destOrd="0" presId="urn:microsoft.com/office/officeart/2005/8/layout/radial5"/>
    <dgm:cxn modelId="{4CE1DFD2-A4FB-493B-9500-9ACAE6E784D6}" type="presOf" srcId="{CDA31ABA-1361-4A5C-83C1-7E269B30D8A5}" destId="{F40901D0-384C-4421-8AF5-4F7A135EFE43}" srcOrd="0" destOrd="0" presId="urn:microsoft.com/office/officeart/2005/8/layout/radial5"/>
    <dgm:cxn modelId="{3FD3D3BB-2F31-44D5-BDAF-F7BD551228EC}" type="presOf" srcId="{9FDB6E22-7AEC-470B-A4D3-3EFFC00311A9}" destId="{EA1A1859-F1CB-4138-8D3A-CFD4D31BB2F4}" srcOrd="0" destOrd="0" presId="urn:microsoft.com/office/officeart/2005/8/layout/radial5"/>
    <dgm:cxn modelId="{C476E79F-3A1C-4C72-A28C-24CC31FA4371}" type="presOf" srcId="{75B795A4-5993-41A4-ABEE-9C3F2F923C2C}" destId="{EE06FE9C-ED09-4861-BE81-AFA51D64C204}" srcOrd="1" destOrd="0" presId="urn:microsoft.com/office/officeart/2005/8/layout/radial5"/>
    <dgm:cxn modelId="{BA2BA098-6EFD-4FBE-9285-7C66C54BAB3C}" type="presOf" srcId="{B43560CA-1F28-4F56-9228-F14A8D2548D0}" destId="{D75EAF57-1BAF-4C10-9F74-DF7DB45980D2}" srcOrd="0" destOrd="0" presId="urn:microsoft.com/office/officeart/2005/8/layout/radial5"/>
    <dgm:cxn modelId="{E7A3F59F-B8F2-4116-A563-D69B05A86B9C}" srcId="{E0C36F78-8A5C-4BE5-B028-BA793914117F}" destId="{B0D4E288-C5D0-427D-A2E1-077F28531706}" srcOrd="0" destOrd="0" parTransId="{BC9072BB-C485-483F-9670-C3DD532B6C83}" sibTransId="{208527BA-2965-4962-9020-CC13D2AF4A06}"/>
    <dgm:cxn modelId="{E6FE43F9-EBB6-4B1E-9301-16378F734A78}" type="presOf" srcId="{B0D4E288-C5D0-427D-A2E1-077F28531706}" destId="{23B774AC-74C7-43BE-B96C-68983527F4F5}" srcOrd="0" destOrd="0" presId="urn:microsoft.com/office/officeart/2005/8/layout/radial5"/>
    <dgm:cxn modelId="{B5CE1812-A098-4BB9-9124-C8265EB177D2}" type="presOf" srcId="{4E3F4313-468F-4946-8C85-E8E6ED4C50BE}" destId="{78357F7E-6106-4A17-8E82-9180C40F4C0A}" srcOrd="0" destOrd="0" presId="urn:microsoft.com/office/officeart/2005/8/layout/radial5"/>
    <dgm:cxn modelId="{9080B736-CCF1-4C49-AEFA-404CA5B22F83}" type="presOf" srcId="{CDA31ABA-1361-4A5C-83C1-7E269B30D8A5}" destId="{D769F19A-2AE0-41AB-AA1F-70D9D1C7FF9E}" srcOrd="1" destOrd="0" presId="urn:microsoft.com/office/officeart/2005/8/layout/radial5"/>
    <dgm:cxn modelId="{07F1C906-FFFF-45C4-98EB-70D83190C1FD}" type="presOf" srcId="{BC9072BB-C485-483F-9670-C3DD532B6C83}" destId="{D24BE3B6-A837-470C-8CBB-C0046F70D743}" srcOrd="1" destOrd="0" presId="urn:microsoft.com/office/officeart/2005/8/layout/radial5"/>
    <dgm:cxn modelId="{CB00755B-5BA6-4206-816D-7140B2396CF1}" srcId="{4E3F4313-468F-4946-8C85-E8E6ED4C50BE}" destId="{E0C36F78-8A5C-4BE5-B028-BA793914117F}" srcOrd="0" destOrd="0" parTransId="{036A1D76-C1B9-41A5-AC51-4AA5A3524947}" sibTransId="{E03D7B0C-647D-41C3-AE7E-9C77279E32B2}"/>
    <dgm:cxn modelId="{5BB0DB4D-4AFA-4D20-AC54-605E090ADA31}" type="presParOf" srcId="{78357F7E-6106-4A17-8E82-9180C40F4C0A}" destId="{5472058E-E999-4D5F-8AA8-D5C1EE665B50}" srcOrd="0" destOrd="0" presId="urn:microsoft.com/office/officeart/2005/8/layout/radial5"/>
    <dgm:cxn modelId="{9B057387-7478-4734-B3E9-539FBAF8B69B}" type="presParOf" srcId="{78357F7E-6106-4A17-8E82-9180C40F4C0A}" destId="{4A7CE49C-6609-4567-A240-DCB48A37CEEC}" srcOrd="1" destOrd="0" presId="urn:microsoft.com/office/officeart/2005/8/layout/radial5"/>
    <dgm:cxn modelId="{102A4497-5228-4E4D-A68A-116148A47460}" type="presParOf" srcId="{4A7CE49C-6609-4567-A240-DCB48A37CEEC}" destId="{D24BE3B6-A837-470C-8CBB-C0046F70D743}" srcOrd="0" destOrd="0" presId="urn:microsoft.com/office/officeart/2005/8/layout/radial5"/>
    <dgm:cxn modelId="{777DA34B-70C2-4276-A6AD-F91ED9F6FFB7}" type="presParOf" srcId="{78357F7E-6106-4A17-8E82-9180C40F4C0A}" destId="{23B774AC-74C7-43BE-B96C-68983527F4F5}" srcOrd="2" destOrd="0" presId="urn:microsoft.com/office/officeart/2005/8/layout/radial5"/>
    <dgm:cxn modelId="{82681121-B8D0-4A95-AA03-B1D8B4CA4ECB}" type="presParOf" srcId="{78357F7E-6106-4A17-8E82-9180C40F4C0A}" destId="{F40901D0-384C-4421-8AF5-4F7A135EFE43}" srcOrd="3" destOrd="0" presId="urn:microsoft.com/office/officeart/2005/8/layout/radial5"/>
    <dgm:cxn modelId="{880007DB-9D13-4E1F-8DFE-8B3E3E5E1684}" type="presParOf" srcId="{F40901D0-384C-4421-8AF5-4F7A135EFE43}" destId="{D769F19A-2AE0-41AB-AA1F-70D9D1C7FF9E}" srcOrd="0" destOrd="0" presId="urn:microsoft.com/office/officeart/2005/8/layout/radial5"/>
    <dgm:cxn modelId="{04E89584-FB11-459C-8232-A65B1B555371}" type="presParOf" srcId="{78357F7E-6106-4A17-8E82-9180C40F4C0A}" destId="{D75EAF57-1BAF-4C10-9F74-DF7DB45980D2}" srcOrd="4" destOrd="0" presId="urn:microsoft.com/office/officeart/2005/8/layout/radial5"/>
    <dgm:cxn modelId="{0B5C48F2-3406-4727-A918-6DB88BD6ADDF}" type="presParOf" srcId="{78357F7E-6106-4A17-8E82-9180C40F4C0A}" destId="{C3CFB460-1DE4-4380-915F-C044FC382C3E}" srcOrd="5" destOrd="0" presId="urn:microsoft.com/office/officeart/2005/8/layout/radial5"/>
    <dgm:cxn modelId="{1FAB4F47-0C39-43A4-897B-C64FBC330587}" type="presParOf" srcId="{C3CFB460-1DE4-4380-915F-C044FC382C3E}" destId="{EE06FE9C-ED09-4861-BE81-AFA51D64C204}" srcOrd="0" destOrd="0" presId="urn:microsoft.com/office/officeart/2005/8/layout/radial5"/>
    <dgm:cxn modelId="{E0307A93-BCB0-406A-A579-089D11438922}" type="presParOf" srcId="{78357F7E-6106-4A17-8E82-9180C40F4C0A}" destId="{EA1A1859-F1CB-4138-8D3A-CFD4D31BB2F4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2058E-E999-4D5F-8AA8-D5C1EE665B50}">
      <dsp:nvSpPr>
        <dsp:cNvPr id="0" name=""/>
        <dsp:cNvSpPr/>
      </dsp:nvSpPr>
      <dsp:spPr>
        <a:xfrm>
          <a:off x="4723942" y="2505188"/>
          <a:ext cx="1785362" cy="17853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кейсы</a:t>
          </a:r>
          <a:endParaRPr lang="ru-RU" sz="3500" kern="1200" dirty="0"/>
        </a:p>
      </dsp:txBody>
      <dsp:txXfrm>
        <a:off x="4985402" y="2766648"/>
        <a:ext cx="1262442" cy="1262442"/>
      </dsp:txXfrm>
    </dsp:sp>
    <dsp:sp modelId="{4A7CE49C-6609-4567-A240-DCB48A37CEEC}">
      <dsp:nvSpPr>
        <dsp:cNvPr id="0" name=""/>
        <dsp:cNvSpPr/>
      </dsp:nvSpPr>
      <dsp:spPr>
        <a:xfrm rot="16200000">
          <a:off x="5426649" y="1853987"/>
          <a:ext cx="379948" cy="607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5483641" y="2032384"/>
        <a:ext cx="265964" cy="364213"/>
      </dsp:txXfrm>
    </dsp:sp>
    <dsp:sp modelId="{23B774AC-74C7-43BE-B96C-68983527F4F5}">
      <dsp:nvSpPr>
        <dsp:cNvPr id="0" name=""/>
        <dsp:cNvSpPr/>
      </dsp:nvSpPr>
      <dsp:spPr>
        <a:xfrm>
          <a:off x="4723942" y="2941"/>
          <a:ext cx="1785362" cy="178536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 «Формируем программу развития»</a:t>
          </a:r>
          <a:endParaRPr lang="ru-RU" sz="1700" kern="1200" dirty="0"/>
        </a:p>
      </dsp:txBody>
      <dsp:txXfrm>
        <a:off x="4985402" y="264401"/>
        <a:ext cx="1262442" cy="1262442"/>
      </dsp:txXfrm>
    </dsp:sp>
    <dsp:sp modelId="{F40901D0-384C-4421-8AF5-4F7A135EFE43}">
      <dsp:nvSpPr>
        <dsp:cNvPr id="0" name=""/>
        <dsp:cNvSpPr/>
      </dsp:nvSpPr>
      <dsp:spPr>
        <a:xfrm rot="1800000">
          <a:off x="6500841" y="3714543"/>
          <a:ext cx="379948" cy="607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6508476" y="3807452"/>
        <a:ext cx="265964" cy="364213"/>
      </dsp:txXfrm>
    </dsp:sp>
    <dsp:sp modelId="{D75EAF57-1BAF-4C10-9F74-DF7DB45980D2}">
      <dsp:nvSpPr>
        <dsp:cNvPr id="0" name=""/>
        <dsp:cNvSpPr/>
      </dsp:nvSpPr>
      <dsp:spPr>
        <a:xfrm>
          <a:off x="6890952" y="3756312"/>
          <a:ext cx="1785362" cy="178536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 «Работаем на результат»</a:t>
          </a:r>
          <a:endParaRPr lang="ru-RU" sz="1700" kern="1200" dirty="0"/>
        </a:p>
      </dsp:txBody>
      <dsp:txXfrm>
        <a:off x="7152412" y="4017772"/>
        <a:ext cx="1262442" cy="1262442"/>
      </dsp:txXfrm>
    </dsp:sp>
    <dsp:sp modelId="{C3CFB460-1DE4-4380-915F-C044FC382C3E}">
      <dsp:nvSpPr>
        <dsp:cNvPr id="0" name=""/>
        <dsp:cNvSpPr/>
      </dsp:nvSpPr>
      <dsp:spPr>
        <a:xfrm rot="9000000">
          <a:off x="4352457" y="3714543"/>
          <a:ext cx="379948" cy="607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4458806" y="3807452"/>
        <a:ext cx="265964" cy="364213"/>
      </dsp:txXfrm>
    </dsp:sp>
    <dsp:sp modelId="{EA1A1859-F1CB-4138-8D3A-CFD4D31BB2F4}">
      <dsp:nvSpPr>
        <dsp:cNvPr id="0" name=""/>
        <dsp:cNvSpPr/>
      </dsp:nvSpPr>
      <dsp:spPr>
        <a:xfrm>
          <a:off x="2556933" y="3756312"/>
          <a:ext cx="1785362" cy="178536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«Решаем проблемы»</a:t>
          </a:r>
          <a:endParaRPr lang="ru-RU" sz="1700" kern="1200" dirty="0"/>
        </a:p>
      </dsp:txBody>
      <dsp:txXfrm>
        <a:off x="2818393" y="4017772"/>
        <a:ext cx="1262442" cy="12624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2058E-E999-4D5F-8AA8-D5C1EE665B50}">
      <dsp:nvSpPr>
        <dsp:cNvPr id="0" name=""/>
        <dsp:cNvSpPr/>
      </dsp:nvSpPr>
      <dsp:spPr>
        <a:xfrm>
          <a:off x="4723942" y="2505188"/>
          <a:ext cx="1785362" cy="17853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кейсы</a:t>
          </a:r>
          <a:endParaRPr lang="ru-RU" sz="3500" kern="1200" dirty="0"/>
        </a:p>
      </dsp:txBody>
      <dsp:txXfrm>
        <a:off x="4985402" y="2766648"/>
        <a:ext cx="1262442" cy="1262442"/>
      </dsp:txXfrm>
    </dsp:sp>
    <dsp:sp modelId="{4A7CE49C-6609-4567-A240-DCB48A37CEEC}">
      <dsp:nvSpPr>
        <dsp:cNvPr id="0" name=""/>
        <dsp:cNvSpPr/>
      </dsp:nvSpPr>
      <dsp:spPr>
        <a:xfrm rot="16200000">
          <a:off x="5426649" y="1853987"/>
          <a:ext cx="379948" cy="607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5483641" y="2032384"/>
        <a:ext cx="265964" cy="364213"/>
      </dsp:txXfrm>
    </dsp:sp>
    <dsp:sp modelId="{23B774AC-74C7-43BE-B96C-68983527F4F5}">
      <dsp:nvSpPr>
        <dsp:cNvPr id="0" name=""/>
        <dsp:cNvSpPr/>
      </dsp:nvSpPr>
      <dsp:spPr>
        <a:xfrm>
          <a:off x="4723942" y="2941"/>
          <a:ext cx="1785362" cy="178536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 «Формируем программу развития»</a:t>
          </a:r>
          <a:endParaRPr lang="ru-RU" sz="1700" kern="1200" dirty="0"/>
        </a:p>
      </dsp:txBody>
      <dsp:txXfrm>
        <a:off x="4985402" y="264401"/>
        <a:ext cx="1262442" cy="1262442"/>
      </dsp:txXfrm>
    </dsp:sp>
    <dsp:sp modelId="{F40901D0-384C-4421-8AF5-4F7A135EFE43}">
      <dsp:nvSpPr>
        <dsp:cNvPr id="0" name=""/>
        <dsp:cNvSpPr/>
      </dsp:nvSpPr>
      <dsp:spPr>
        <a:xfrm rot="1800000">
          <a:off x="6500841" y="3714543"/>
          <a:ext cx="379948" cy="607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6508476" y="3807452"/>
        <a:ext cx="265964" cy="364213"/>
      </dsp:txXfrm>
    </dsp:sp>
    <dsp:sp modelId="{D75EAF57-1BAF-4C10-9F74-DF7DB45980D2}">
      <dsp:nvSpPr>
        <dsp:cNvPr id="0" name=""/>
        <dsp:cNvSpPr/>
      </dsp:nvSpPr>
      <dsp:spPr>
        <a:xfrm>
          <a:off x="6890952" y="3756312"/>
          <a:ext cx="1785362" cy="178536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 «Работаем на результат»</a:t>
          </a:r>
          <a:endParaRPr lang="ru-RU" sz="1700" kern="1200" dirty="0"/>
        </a:p>
      </dsp:txBody>
      <dsp:txXfrm>
        <a:off x="7152412" y="4017772"/>
        <a:ext cx="1262442" cy="1262442"/>
      </dsp:txXfrm>
    </dsp:sp>
    <dsp:sp modelId="{C3CFB460-1DE4-4380-915F-C044FC382C3E}">
      <dsp:nvSpPr>
        <dsp:cNvPr id="0" name=""/>
        <dsp:cNvSpPr/>
      </dsp:nvSpPr>
      <dsp:spPr>
        <a:xfrm rot="9000000">
          <a:off x="4352457" y="3714543"/>
          <a:ext cx="379948" cy="607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4458806" y="3807452"/>
        <a:ext cx="265964" cy="364213"/>
      </dsp:txXfrm>
    </dsp:sp>
    <dsp:sp modelId="{EA1A1859-F1CB-4138-8D3A-CFD4D31BB2F4}">
      <dsp:nvSpPr>
        <dsp:cNvPr id="0" name=""/>
        <dsp:cNvSpPr/>
      </dsp:nvSpPr>
      <dsp:spPr>
        <a:xfrm>
          <a:off x="2556933" y="3756312"/>
          <a:ext cx="1785362" cy="178536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«Решаем проблемы»</a:t>
          </a:r>
          <a:endParaRPr lang="ru-RU" sz="1700" kern="1200" dirty="0"/>
        </a:p>
      </dsp:txBody>
      <dsp:txXfrm>
        <a:off x="2818393" y="4017772"/>
        <a:ext cx="1262442" cy="12624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2058E-E999-4D5F-8AA8-D5C1EE665B50}">
      <dsp:nvSpPr>
        <dsp:cNvPr id="0" name=""/>
        <dsp:cNvSpPr/>
      </dsp:nvSpPr>
      <dsp:spPr>
        <a:xfrm>
          <a:off x="3391179" y="2504463"/>
          <a:ext cx="1786593" cy="1786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кейсы</a:t>
          </a:r>
          <a:endParaRPr lang="ru-RU" sz="3500" kern="1200" dirty="0"/>
        </a:p>
      </dsp:txBody>
      <dsp:txXfrm>
        <a:off x="3652819" y="2766103"/>
        <a:ext cx="1263313" cy="1263313"/>
      </dsp:txXfrm>
    </dsp:sp>
    <dsp:sp modelId="{4A7CE49C-6609-4567-A240-DCB48A37CEEC}">
      <dsp:nvSpPr>
        <dsp:cNvPr id="0" name=""/>
        <dsp:cNvSpPr/>
      </dsp:nvSpPr>
      <dsp:spPr>
        <a:xfrm rot="16200000">
          <a:off x="4094944" y="1853863"/>
          <a:ext cx="379062" cy="607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151804" y="2032211"/>
        <a:ext cx="265343" cy="364465"/>
      </dsp:txXfrm>
    </dsp:sp>
    <dsp:sp modelId="{23B774AC-74C7-43BE-B96C-68983527F4F5}">
      <dsp:nvSpPr>
        <dsp:cNvPr id="0" name=""/>
        <dsp:cNvSpPr/>
      </dsp:nvSpPr>
      <dsp:spPr>
        <a:xfrm>
          <a:off x="3391179" y="2656"/>
          <a:ext cx="1786593" cy="178659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 «Формируем программу развития»</a:t>
          </a:r>
          <a:endParaRPr lang="ru-RU" sz="1700" kern="1200" dirty="0"/>
        </a:p>
      </dsp:txBody>
      <dsp:txXfrm>
        <a:off x="3652819" y="264296"/>
        <a:ext cx="1263313" cy="1263313"/>
      </dsp:txXfrm>
    </dsp:sp>
    <dsp:sp modelId="{F40901D0-384C-4421-8AF5-4F7A135EFE43}">
      <dsp:nvSpPr>
        <dsp:cNvPr id="0" name=""/>
        <dsp:cNvSpPr/>
      </dsp:nvSpPr>
      <dsp:spPr>
        <a:xfrm rot="1800000">
          <a:off x="5168967" y="3714126"/>
          <a:ext cx="379062" cy="607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5176585" y="3807184"/>
        <a:ext cx="265343" cy="364465"/>
      </dsp:txXfrm>
    </dsp:sp>
    <dsp:sp modelId="{D75EAF57-1BAF-4C10-9F74-DF7DB45980D2}">
      <dsp:nvSpPr>
        <dsp:cNvPr id="0" name=""/>
        <dsp:cNvSpPr/>
      </dsp:nvSpPr>
      <dsp:spPr>
        <a:xfrm>
          <a:off x="5557807" y="3755366"/>
          <a:ext cx="1786593" cy="17865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 «Работаем на результат»</a:t>
          </a:r>
          <a:endParaRPr lang="ru-RU" sz="1700" kern="1200" dirty="0"/>
        </a:p>
      </dsp:txBody>
      <dsp:txXfrm>
        <a:off x="5819447" y="4017006"/>
        <a:ext cx="1263313" cy="1263313"/>
      </dsp:txXfrm>
    </dsp:sp>
    <dsp:sp modelId="{C3CFB460-1DE4-4380-915F-C044FC382C3E}">
      <dsp:nvSpPr>
        <dsp:cNvPr id="0" name=""/>
        <dsp:cNvSpPr/>
      </dsp:nvSpPr>
      <dsp:spPr>
        <a:xfrm rot="9000000">
          <a:off x="3020921" y="3714126"/>
          <a:ext cx="379062" cy="607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3127022" y="3807184"/>
        <a:ext cx="265343" cy="364465"/>
      </dsp:txXfrm>
    </dsp:sp>
    <dsp:sp modelId="{EA1A1859-F1CB-4138-8D3A-CFD4D31BB2F4}">
      <dsp:nvSpPr>
        <dsp:cNvPr id="0" name=""/>
        <dsp:cNvSpPr/>
      </dsp:nvSpPr>
      <dsp:spPr>
        <a:xfrm>
          <a:off x="1224551" y="3755366"/>
          <a:ext cx="1786593" cy="178659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«Решаем проблемы»</a:t>
          </a:r>
          <a:endParaRPr lang="ru-RU" sz="1700" kern="1200" dirty="0"/>
        </a:p>
      </dsp:txBody>
      <dsp:txXfrm>
        <a:off x="1486191" y="4017006"/>
        <a:ext cx="1263313" cy="12633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2058E-E999-4D5F-8AA8-D5C1EE665B50}">
      <dsp:nvSpPr>
        <dsp:cNvPr id="0" name=""/>
        <dsp:cNvSpPr/>
      </dsp:nvSpPr>
      <dsp:spPr>
        <a:xfrm>
          <a:off x="3210614" y="2503740"/>
          <a:ext cx="1787682" cy="178768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кейсы</a:t>
          </a:r>
          <a:endParaRPr lang="ru-RU" sz="3500" kern="1200" dirty="0"/>
        </a:p>
      </dsp:txBody>
      <dsp:txXfrm>
        <a:off x="3472414" y="2765540"/>
        <a:ext cx="1264082" cy="1264082"/>
      </dsp:txXfrm>
    </dsp:sp>
    <dsp:sp modelId="{4A7CE49C-6609-4567-A240-DCB48A37CEEC}">
      <dsp:nvSpPr>
        <dsp:cNvPr id="0" name=""/>
        <dsp:cNvSpPr/>
      </dsp:nvSpPr>
      <dsp:spPr>
        <a:xfrm rot="16200000">
          <a:off x="3915401" y="1853828"/>
          <a:ext cx="378109" cy="6078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972118" y="2032107"/>
        <a:ext cx="264676" cy="364688"/>
      </dsp:txXfrm>
    </dsp:sp>
    <dsp:sp modelId="{23B774AC-74C7-43BE-B96C-68983527F4F5}">
      <dsp:nvSpPr>
        <dsp:cNvPr id="0" name=""/>
        <dsp:cNvSpPr/>
      </dsp:nvSpPr>
      <dsp:spPr>
        <a:xfrm>
          <a:off x="3210614" y="2643"/>
          <a:ext cx="1787682" cy="178768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 «Формируем программу развития»</a:t>
          </a:r>
          <a:endParaRPr lang="ru-RU" sz="1700" kern="1200" dirty="0"/>
        </a:p>
      </dsp:txBody>
      <dsp:txXfrm>
        <a:off x="3472414" y="264443"/>
        <a:ext cx="1264082" cy="1264082"/>
      </dsp:txXfrm>
    </dsp:sp>
    <dsp:sp modelId="{F40901D0-384C-4421-8AF5-4F7A135EFE43}">
      <dsp:nvSpPr>
        <dsp:cNvPr id="0" name=""/>
        <dsp:cNvSpPr/>
      </dsp:nvSpPr>
      <dsp:spPr>
        <a:xfrm rot="1800000">
          <a:off x="4989140" y="3713599"/>
          <a:ext cx="378109" cy="6078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996739" y="3806803"/>
        <a:ext cx="264676" cy="364688"/>
      </dsp:txXfrm>
    </dsp:sp>
    <dsp:sp modelId="{D75EAF57-1BAF-4C10-9F74-DF7DB45980D2}">
      <dsp:nvSpPr>
        <dsp:cNvPr id="0" name=""/>
        <dsp:cNvSpPr/>
      </dsp:nvSpPr>
      <dsp:spPr>
        <a:xfrm>
          <a:off x="5376627" y="3754289"/>
          <a:ext cx="1787682" cy="178768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 «Работаем на результат»</a:t>
          </a:r>
          <a:endParaRPr lang="ru-RU" sz="1700" kern="1200" dirty="0"/>
        </a:p>
      </dsp:txBody>
      <dsp:txXfrm>
        <a:off x="5638427" y="4016089"/>
        <a:ext cx="1264082" cy="1264082"/>
      </dsp:txXfrm>
    </dsp:sp>
    <dsp:sp modelId="{C3CFB460-1DE4-4380-915F-C044FC382C3E}">
      <dsp:nvSpPr>
        <dsp:cNvPr id="0" name=""/>
        <dsp:cNvSpPr/>
      </dsp:nvSpPr>
      <dsp:spPr>
        <a:xfrm rot="9000000">
          <a:off x="2841662" y="3713599"/>
          <a:ext cx="378109" cy="6078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947496" y="3806803"/>
        <a:ext cx="264676" cy="364688"/>
      </dsp:txXfrm>
    </dsp:sp>
    <dsp:sp modelId="{EA1A1859-F1CB-4138-8D3A-CFD4D31BB2F4}">
      <dsp:nvSpPr>
        <dsp:cNvPr id="0" name=""/>
        <dsp:cNvSpPr/>
      </dsp:nvSpPr>
      <dsp:spPr>
        <a:xfrm>
          <a:off x="1044601" y="3754289"/>
          <a:ext cx="1787682" cy="178768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Группа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«Решаем проблемы»</a:t>
          </a:r>
          <a:endParaRPr lang="ru-RU" sz="1700" kern="1200" dirty="0"/>
        </a:p>
      </dsp:txBody>
      <dsp:txXfrm>
        <a:off x="1306401" y="4016089"/>
        <a:ext cx="1264082" cy="1264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29121-1138-4EF5-98AE-8C8DB6F11481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44112-B296-4B26-AD5D-0DCD117361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50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0000CC"/>
                </a:solidFill>
              </a:rPr>
              <a:t>Чемпионат менеджеров-профессионалов </a:t>
            </a:r>
            <a:r>
              <a:rPr lang="ru-RU" dirty="0" smtClean="0">
                <a:solidFill>
                  <a:srgbClr val="0000CC"/>
                </a:solidFill>
              </a:rPr>
              <a:t/>
            </a:r>
            <a:br>
              <a:rPr lang="ru-RU" dirty="0" smtClean="0">
                <a:solidFill>
                  <a:srgbClr val="0000CC"/>
                </a:solidFill>
              </a:rPr>
            </a:br>
            <a:r>
              <a:rPr lang="ru-RU" b="1" dirty="0" smtClean="0">
                <a:solidFill>
                  <a:srgbClr val="0000CC"/>
                </a:solidFill>
              </a:rPr>
              <a:t>«</a:t>
            </a:r>
            <a:r>
              <a:rPr lang="ru-RU" b="1" dirty="0">
                <a:solidFill>
                  <a:srgbClr val="0000CC"/>
                </a:solidFill>
              </a:rPr>
              <a:t>Эффективные решения </a:t>
            </a:r>
            <a:r>
              <a:rPr lang="ru-RU" b="1" dirty="0" smtClean="0">
                <a:solidFill>
                  <a:srgbClr val="0000CC"/>
                </a:solidFill>
              </a:rPr>
              <a:t/>
            </a:r>
            <a:br>
              <a:rPr lang="ru-RU" b="1" dirty="0" smtClean="0">
                <a:solidFill>
                  <a:srgbClr val="0000CC"/>
                </a:solidFill>
              </a:rPr>
            </a:br>
            <a:r>
              <a:rPr lang="ru-RU" b="1" dirty="0" smtClean="0">
                <a:solidFill>
                  <a:srgbClr val="0000CC"/>
                </a:solidFill>
              </a:rPr>
              <a:t>для </a:t>
            </a:r>
            <a:r>
              <a:rPr lang="ru-RU" b="1" dirty="0">
                <a:solidFill>
                  <a:srgbClr val="0000CC"/>
                </a:solidFill>
              </a:rPr>
              <a:t>управленческих команд»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08" y="5805264"/>
            <a:ext cx="9140592" cy="105273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© </a:t>
            </a: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Зайцева Н.В., </a:t>
            </a:r>
            <a:r>
              <a:rPr lang="ru-RU" sz="2400" dirty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старший методист центра образовательного  менеджмента ГАУ ДПО ЯО </a:t>
            </a:r>
            <a:r>
              <a:rPr lang="ru-RU" altLang="ru-RU" sz="2400" dirty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«Институт развития образования</a:t>
            </a:r>
            <a:r>
              <a:rPr lang="ru-RU" altLang="ru-RU" sz="2400" dirty="0" smtClean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»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408" y="0"/>
            <a:ext cx="1115616" cy="1115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лилиния 4"/>
          <p:cNvSpPr/>
          <p:nvPr/>
        </p:nvSpPr>
        <p:spPr>
          <a:xfrm>
            <a:off x="1271749" y="371763"/>
            <a:ext cx="7571106" cy="265554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96136" y="116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6.11.2021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6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00CC"/>
                </a:solidFill>
              </a:rPr>
              <a:t>Кейсы для управленческих команд образовательных организаций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829938342"/>
              </p:ext>
            </p:extLst>
          </p:nvPr>
        </p:nvGraphicFramePr>
        <p:xfrm>
          <a:off x="-1044624" y="1196752"/>
          <a:ext cx="85689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139952" y="1268760"/>
            <a:ext cx="5004048" cy="38884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Управленческая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команда выполняет анализ решения управленческих ситуаций, ответов на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вызовы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имевших место в управленческой практике и связанных со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взаимоотношениями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и трудовой мотивацией работников, их трудовой дисциплиной, процессами делегирования полномочий, возложения ответственности; обеспечением качества образовательных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результатов и способами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анализа результатов прошлых лет и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прогнозированием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результатов в текущем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году, 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и т.п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54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00CC"/>
                </a:solidFill>
              </a:rPr>
              <a:t>Кейсы для управленческих команд образовательных организаций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35807387"/>
              </p:ext>
            </p:extLst>
          </p:nvPr>
        </p:nvGraphicFramePr>
        <p:xfrm>
          <a:off x="1979712" y="1196752"/>
          <a:ext cx="820891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4429000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Управленческая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команда по выбору решает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кейс, связанный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с решением конкретной локальной, ситуативной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проблемы,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возникшей в ходе функционирования образовательной организации,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организации образовательной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64654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925"/>
            <a:ext cx="8229600" cy="898795"/>
          </a:xfrm>
        </p:spPr>
        <p:txBody>
          <a:bodyPr/>
          <a:lstStyle/>
          <a:p>
            <a:r>
              <a:rPr lang="ru-RU" b="1" dirty="0">
                <a:solidFill>
                  <a:srgbClr val="0000CC"/>
                </a:solidFill>
              </a:rPr>
              <a:t>Критерии </a:t>
            </a:r>
            <a:r>
              <a:rPr lang="ru-RU" b="1" dirty="0" smtClean="0">
                <a:solidFill>
                  <a:srgbClr val="0000CC"/>
                </a:solidFill>
              </a:rPr>
              <a:t>оценивания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88632"/>
          </a:xfrm>
        </p:spPr>
        <p:txBody>
          <a:bodyPr>
            <a:normAutofit lnSpcReduction="10000"/>
          </a:bodyPr>
          <a:lstStyle/>
          <a:p>
            <a:pPr marL="530225" indent="-530225">
              <a:buClr>
                <a:srgbClr val="0000CC"/>
              </a:buClr>
              <a:buFont typeface="Calibri" pitchFamily="34" charset="0"/>
              <a:buChar char="―"/>
            </a:pPr>
            <a:r>
              <a:rPr lang="ru-RU" dirty="0" smtClean="0"/>
              <a:t>Оригинальность идеи/ подхода </a:t>
            </a:r>
          </a:p>
          <a:p>
            <a:pPr marL="530225" indent="-530225">
              <a:buClr>
                <a:srgbClr val="0000CC"/>
              </a:buClr>
              <a:buFont typeface="Calibri" pitchFamily="34" charset="0"/>
              <a:buChar char="―"/>
            </a:pPr>
            <a:r>
              <a:rPr lang="ru-RU" dirty="0" smtClean="0"/>
              <a:t>Соответствие действующему законодательству</a:t>
            </a:r>
          </a:p>
          <a:p>
            <a:pPr marL="530225" indent="-530225">
              <a:buClr>
                <a:srgbClr val="0000CC"/>
              </a:buClr>
              <a:buFont typeface="Calibri" pitchFamily="34" charset="0"/>
              <a:buChar char="―"/>
            </a:pPr>
            <a:r>
              <a:rPr lang="ru-RU" dirty="0" smtClean="0"/>
              <a:t>Системность подхода </a:t>
            </a:r>
          </a:p>
          <a:p>
            <a:pPr marL="530225" indent="-530225">
              <a:buClr>
                <a:srgbClr val="0000CC"/>
              </a:buClr>
              <a:buFont typeface="Calibri" pitchFamily="34" charset="0"/>
              <a:buChar char="―"/>
            </a:pPr>
            <a:r>
              <a:rPr lang="ru-RU" dirty="0" smtClean="0"/>
              <a:t>Системность анализа, учет всех факторов и условий</a:t>
            </a:r>
          </a:p>
          <a:p>
            <a:pPr marL="530225" indent="-530225">
              <a:buClr>
                <a:srgbClr val="0000CC"/>
              </a:buClr>
              <a:buFont typeface="Calibri" pitchFamily="34" charset="0"/>
              <a:buChar char="―"/>
            </a:pPr>
            <a:r>
              <a:rPr lang="ru-RU" dirty="0" smtClean="0"/>
              <a:t>Прогнозирование и учет рисков</a:t>
            </a:r>
          </a:p>
          <a:p>
            <a:pPr marL="530225" indent="-530225">
              <a:buClr>
                <a:srgbClr val="0000CC"/>
              </a:buClr>
              <a:buFont typeface="Calibri" pitchFamily="34" charset="0"/>
              <a:buChar char="―"/>
            </a:pPr>
            <a:r>
              <a:rPr lang="ru-RU" dirty="0" smtClean="0"/>
              <a:t>Четкость и конкретность предлагаемых мер</a:t>
            </a:r>
          </a:p>
          <a:p>
            <a:pPr marL="530225" indent="-530225">
              <a:buClr>
                <a:srgbClr val="0000CC"/>
              </a:buClr>
              <a:buFont typeface="Calibri" pitchFamily="34" charset="0"/>
              <a:buChar char="―"/>
            </a:pPr>
            <a:r>
              <a:rPr lang="ru-RU" dirty="0" smtClean="0"/>
              <a:t>Реализуемость предлагаемых мер</a:t>
            </a:r>
          </a:p>
          <a:p>
            <a:pPr marL="530225" indent="-530225">
              <a:buClr>
                <a:srgbClr val="0000CC"/>
              </a:buClr>
              <a:buFont typeface="Calibri" pitchFamily="34" charset="0"/>
              <a:buChar char="―"/>
            </a:pPr>
            <a:r>
              <a:rPr lang="ru-RU" dirty="0" smtClean="0"/>
              <a:t>Достижимость предполагаемого результата</a:t>
            </a:r>
          </a:p>
          <a:p>
            <a:pPr marL="530225" indent="-530225">
              <a:buClr>
                <a:srgbClr val="0000CC"/>
              </a:buClr>
              <a:buFont typeface="Calibri" pitchFamily="34" charset="0"/>
              <a:buChar char="―"/>
            </a:pPr>
            <a:r>
              <a:rPr lang="en-US" dirty="0" smtClean="0"/>
              <a:t>&lt;</a:t>
            </a:r>
            <a:r>
              <a:rPr lang="ru-RU" dirty="0" smtClean="0"/>
              <a:t>…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63888" y="6021288"/>
            <a:ext cx="5580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!</a:t>
            </a:r>
            <a:r>
              <a:rPr lang="ru-RU" b="1" dirty="0" smtClean="0"/>
              <a:t> </a:t>
            </a:r>
            <a:r>
              <a:rPr lang="ru-RU" sz="2000" b="1" dirty="0" smtClean="0">
                <a:solidFill>
                  <a:srgbClr val="0000CC"/>
                </a:solidFill>
              </a:rPr>
              <a:t>на представление решения кейса – 3 минуты</a:t>
            </a:r>
            <a:endParaRPr lang="ru-RU" sz="20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58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ng\Desktop\26-11-2018_14-14-51\Press voll_3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62" y="-15723"/>
            <a:ext cx="6311053" cy="6873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372200" y="4077072"/>
            <a:ext cx="284085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Контактная информация:</a:t>
            </a:r>
          </a:p>
          <a:p>
            <a:r>
              <a:rPr lang="ru-RU" altLang="ru-RU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Зайцева </a:t>
            </a:r>
            <a:endParaRPr lang="ru-RU" altLang="ru-RU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alt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Наталия </a:t>
            </a:r>
            <a:r>
              <a:rPr lang="ru-RU" altLang="ru-RU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Владимировна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Тел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.: +7 (4852) 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23-0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79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E-</a:t>
            </a:r>
            <a:r>
              <a:rPr lang="ru-RU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mail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sz="1600" dirty="0" smtClean="0">
                <a:solidFill>
                  <a:srgbClr val="0000CC"/>
                </a:solidFill>
              </a:rPr>
              <a:t>znataliy</a:t>
            </a:r>
            <a:r>
              <a:rPr lang="en-US" sz="1600" b="1" dirty="0" smtClean="0">
                <a:solidFill>
                  <a:srgbClr val="0000CC"/>
                </a:solidFill>
              </a:rPr>
              <a:t>_</a:t>
            </a:r>
            <a:r>
              <a:rPr lang="en-US" sz="1600" dirty="0" smtClean="0">
                <a:solidFill>
                  <a:srgbClr val="0000CC"/>
                </a:solidFill>
              </a:rPr>
              <a:t>72</a:t>
            </a:r>
            <a:r>
              <a:rPr lang="ru-RU" sz="1600" dirty="0" smtClean="0">
                <a:solidFill>
                  <a:srgbClr val="0000CC"/>
                </a:solidFill>
              </a:rPr>
              <a:t>@</a:t>
            </a:r>
            <a:r>
              <a:rPr lang="en-US" sz="1600" dirty="0" smtClean="0">
                <a:solidFill>
                  <a:srgbClr val="0000CC"/>
                </a:solidFill>
              </a:rPr>
              <a:t>mail</a:t>
            </a:r>
            <a:r>
              <a:rPr lang="ru-RU" sz="1600" dirty="0" smtClean="0">
                <a:solidFill>
                  <a:srgbClr val="0000CC"/>
                </a:solidFill>
              </a:rPr>
              <a:t>.</a:t>
            </a:r>
            <a:r>
              <a:rPr lang="ru-RU" sz="1600" dirty="0" err="1" smtClean="0">
                <a:solidFill>
                  <a:srgbClr val="0000CC"/>
                </a:solidFill>
              </a:rPr>
              <a:t>ru</a:t>
            </a:r>
            <a:endParaRPr lang="ru-RU" sz="1600" dirty="0" smtClean="0">
              <a:solidFill>
                <a:srgbClr val="0000CC"/>
              </a:solidFill>
            </a:endParaRPr>
          </a:p>
          <a:p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Сайт: 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www.iro.yar.ru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2200" y="1484784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Благодарю </a:t>
            </a:r>
          </a:p>
          <a:p>
            <a:pPr algn="ctr"/>
            <a:r>
              <a:rPr lang="ru-RU" sz="3200" b="1" dirty="0" smtClean="0">
                <a:solidFill>
                  <a:srgbClr val="0000CC"/>
                </a:solidFill>
              </a:rPr>
              <a:t>за внимание!</a:t>
            </a:r>
            <a:endParaRPr lang="ru-RU" sz="3200" b="1" dirty="0">
              <a:solidFill>
                <a:srgbClr val="0000CC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6372200" y="260648"/>
            <a:ext cx="2736304" cy="432049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308304" y="1185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75000"/>
                  </a:schemeClr>
                </a:solidFill>
              </a:rPr>
              <a:t>26.11.2021</a:t>
            </a:r>
            <a:endParaRPr lang="ru-RU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Picture 14" descr="http://qrcoder.ru/code/?http%3A%2F%2Fwww.iro.yar.ru%2Findex.php%3Fid%3D39&amp;2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20874" cy="9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76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1" y="18864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CC"/>
                </a:solidFill>
              </a:rPr>
              <a:t>Организация решения кейсов управленческими </a:t>
            </a:r>
            <a:r>
              <a:rPr lang="ru-RU" b="1" dirty="0" smtClean="0">
                <a:solidFill>
                  <a:srgbClr val="0000CC"/>
                </a:solidFill>
              </a:rPr>
              <a:t>командами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5184576"/>
          </a:xfrm>
        </p:spPr>
        <p:txBody>
          <a:bodyPr>
            <a:normAutofit fontScale="85000" lnSpcReduction="10000"/>
          </a:bodyPr>
          <a:lstStyle/>
          <a:p>
            <a:r>
              <a:rPr lang="ru-RU" sz="3300" dirty="0"/>
              <a:t>По электронной почте </a:t>
            </a:r>
            <a:r>
              <a:rPr lang="ru-RU" sz="3300" dirty="0" smtClean="0"/>
              <a:t>22.11.2021 (одновременно) </a:t>
            </a:r>
            <a:r>
              <a:rPr lang="ru-RU" sz="3300" dirty="0"/>
              <a:t>командам </a:t>
            </a:r>
            <a:r>
              <a:rPr lang="ru-RU" sz="3300" dirty="0" smtClean="0"/>
              <a:t>отправлены кейсы для </a:t>
            </a:r>
            <a:r>
              <a:rPr lang="ru-RU" sz="3300" dirty="0"/>
              <a:t>решения.</a:t>
            </a:r>
          </a:p>
          <a:p>
            <a:r>
              <a:rPr lang="ru-RU" sz="3300" dirty="0" smtClean="0"/>
              <a:t>Командам </a:t>
            </a:r>
            <a:r>
              <a:rPr lang="ru-RU" sz="3300" dirty="0"/>
              <a:t>необходимо выбрать и решить один кейс. Оформить решение, формат которого команды выбирают самостоятельно – презентация, видеоролик, публичное выступление и т.п. </a:t>
            </a:r>
            <a:endParaRPr lang="ru-RU" sz="3300" dirty="0" smtClean="0"/>
          </a:p>
          <a:p>
            <a:r>
              <a:rPr lang="ru-RU" sz="3300" dirty="0" smtClean="0"/>
              <a:t>Итоговый </a:t>
            </a:r>
            <a:r>
              <a:rPr lang="ru-RU" sz="3300" dirty="0"/>
              <a:t>вариант выполненного </a:t>
            </a:r>
            <a:r>
              <a:rPr lang="ru-RU" sz="3300" dirty="0" smtClean="0"/>
              <a:t>задания </a:t>
            </a:r>
            <a:r>
              <a:rPr lang="ru-RU" sz="3300" dirty="0"/>
              <a:t>представляется на очном (онлайн) этапе 14 декабря 2021 года и прикрепляется в чат </a:t>
            </a:r>
            <a:r>
              <a:rPr lang="ru-RU" sz="3300" dirty="0" smtClean="0"/>
              <a:t>мероприятия*. </a:t>
            </a:r>
          </a:p>
          <a:p>
            <a:pPr marL="0" indent="0">
              <a:buNone/>
            </a:pPr>
            <a:r>
              <a:rPr lang="ru-RU" sz="2400" dirty="0" smtClean="0"/>
              <a:t>__________________________</a:t>
            </a:r>
          </a:p>
          <a:p>
            <a:pPr marL="0" indent="0">
              <a:buNone/>
            </a:pPr>
            <a:r>
              <a:rPr lang="ru-RU" dirty="0" smtClean="0"/>
              <a:t>*</a:t>
            </a:r>
            <a:r>
              <a:rPr lang="ru-RU" sz="2400" dirty="0" smtClean="0"/>
              <a:t>В </a:t>
            </a:r>
            <a:r>
              <a:rPr lang="ru-RU" sz="2400" dirty="0"/>
              <a:t>название всех файлов включите название вашей команды и МР (например, «решение кейса_ [название </a:t>
            </a:r>
            <a:r>
              <a:rPr lang="ru-RU" sz="2400" dirty="0" err="1"/>
              <a:t>команды_МР</a:t>
            </a:r>
            <a:r>
              <a:rPr lang="ru-RU" sz="2400" dirty="0"/>
              <a:t>]. </a:t>
            </a:r>
            <a:r>
              <a:rPr lang="ru-RU" sz="2400" dirty="0" err="1"/>
              <a:t>doc</a:t>
            </a:r>
            <a:r>
              <a:rPr lang="ru-RU" sz="2400" dirty="0" smtClean="0"/>
              <a:t>.»)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1145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91264" cy="1084982"/>
          </a:xfrm>
        </p:spPr>
        <p:txBody>
          <a:bodyPr/>
          <a:lstStyle/>
          <a:p>
            <a:r>
              <a:rPr lang="ru-RU" b="1" dirty="0">
                <a:solidFill>
                  <a:srgbClr val="0000CC"/>
                </a:solidFill>
              </a:rPr>
              <a:t>Кейс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589" y="1988840"/>
            <a:ext cx="8686800" cy="2548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Кейс – задача, задание, связанные с содержанием профессиональной деятельности, результат которых не имеет однозначного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91150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CC"/>
                </a:solidFill>
              </a:rPr>
              <a:t>Управленческий кейс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645" y="1844824"/>
            <a:ext cx="8748464" cy="34849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Управленческий </a:t>
            </a:r>
            <a:r>
              <a:rPr lang="ru-RU" dirty="0"/>
              <a:t>кейс - задача, задание, связанные с содержанием профессиональной деятельности управленческого работника по управлению </a:t>
            </a:r>
            <a:r>
              <a:rPr lang="ru-RU" dirty="0" smtClean="0"/>
              <a:t>образовательной </a:t>
            </a:r>
            <a:r>
              <a:rPr lang="ru-RU" dirty="0"/>
              <a:t>организацией, образовательным процессом, решение которых характеризуется </a:t>
            </a:r>
            <a:r>
              <a:rPr lang="ru-RU" dirty="0" err="1"/>
              <a:t>многовариантностью</a:t>
            </a:r>
            <a:r>
              <a:rPr lang="ru-RU" dirty="0"/>
              <a:t> выборов решений и сложностью контекстных условий.</a:t>
            </a:r>
          </a:p>
        </p:txBody>
      </p:sp>
    </p:spTree>
    <p:extLst>
      <p:ext uri="{BB962C8B-B14F-4D97-AF65-F5344CB8AC3E}">
        <p14:creationId xmlns:p14="http://schemas.microsoft.com/office/powerpoint/2010/main" val="201024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CC"/>
                </a:solidFill>
              </a:rPr>
              <a:t>Внимание!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686800" cy="3024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!</a:t>
            </a:r>
            <a:r>
              <a:rPr lang="ru-RU" sz="3600" dirty="0" smtClean="0"/>
              <a:t> Обстоятельства </a:t>
            </a:r>
            <a:r>
              <a:rPr lang="ru-RU" sz="3600" dirty="0"/>
              <a:t>и условия,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не </a:t>
            </a:r>
            <a:r>
              <a:rPr lang="ru-RU" sz="3600" dirty="0"/>
              <a:t>зафиксированные в кейсе, могут </a:t>
            </a:r>
            <a:r>
              <a:rPr lang="ru-RU" sz="3600" dirty="0" smtClean="0"/>
              <a:t>быть</a:t>
            </a:r>
          </a:p>
          <a:p>
            <a:pPr marL="0" indent="0">
              <a:buNone/>
            </a:pPr>
            <a:r>
              <a:rPr lang="ru-RU" sz="3600" dirty="0" smtClean="0"/>
              <a:t>конкретизированы </a:t>
            </a:r>
            <a:r>
              <a:rPr lang="ru-RU" sz="3600" dirty="0"/>
              <a:t>командами </a:t>
            </a:r>
            <a:r>
              <a:rPr lang="ru-RU" sz="3600" dirty="0" smtClean="0"/>
              <a:t>самостоятельно.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1145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0000CC"/>
                </a:solidFill>
              </a:rPr>
              <a:t>Вопросы к кейсу: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5446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Что </a:t>
            </a:r>
            <a:r>
              <a:rPr lang="ru-RU" dirty="0"/>
              <a:t>нужно было сделать заранее, чтобы не оказаться в такой ситуации?</a:t>
            </a:r>
          </a:p>
          <a:p>
            <a:r>
              <a:rPr lang="ru-RU" dirty="0" smtClean="0"/>
              <a:t>Какие </a:t>
            </a:r>
            <a:r>
              <a:rPr lang="ru-RU" dirty="0"/>
              <a:t>решения должны быть приняты сейчас, чтобы выйти из сложившейся ситуации? Что в опыте и ресурсах ОО делает ваше решение возможным?</a:t>
            </a:r>
          </a:p>
          <a:p>
            <a:r>
              <a:rPr lang="ru-RU" dirty="0" smtClean="0"/>
              <a:t>Какие </a:t>
            </a:r>
            <a:r>
              <a:rPr lang="ru-RU" dirty="0"/>
              <a:t>риски есть у организации при выборе каждого из решений?</a:t>
            </a:r>
          </a:p>
          <a:p>
            <a:r>
              <a:rPr lang="ru-RU" dirty="0" smtClean="0"/>
              <a:t>Какие </a:t>
            </a:r>
            <a:r>
              <a:rPr lang="ru-RU" dirty="0"/>
              <a:t>долгосрочные меры может предпринимать ОО для решения проблемы в дальнейшем?</a:t>
            </a:r>
          </a:p>
          <a:p>
            <a:r>
              <a:rPr lang="ru-RU" dirty="0" smtClean="0"/>
              <a:t>Какие </a:t>
            </a:r>
            <a:r>
              <a:rPr lang="ru-RU" dirty="0"/>
              <a:t>проблемы для вас наиболее затруднительны в данной ситуации?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3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4823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CC"/>
                </a:solidFill>
              </a:rPr>
              <a:t>Представляя решение кейса укажите: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725488" indent="-549275">
              <a:buClr>
                <a:srgbClr val="0000CC"/>
              </a:buClr>
              <a:buFont typeface="Calibri" pitchFamily="34" charset="0"/>
              <a:buChar char="―"/>
              <a:tabLst>
                <a:tab pos="442913" algn="l"/>
              </a:tabLst>
            </a:pPr>
            <a:r>
              <a:rPr lang="ru-RU" dirty="0" smtClean="0"/>
              <a:t>Проблему</a:t>
            </a:r>
          </a:p>
          <a:p>
            <a:pPr marL="725488" indent="-549275">
              <a:buClr>
                <a:srgbClr val="0000CC"/>
              </a:buClr>
              <a:buFont typeface="Calibri" pitchFamily="34" charset="0"/>
              <a:buChar char="―"/>
              <a:tabLst>
                <a:tab pos="442913" algn="l"/>
              </a:tabLst>
            </a:pPr>
            <a:r>
              <a:rPr lang="ru-RU" dirty="0"/>
              <a:t>Варианты решения проблемы (алгоритм, несколько </a:t>
            </a:r>
            <a:r>
              <a:rPr lang="ru-RU" dirty="0" smtClean="0"/>
              <a:t>вариантов по приоритетности)</a:t>
            </a:r>
            <a:endParaRPr lang="ru-RU" dirty="0"/>
          </a:p>
          <a:p>
            <a:pPr marL="725488" indent="-549275">
              <a:buClr>
                <a:srgbClr val="0000CC"/>
              </a:buClr>
              <a:buFont typeface="Calibri" pitchFamily="34" charset="0"/>
              <a:buChar char="―"/>
              <a:tabLst>
                <a:tab pos="442913" algn="l"/>
              </a:tabLst>
            </a:pPr>
            <a:r>
              <a:rPr lang="ru-RU" dirty="0"/>
              <a:t>Ожидаемый </a:t>
            </a:r>
            <a:r>
              <a:rPr lang="ru-RU" dirty="0" smtClean="0"/>
              <a:t>результат</a:t>
            </a:r>
          </a:p>
          <a:p>
            <a:pPr marL="725488" indent="-549275">
              <a:buClr>
                <a:srgbClr val="0000CC"/>
              </a:buClr>
              <a:buFont typeface="Calibri" pitchFamily="34" charset="0"/>
              <a:buChar char="―"/>
              <a:tabLst>
                <a:tab pos="442913" algn="l"/>
              </a:tabLst>
            </a:pPr>
            <a:r>
              <a:rPr lang="ru-RU" dirty="0"/>
              <a:t>Сопутствующие </a:t>
            </a:r>
            <a:r>
              <a:rPr lang="ru-RU" dirty="0" smtClean="0"/>
              <a:t>условия</a:t>
            </a:r>
          </a:p>
          <a:p>
            <a:pPr marL="725488" indent="-549275">
              <a:buClr>
                <a:srgbClr val="0000CC"/>
              </a:buClr>
              <a:buFont typeface="Calibri" pitchFamily="34" charset="0"/>
              <a:buChar char="―"/>
              <a:tabLst>
                <a:tab pos="442913" algn="l"/>
              </a:tabLst>
            </a:pPr>
            <a:r>
              <a:rPr lang="ru-RU" dirty="0"/>
              <a:t>Ограничения в решении </a:t>
            </a:r>
            <a:r>
              <a:rPr lang="ru-RU" dirty="0" smtClean="0"/>
              <a:t>ситуации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3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00CC"/>
                </a:solidFill>
              </a:rPr>
              <a:t>Кейсы для управленческих команд образовательных организаций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52717865"/>
              </p:ext>
            </p:extLst>
          </p:nvPr>
        </p:nvGraphicFramePr>
        <p:xfrm>
          <a:off x="-1044624" y="1196752"/>
          <a:ext cx="1123324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3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00CC"/>
                </a:solidFill>
              </a:rPr>
              <a:t>Кейсы для управленческих команд образовательных организаций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9270869"/>
              </p:ext>
            </p:extLst>
          </p:nvPr>
        </p:nvGraphicFramePr>
        <p:xfrm>
          <a:off x="-2089248" y="1196752"/>
          <a:ext cx="1123324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392608" y="1124744"/>
            <a:ext cx="4752528" cy="3312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Управленческая </a:t>
            </a:r>
            <a:r>
              <a:rPr lang="ru-RU" sz="2000" dirty="0">
                <a:solidFill>
                  <a:srgbClr val="C00000"/>
                </a:solidFill>
              </a:rPr>
              <a:t>команда по выбору решает </a:t>
            </a:r>
            <a:r>
              <a:rPr lang="ru-RU" sz="2000" dirty="0" smtClean="0">
                <a:solidFill>
                  <a:srgbClr val="C00000"/>
                </a:solidFill>
              </a:rPr>
              <a:t>кейс, связанный </a:t>
            </a:r>
            <a:r>
              <a:rPr lang="ru-RU" sz="2000" dirty="0">
                <a:solidFill>
                  <a:srgbClr val="C00000"/>
                </a:solidFill>
              </a:rPr>
              <a:t>с формированием программы развития образовательной </a:t>
            </a:r>
            <a:r>
              <a:rPr lang="ru-RU" sz="2000" dirty="0" smtClean="0">
                <a:solidFill>
                  <a:srgbClr val="C00000"/>
                </a:solidFill>
              </a:rPr>
              <a:t>организации; </a:t>
            </a:r>
            <a:r>
              <a:rPr lang="ru-RU" sz="2000" dirty="0">
                <a:solidFill>
                  <a:srgbClr val="C00000"/>
                </a:solidFill>
              </a:rPr>
              <a:t>формулированием миссии; повышением конкурентоспособности; развитием организационного капитала; взаимодействием с социальными партнерами; </a:t>
            </a:r>
            <a:r>
              <a:rPr lang="ru-RU" sz="2000" dirty="0" smtClean="0">
                <a:solidFill>
                  <a:srgbClr val="C00000"/>
                </a:solidFill>
              </a:rPr>
              <a:t>применением эффективного контракта, профессионального стандарта; </a:t>
            </a:r>
            <a:r>
              <a:rPr lang="ru-RU" sz="2000" dirty="0">
                <a:solidFill>
                  <a:srgbClr val="C00000"/>
                </a:solidFill>
              </a:rPr>
              <a:t>внедрением инклюзивного образования; др</a:t>
            </a:r>
            <a:r>
              <a:rPr lang="ru-RU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654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582</Words>
  <Application>Microsoft Office PowerPoint</Application>
  <PresentationFormat>Экран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Чемпионат менеджеров-профессионалов  «Эффективные решения  для управленческих команд»</vt:lpstr>
      <vt:lpstr>Организация решения кейсов управленческими командами</vt:lpstr>
      <vt:lpstr>Кейс</vt:lpstr>
      <vt:lpstr>Управленческий кейс</vt:lpstr>
      <vt:lpstr>Внимание!</vt:lpstr>
      <vt:lpstr>Вопросы к кейсу:</vt:lpstr>
      <vt:lpstr>Представляя решение кейса укажите:</vt:lpstr>
      <vt:lpstr>Кейсы для управленческих команд образовательных организаций</vt:lpstr>
      <vt:lpstr>Кейсы для управленческих команд образовательных организаций</vt:lpstr>
      <vt:lpstr>Кейсы для управленческих команд образовательных организаций</vt:lpstr>
      <vt:lpstr>Кейсы для управленческих команд образовательных организаций</vt:lpstr>
      <vt:lpstr>Критерии оценивания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Зайцева Н.В.</cp:lastModifiedBy>
  <cp:revision>20</cp:revision>
  <dcterms:created xsi:type="dcterms:W3CDTF">2021-11-25T12:33:28Z</dcterms:created>
  <dcterms:modified xsi:type="dcterms:W3CDTF">2021-11-26T08:16:28Z</dcterms:modified>
</cp:coreProperties>
</file>