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9" r:id="rId5"/>
    <p:sldId id="260" r:id="rId6"/>
    <p:sldId id="265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72007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Творец наук российских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3107" y="1124744"/>
            <a:ext cx="5936778" cy="504033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Pictures\scale_12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6" t="4352" r="5805"/>
          <a:stretch/>
        </p:blipFill>
        <p:spPr bwMode="auto">
          <a:xfrm>
            <a:off x="1583107" y="1124744"/>
            <a:ext cx="5936777" cy="504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06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ломоносов\20211117_0936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98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8 [19] ноября 2021 г. исполняется 310 лет со дня </a:t>
            </a:r>
            <a:r>
              <a:rPr lang="ru-RU" dirty="0" smtClean="0"/>
              <a:t>рождения </a:t>
            </a:r>
            <a:r>
              <a:rPr lang="ru-RU" dirty="0"/>
              <a:t>Михаила Васильевича Ломоносова (1711−1765) − величайшего деятеля русской науки, литературы, культуры. Михаил Ломоносов – «универсальный человек»: физик, химик, энциклопедист, просветитель. Скрыв крестьянское происхождение, получил образование в лучших </a:t>
            </a:r>
            <a:r>
              <a:rPr lang="ru-RU" dirty="0" smtClean="0"/>
              <a:t>университетах</a:t>
            </a:r>
            <a:r>
              <a:rPr lang="ru-RU" dirty="0"/>
              <a:t>, изучал самые разные науки и сделал множество </a:t>
            </a:r>
            <a:r>
              <a:rPr lang="ru-RU" dirty="0" smtClean="0"/>
              <a:t>открытий</a:t>
            </a:r>
            <a:r>
              <a:rPr lang="ru-RU" dirty="0"/>
              <a:t>, писал учёные труды и преподавал в академиях. Он – один из создателей новой русской литературы, </a:t>
            </a:r>
            <a:r>
              <a:rPr lang="ru-RU" dirty="0" smtClean="0"/>
              <a:t>поэтическое </a:t>
            </a:r>
            <a:r>
              <a:rPr lang="ru-RU" dirty="0"/>
              <a:t>творчество которого послужило образцом </a:t>
            </a:r>
            <a:r>
              <a:rPr lang="ru-RU" dirty="0" smtClean="0"/>
              <a:t>вдохновения </a:t>
            </a:r>
            <a:r>
              <a:rPr lang="ru-RU" dirty="0"/>
              <a:t>для нескольких поколений русских писателей. </a:t>
            </a:r>
          </a:p>
        </p:txBody>
      </p:sp>
    </p:spTree>
    <p:extLst>
      <p:ext uri="{BB962C8B-B14F-4D97-AF65-F5344CB8AC3E}">
        <p14:creationId xmlns:p14="http://schemas.microsoft.com/office/powerpoint/2010/main" val="221471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В связи с этим в «Точке роста» школы было проведено мероприятие «Творец наук российских». Началось оно с демонстрации в актовом зале фильма «Ломоносов Михаил. Интересные факты из жизни». Затем учащиеся 7-11 классов собрались за «Круглым столом» в «Точке роста», где обсудили фильм и приняли участие в викторине, посвященной жизни и деятельности М.В. Ломоносова.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7694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За просмотром фильма о Ломоносове</a:t>
            </a:r>
            <a:endParaRPr lang="ru-RU" sz="3600" dirty="0"/>
          </a:p>
        </p:txBody>
      </p:sp>
      <p:pic>
        <p:nvPicPr>
          <p:cNvPr id="3074" name="Picture 2" descr="C:\Users\User\Desktop\ломоносов\20211117_09053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4"/>
          <a:stretch/>
        </p:blipFill>
        <p:spPr bwMode="auto">
          <a:xfrm>
            <a:off x="395536" y="1340768"/>
            <a:ext cx="8046156" cy="417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51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Встреча </a:t>
            </a:r>
            <a:r>
              <a:rPr lang="ru-RU" dirty="0" smtClean="0"/>
              <a:t>за </a:t>
            </a:r>
            <a:r>
              <a:rPr lang="ru-RU" dirty="0" smtClean="0"/>
              <a:t>круглым столом</a:t>
            </a:r>
            <a:endParaRPr lang="ru-RU" dirty="0"/>
          </a:p>
        </p:txBody>
      </p:sp>
      <p:pic>
        <p:nvPicPr>
          <p:cNvPr id="1026" name="Picture 2" descr="C:\Users\User\Desktop\ломоносов\20211117_0923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83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У</a:t>
            </a:r>
            <a:r>
              <a:rPr lang="ru-RU" sz="2400" dirty="0" smtClean="0"/>
              <a:t>читель физики Епишина Е. В. </a:t>
            </a:r>
            <a:br>
              <a:rPr lang="ru-RU" sz="2400" dirty="0" smtClean="0"/>
            </a:br>
            <a:r>
              <a:rPr lang="ru-RU" sz="2400" dirty="0" smtClean="0"/>
              <a:t>заинтересовала детей вопросами викторины</a:t>
            </a:r>
            <a:endParaRPr lang="ru-RU" sz="2400" dirty="0"/>
          </a:p>
        </p:txBody>
      </p:sp>
      <p:pic>
        <p:nvPicPr>
          <p:cNvPr id="8194" name="Picture 2" descr="C:\Users\User\Desktop\ломоносов\20211117_09264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6"/>
          <a:stretch/>
        </p:blipFill>
        <p:spPr bwMode="auto">
          <a:xfrm>
            <a:off x="1097844" y="1484784"/>
            <a:ext cx="744565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9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86631"/>
            <a:ext cx="8229600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1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6"/>
            <a:ext cx="804615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270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ломоносов\20211117_0935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92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181</Words>
  <Application>Microsoft Office PowerPoint</Application>
  <PresentationFormat>Экран (4:3)</PresentationFormat>
  <Paragraphs>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Творец наук российских</vt:lpstr>
      <vt:lpstr>Презентация PowerPoint</vt:lpstr>
      <vt:lpstr>Презентация PowerPoint</vt:lpstr>
      <vt:lpstr>За просмотром фильма о Ломоносове</vt:lpstr>
      <vt:lpstr>Встреча за круглым столом</vt:lpstr>
      <vt:lpstr>Учитель физики Епишина Е. В.  заинтересовала детей вопросами викторины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Творец наук российских</dc:title>
  <dc:creator>User</dc:creator>
  <cp:lastModifiedBy>User</cp:lastModifiedBy>
  <cp:revision>9</cp:revision>
  <dcterms:created xsi:type="dcterms:W3CDTF">2021-11-18T07:46:33Z</dcterms:created>
  <dcterms:modified xsi:type="dcterms:W3CDTF">2021-11-18T11:18:47Z</dcterms:modified>
</cp:coreProperties>
</file>