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9" r:id="rId3"/>
    <p:sldId id="281" r:id="rId4"/>
    <p:sldId id="282" r:id="rId5"/>
    <p:sldId id="274" r:id="rId6"/>
    <p:sldId id="288" r:id="rId7"/>
    <p:sldId id="267" r:id="rId8"/>
    <p:sldId id="290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009999"/>
    <a:srgbClr val="FFFF99"/>
    <a:srgbClr val="FFFF66"/>
    <a:srgbClr val="FFFF00"/>
    <a:srgbClr val="0066FF"/>
    <a:srgbClr val="CCECFF"/>
    <a:srgbClr val="00569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DB1DC-ED83-4553-BA2C-FE1DDD0295C0}" type="doc">
      <dgm:prSet loTypeId="urn:microsoft.com/office/officeart/2005/8/layout/process4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4B237D0-9F8B-4262-8F81-1FC200E7590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1. Выбор темы</a:t>
          </a:r>
        </a:p>
      </dgm:t>
    </dgm:pt>
    <dgm:pt modelId="{F231C75A-DFCB-4173-8F03-E4542C1E989F}" type="parTrans" cxnId="{0DC1590B-8ED6-4C03-8623-8F614E071DF5}">
      <dgm:prSet/>
      <dgm:spPr/>
      <dgm:t>
        <a:bodyPr/>
        <a:lstStyle/>
        <a:p>
          <a:endParaRPr lang="ru-RU"/>
        </a:p>
      </dgm:t>
    </dgm:pt>
    <dgm:pt modelId="{C3574BD9-E48E-4BEB-9C85-DF0E9D8C6C77}" type="sibTrans" cxnId="{0DC1590B-8ED6-4C03-8623-8F614E071DF5}">
      <dgm:prSet/>
      <dgm:spPr/>
      <dgm:t>
        <a:bodyPr/>
        <a:lstStyle/>
        <a:p>
          <a:endParaRPr lang="ru-RU"/>
        </a:p>
      </dgm:t>
    </dgm:pt>
    <dgm:pt modelId="{4F9BC43D-1757-4E72-BC45-0A22F0DC437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3. Планирование</a:t>
          </a:r>
        </a:p>
      </dgm:t>
    </dgm:pt>
    <dgm:pt modelId="{4AAC5625-590B-406D-8DFE-E99DA4AF492D}" type="parTrans" cxnId="{1147053B-32CE-4D52-804E-77B7E7C95283}">
      <dgm:prSet/>
      <dgm:spPr/>
      <dgm:t>
        <a:bodyPr/>
        <a:lstStyle/>
        <a:p>
          <a:endParaRPr lang="ru-RU"/>
        </a:p>
      </dgm:t>
    </dgm:pt>
    <dgm:pt modelId="{4CAEEC69-DD90-4EAC-BBAA-8444F0EC5ACA}" type="sibTrans" cxnId="{1147053B-32CE-4D52-804E-77B7E7C95283}">
      <dgm:prSet/>
      <dgm:spPr/>
      <dgm:t>
        <a:bodyPr/>
        <a:lstStyle/>
        <a:p>
          <a:endParaRPr lang="ru-RU"/>
        </a:p>
      </dgm:t>
    </dgm:pt>
    <dgm:pt modelId="{9B3FA1F6-02F5-476E-984F-15A00F64C63F}">
      <dgm:prSet phldrT="[Текст]" custT="1"/>
      <dgm:spPr/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 "Паутинка"</a:t>
          </a:r>
        </a:p>
      </dgm:t>
    </dgm:pt>
    <dgm:pt modelId="{DC24C426-93AC-4CCB-90C8-D53628D57106}" type="parTrans" cxnId="{8F6432A5-04E4-4CDF-BB40-95F87EB95755}">
      <dgm:prSet/>
      <dgm:spPr/>
      <dgm:t>
        <a:bodyPr/>
        <a:lstStyle/>
        <a:p>
          <a:endParaRPr lang="ru-RU"/>
        </a:p>
      </dgm:t>
    </dgm:pt>
    <dgm:pt modelId="{8167452D-87AC-4A90-9A22-6463EA639A90}" type="sibTrans" cxnId="{8F6432A5-04E4-4CDF-BB40-95F87EB95755}">
      <dgm:prSet/>
      <dgm:spPr/>
      <dgm:t>
        <a:bodyPr/>
        <a:lstStyle/>
        <a:p>
          <a:endParaRPr lang="ru-RU"/>
        </a:p>
      </dgm:t>
    </dgm:pt>
    <dgm:pt modelId="{9BEC0CCB-7950-4326-A900-BBC07C47855B}">
      <dgm:prSet phldrT="[Текст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SCRUM</a:t>
          </a:r>
          <a:r>
            <a:rPr lang="ru-RU" sz="2000" dirty="0">
              <a:latin typeface="Century Gothic" panose="020B0502020202020204" pitchFamily="34" charset="0"/>
            </a:rPr>
            <a:t>-доска</a:t>
          </a:r>
        </a:p>
      </dgm:t>
    </dgm:pt>
    <dgm:pt modelId="{2D2B620B-3F52-4C46-98CC-EE69BE816A39}" type="parTrans" cxnId="{5493FB36-CCE2-46A2-80DE-19490C09D696}">
      <dgm:prSet/>
      <dgm:spPr/>
      <dgm:t>
        <a:bodyPr/>
        <a:lstStyle/>
        <a:p>
          <a:endParaRPr lang="ru-RU"/>
        </a:p>
      </dgm:t>
    </dgm:pt>
    <dgm:pt modelId="{5BDE1376-4B1B-4623-B0E5-B55402D2508B}" type="sibTrans" cxnId="{5493FB36-CCE2-46A2-80DE-19490C09D696}">
      <dgm:prSet/>
      <dgm:spPr/>
      <dgm:t>
        <a:bodyPr/>
        <a:lstStyle/>
        <a:p>
          <a:endParaRPr lang="ru-RU"/>
        </a:p>
      </dgm:t>
    </dgm:pt>
    <dgm:pt modelId="{B9132E0B-121C-4F8B-8AF9-24857788A831}">
      <dgm:prSet phldrT="[Текст]" custT="1"/>
      <dgm:spPr/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4. Реализация проекта</a:t>
          </a:r>
        </a:p>
      </dgm:t>
    </dgm:pt>
    <dgm:pt modelId="{FFA6E8E0-3BCC-4331-A1DC-9DCD35E159CC}" type="parTrans" cxnId="{B35CA829-E500-4595-9C30-5C39B41B0AA1}">
      <dgm:prSet/>
      <dgm:spPr/>
      <dgm:t>
        <a:bodyPr/>
        <a:lstStyle/>
        <a:p>
          <a:endParaRPr lang="ru-RU"/>
        </a:p>
      </dgm:t>
    </dgm:pt>
    <dgm:pt modelId="{6969EA9C-9A83-4F35-9C5C-07790FCD261E}" type="sibTrans" cxnId="{B35CA829-E500-4595-9C30-5C39B41B0AA1}">
      <dgm:prSet/>
      <dgm:spPr/>
      <dgm:t>
        <a:bodyPr/>
        <a:lstStyle/>
        <a:p>
          <a:endParaRPr lang="ru-RU"/>
        </a:p>
      </dgm:t>
    </dgm:pt>
    <dgm:pt modelId="{29782912-75C0-42A6-9378-67018E9CF43D}">
      <dgm:prSet custT="1"/>
      <dgm:spPr>
        <a:solidFill>
          <a:srgbClr val="FFCC66"/>
        </a:solidFill>
      </dgm:spPr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2. Подготовительный этап</a:t>
          </a:r>
        </a:p>
      </dgm:t>
    </dgm:pt>
    <dgm:pt modelId="{ECAF7552-F2F6-4BF3-BAFB-EECB352AB9A5}" type="parTrans" cxnId="{AF6C2492-38EF-43E1-8DE6-6A034BC5F9A3}">
      <dgm:prSet/>
      <dgm:spPr/>
      <dgm:t>
        <a:bodyPr/>
        <a:lstStyle/>
        <a:p>
          <a:endParaRPr lang="ru-RU"/>
        </a:p>
      </dgm:t>
    </dgm:pt>
    <dgm:pt modelId="{ED80E3F5-AB13-4422-AAEF-F62B4266F34A}" type="sibTrans" cxnId="{AF6C2492-38EF-43E1-8DE6-6A034BC5F9A3}">
      <dgm:prSet/>
      <dgm:spPr/>
      <dgm:t>
        <a:bodyPr/>
        <a:lstStyle/>
        <a:p>
          <a:endParaRPr lang="ru-RU"/>
        </a:p>
      </dgm:t>
    </dgm:pt>
    <dgm:pt modelId="{5E34DEDC-E2DD-4595-A642-FC15C3E3D10B}">
      <dgm:prSet custT="1"/>
      <dgm:spPr/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"Парные коммуникации"</a:t>
          </a:r>
        </a:p>
      </dgm:t>
    </dgm:pt>
    <dgm:pt modelId="{D37108A7-528E-4CE4-9266-4821E7B25485}" type="parTrans" cxnId="{6E07CDFF-4719-4B75-B6F9-E6C9A0707155}">
      <dgm:prSet/>
      <dgm:spPr/>
      <dgm:t>
        <a:bodyPr/>
        <a:lstStyle/>
        <a:p>
          <a:endParaRPr lang="ru-RU"/>
        </a:p>
      </dgm:t>
    </dgm:pt>
    <dgm:pt modelId="{D65CC257-5839-4EF7-8C3D-CD7E6ED5B80A}" type="sibTrans" cxnId="{6E07CDFF-4719-4B75-B6F9-E6C9A0707155}">
      <dgm:prSet/>
      <dgm:spPr/>
      <dgm:t>
        <a:bodyPr/>
        <a:lstStyle/>
        <a:p>
          <a:endParaRPr lang="ru-RU"/>
        </a:p>
      </dgm:t>
    </dgm:pt>
    <dgm:pt modelId="{93D65A5D-F835-487C-8DA2-27651FD6776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5. Завершение проекта. Демонстрация результатов </a:t>
          </a:r>
        </a:p>
      </dgm:t>
    </dgm:pt>
    <dgm:pt modelId="{A52FE6F4-EAAF-403B-9D62-320198493C1C}" type="parTrans" cxnId="{416A26EF-46E4-40CC-8D8B-C1DD99EA21C0}">
      <dgm:prSet/>
      <dgm:spPr/>
      <dgm:t>
        <a:bodyPr/>
        <a:lstStyle/>
        <a:p>
          <a:endParaRPr lang="ru-RU"/>
        </a:p>
      </dgm:t>
    </dgm:pt>
    <dgm:pt modelId="{A1D79E4E-8705-44D7-AF79-2BFC2333D55D}" type="sibTrans" cxnId="{416A26EF-46E4-40CC-8D8B-C1DD99EA21C0}">
      <dgm:prSet/>
      <dgm:spPr/>
      <dgm:t>
        <a:bodyPr/>
        <a:lstStyle/>
        <a:p>
          <a:endParaRPr lang="ru-RU"/>
        </a:p>
      </dgm:t>
    </dgm:pt>
    <dgm:pt modelId="{6736F444-F666-4323-A703-C98913C070CB}">
      <dgm:prSet custT="1"/>
      <dgm:spPr/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Групповой сбор</a:t>
          </a:r>
        </a:p>
      </dgm:t>
    </dgm:pt>
    <dgm:pt modelId="{7144C2AD-443F-473C-B7DB-FE64A8DD3533}" type="parTrans" cxnId="{0C7FE77C-AF9F-4404-9ED9-4CD8979360FC}">
      <dgm:prSet/>
      <dgm:spPr/>
      <dgm:t>
        <a:bodyPr/>
        <a:lstStyle/>
        <a:p>
          <a:endParaRPr lang="ru-RU"/>
        </a:p>
      </dgm:t>
    </dgm:pt>
    <dgm:pt modelId="{9B200F89-03B6-4E99-8EB1-EF8109C89C29}" type="sibTrans" cxnId="{0C7FE77C-AF9F-4404-9ED9-4CD8979360FC}">
      <dgm:prSet/>
      <dgm:spPr/>
      <dgm:t>
        <a:bodyPr/>
        <a:lstStyle/>
        <a:p>
          <a:endParaRPr lang="ru-RU"/>
        </a:p>
      </dgm:t>
    </dgm:pt>
    <dgm:pt modelId="{A943CB5D-6B4E-47BE-93BC-D9447F637C6E}">
      <dgm:prSet custT="1"/>
      <dgm:spPr/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Голосование</a:t>
          </a:r>
        </a:p>
      </dgm:t>
    </dgm:pt>
    <dgm:pt modelId="{DDD8BA74-98F8-4840-A6DD-96C4C5390B0B}" type="parTrans" cxnId="{12B67D94-2A19-4A8B-9FFD-FE4D7655899E}">
      <dgm:prSet/>
      <dgm:spPr/>
      <dgm:t>
        <a:bodyPr/>
        <a:lstStyle/>
        <a:p>
          <a:endParaRPr lang="ru-RU"/>
        </a:p>
      </dgm:t>
    </dgm:pt>
    <dgm:pt modelId="{3C521B4B-3C7D-4F81-8A1D-76C2BC2FA146}" type="sibTrans" cxnId="{12B67D94-2A19-4A8B-9FFD-FE4D7655899E}">
      <dgm:prSet/>
      <dgm:spPr/>
      <dgm:t>
        <a:bodyPr/>
        <a:lstStyle/>
        <a:p>
          <a:endParaRPr lang="ru-RU"/>
        </a:p>
      </dgm:t>
    </dgm:pt>
    <dgm:pt modelId="{D433C872-C177-40D0-A0A1-84A5C315FDB1}">
      <dgm:prSet phldrT="[Текст]" custT="1"/>
      <dgm:spPr/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"Доска выбора"</a:t>
          </a:r>
        </a:p>
      </dgm:t>
    </dgm:pt>
    <dgm:pt modelId="{5581564C-96D8-416A-8732-D531D9FEB79F}" type="parTrans" cxnId="{75546404-9793-4226-8BBB-7619CCDF348D}">
      <dgm:prSet/>
      <dgm:spPr/>
      <dgm:t>
        <a:bodyPr/>
        <a:lstStyle/>
        <a:p>
          <a:endParaRPr lang="ru-RU"/>
        </a:p>
      </dgm:t>
    </dgm:pt>
    <dgm:pt modelId="{C7696795-14C2-4D4E-BED2-C39A52A116C9}" type="sibTrans" cxnId="{75546404-9793-4226-8BBB-7619CCDF348D}">
      <dgm:prSet/>
      <dgm:spPr/>
      <dgm:t>
        <a:bodyPr/>
        <a:lstStyle/>
        <a:p>
          <a:endParaRPr lang="ru-RU"/>
        </a:p>
      </dgm:t>
    </dgm:pt>
    <dgm:pt modelId="{F1C1B760-904E-4BB3-9E38-7455834CAD1C}">
      <dgm:prSet custT="1"/>
      <dgm:spPr/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Модель трех вопросов</a:t>
          </a:r>
        </a:p>
      </dgm:t>
    </dgm:pt>
    <dgm:pt modelId="{172DE104-03E7-4353-96A7-AA775DB02099}" type="parTrans" cxnId="{5D0AFD15-30A7-42F8-8BDD-189CC6852646}">
      <dgm:prSet/>
      <dgm:spPr/>
      <dgm:t>
        <a:bodyPr/>
        <a:lstStyle/>
        <a:p>
          <a:endParaRPr lang="ru-RU"/>
        </a:p>
      </dgm:t>
    </dgm:pt>
    <dgm:pt modelId="{1649CD23-1813-43C2-A62C-98BB66112C2A}" type="sibTrans" cxnId="{5D0AFD15-30A7-42F8-8BDD-189CC6852646}">
      <dgm:prSet/>
      <dgm:spPr/>
      <dgm:t>
        <a:bodyPr/>
        <a:lstStyle/>
        <a:p>
          <a:endParaRPr lang="ru-RU"/>
        </a:p>
      </dgm:t>
    </dgm:pt>
    <dgm:pt modelId="{669669B6-8B74-4C46-B3C4-C8EB812C288C}" type="pres">
      <dgm:prSet presAssocID="{114DB1DC-ED83-4553-BA2C-FE1DDD0295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BDA31-D1C2-4ACF-814F-438E96FD77C4}" type="pres">
      <dgm:prSet presAssocID="{93D65A5D-F835-487C-8DA2-27651FD67764}" presName="boxAndChildren" presStyleCnt="0"/>
      <dgm:spPr/>
    </dgm:pt>
    <dgm:pt modelId="{CDB76365-9DF5-4269-BAEB-428168170019}" type="pres">
      <dgm:prSet presAssocID="{93D65A5D-F835-487C-8DA2-27651FD67764}" presName="parentTextBox" presStyleLbl="node1" presStyleIdx="0" presStyleCnt="5"/>
      <dgm:spPr/>
      <dgm:t>
        <a:bodyPr/>
        <a:lstStyle/>
        <a:p>
          <a:endParaRPr lang="ru-RU"/>
        </a:p>
      </dgm:t>
    </dgm:pt>
    <dgm:pt modelId="{5F882B53-919D-4EB7-B975-51D6EE5F70D8}" type="pres">
      <dgm:prSet presAssocID="{6969EA9C-9A83-4F35-9C5C-07790FCD261E}" presName="sp" presStyleCnt="0"/>
      <dgm:spPr/>
    </dgm:pt>
    <dgm:pt modelId="{1B97DC8C-94A7-4044-AF97-215F07D08F6B}" type="pres">
      <dgm:prSet presAssocID="{B9132E0B-121C-4F8B-8AF9-24857788A831}" presName="arrowAndChildren" presStyleCnt="0"/>
      <dgm:spPr/>
    </dgm:pt>
    <dgm:pt modelId="{1A6A6F53-FDCA-4553-87C5-4ACBB82C1757}" type="pres">
      <dgm:prSet presAssocID="{B9132E0B-121C-4F8B-8AF9-24857788A831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0013E03-34D3-48B4-B967-1EB7F62FCAFC}" type="pres">
      <dgm:prSet presAssocID="{4CAEEC69-DD90-4EAC-BBAA-8444F0EC5ACA}" presName="sp" presStyleCnt="0"/>
      <dgm:spPr/>
    </dgm:pt>
    <dgm:pt modelId="{2FE1505C-ABF2-4B88-BDF6-1BB225993544}" type="pres">
      <dgm:prSet presAssocID="{4F9BC43D-1757-4E72-BC45-0A22F0DC4379}" presName="arrowAndChildren" presStyleCnt="0"/>
      <dgm:spPr/>
    </dgm:pt>
    <dgm:pt modelId="{CF8AF80C-3109-45FE-B8F9-F4E3488C5037}" type="pres">
      <dgm:prSet presAssocID="{4F9BC43D-1757-4E72-BC45-0A22F0DC4379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D154B3F4-9942-4D39-93BB-DE0A182F2BA8}" type="pres">
      <dgm:prSet presAssocID="{4F9BC43D-1757-4E72-BC45-0A22F0DC4379}" presName="arrow" presStyleLbl="node1" presStyleIdx="2" presStyleCnt="5" custLinFactNeighborX="347" custLinFactNeighborY="-2157"/>
      <dgm:spPr/>
      <dgm:t>
        <a:bodyPr/>
        <a:lstStyle/>
        <a:p>
          <a:endParaRPr lang="ru-RU"/>
        </a:p>
      </dgm:t>
    </dgm:pt>
    <dgm:pt modelId="{A077C0CB-F811-4C4F-ABCA-7BFB3C057FC6}" type="pres">
      <dgm:prSet presAssocID="{4F9BC43D-1757-4E72-BC45-0A22F0DC4379}" presName="descendantArrow" presStyleCnt="0"/>
      <dgm:spPr/>
    </dgm:pt>
    <dgm:pt modelId="{A44EF2DE-6F9D-4DB2-95BD-718519A4EDB3}" type="pres">
      <dgm:prSet presAssocID="{9B3FA1F6-02F5-476E-984F-15A00F64C63F}" presName="childTextArrow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AB876-6814-48DF-843D-007FAD504962}" type="pres">
      <dgm:prSet presAssocID="{9BEC0CCB-7950-4326-A900-BBC07C47855B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7BA98-903D-4490-94D7-BD07B0ECC707}" type="pres">
      <dgm:prSet presAssocID="{D433C872-C177-40D0-A0A1-84A5C315FDB1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22332-6995-45BE-B28D-1E279BBE9FA6}" type="pres">
      <dgm:prSet presAssocID="{ED80E3F5-AB13-4422-AAEF-F62B4266F34A}" presName="sp" presStyleCnt="0"/>
      <dgm:spPr/>
    </dgm:pt>
    <dgm:pt modelId="{901C0D0D-9D8F-4043-84DB-5687419120AB}" type="pres">
      <dgm:prSet presAssocID="{29782912-75C0-42A6-9378-67018E9CF43D}" presName="arrowAndChildren" presStyleCnt="0"/>
      <dgm:spPr/>
    </dgm:pt>
    <dgm:pt modelId="{0C347D11-13E8-4B87-A4E0-1A5C6A297FE5}" type="pres">
      <dgm:prSet presAssocID="{29782912-75C0-42A6-9378-67018E9CF43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4A705158-9940-4469-93C2-E2DB0C36B594}" type="pres">
      <dgm:prSet presAssocID="{29782912-75C0-42A6-9378-67018E9CF43D}" presName="arrow" presStyleLbl="node1" presStyleIdx="3" presStyleCnt="5"/>
      <dgm:spPr/>
      <dgm:t>
        <a:bodyPr/>
        <a:lstStyle/>
        <a:p>
          <a:endParaRPr lang="ru-RU"/>
        </a:p>
      </dgm:t>
    </dgm:pt>
    <dgm:pt modelId="{93209B75-827D-47AA-A046-9A18CEE9861D}" type="pres">
      <dgm:prSet presAssocID="{29782912-75C0-42A6-9378-67018E9CF43D}" presName="descendantArrow" presStyleCnt="0"/>
      <dgm:spPr/>
    </dgm:pt>
    <dgm:pt modelId="{EC49239D-13F9-4E55-B9E9-EB026D75D77D}" type="pres">
      <dgm:prSet presAssocID="{5E34DEDC-E2DD-4595-A642-FC15C3E3D10B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522E2-CCFC-461D-8A4C-4C1C49BFC8A6}" type="pres">
      <dgm:prSet presAssocID="{F1C1B760-904E-4BB3-9E38-7455834CAD1C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1404B-E11F-4E05-9460-9876150C7C77}" type="pres">
      <dgm:prSet presAssocID="{C3574BD9-E48E-4BEB-9C85-DF0E9D8C6C77}" presName="sp" presStyleCnt="0"/>
      <dgm:spPr/>
    </dgm:pt>
    <dgm:pt modelId="{903AB696-422D-4D72-A987-D919690069E2}" type="pres">
      <dgm:prSet presAssocID="{04B237D0-9F8B-4262-8F81-1FC200E7590E}" presName="arrowAndChildren" presStyleCnt="0"/>
      <dgm:spPr/>
    </dgm:pt>
    <dgm:pt modelId="{4805DF89-B417-4E0A-AC4C-580E1FA4BA7A}" type="pres">
      <dgm:prSet presAssocID="{04B237D0-9F8B-4262-8F81-1FC200E7590E}" presName="parentTextArrow" presStyleLbl="node1" presStyleIdx="3" presStyleCnt="5" custLinFactNeighborX="-1389" custLinFactNeighborY="-221"/>
      <dgm:spPr/>
      <dgm:t>
        <a:bodyPr/>
        <a:lstStyle/>
        <a:p>
          <a:endParaRPr lang="ru-RU"/>
        </a:p>
      </dgm:t>
    </dgm:pt>
    <dgm:pt modelId="{CC1727AF-D140-4EB5-9BA8-242359AD6893}" type="pres">
      <dgm:prSet presAssocID="{04B237D0-9F8B-4262-8F81-1FC200E7590E}" presName="arrow" presStyleLbl="node1" presStyleIdx="4" presStyleCnt="5" custLinFactNeighborX="126" custLinFactNeighborY="2696"/>
      <dgm:spPr/>
      <dgm:t>
        <a:bodyPr/>
        <a:lstStyle/>
        <a:p>
          <a:endParaRPr lang="ru-RU"/>
        </a:p>
      </dgm:t>
    </dgm:pt>
    <dgm:pt modelId="{02E44914-D528-40F9-92A2-B3480A8E8045}" type="pres">
      <dgm:prSet presAssocID="{04B237D0-9F8B-4262-8F81-1FC200E7590E}" presName="descendantArrow" presStyleCnt="0"/>
      <dgm:spPr/>
    </dgm:pt>
    <dgm:pt modelId="{CB85D792-BFC1-4A7E-994D-CD3919FE20AE}" type="pres">
      <dgm:prSet presAssocID="{6736F444-F666-4323-A703-C98913C070CB}" presName="childTextArrow" presStyleLbl="fgAccFollowNode1" presStyleIdx="5" presStyleCnt="7" custLinFactNeighborX="-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CA270-E135-4E98-BA76-6E6F41B6D818}" type="pres">
      <dgm:prSet presAssocID="{A943CB5D-6B4E-47BE-93BC-D9447F637C6E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DBCB9-E5DA-46DA-BC7C-E156A5B9D9BA}" type="presOf" srcId="{A943CB5D-6B4E-47BE-93BC-D9447F637C6E}" destId="{CEECA270-E135-4E98-BA76-6E6F41B6D818}" srcOrd="0" destOrd="0" presId="urn:microsoft.com/office/officeart/2005/8/layout/process4"/>
    <dgm:cxn modelId="{BD3139D9-93A0-4D44-95AF-F4AB4BB410C5}" type="presOf" srcId="{4F9BC43D-1757-4E72-BC45-0A22F0DC4379}" destId="{D154B3F4-9942-4D39-93BB-DE0A182F2BA8}" srcOrd="1" destOrd="0" presId="urn:microsoft.com/office/officeart/2005/8/layout/process4"/>
    <dgm:cxn modelId="{B1A677A8-F859-4677-9748-C04879D9E3FC}" type="presOf" srcId="{4F9BC43D-1757-4E72-BC45-0A22F0DC4379}" destId="{CF8AF80C-3109-45FE-B8F9-F4E3488C5037}" srcOrd="0" destOrd="0" presId="urn:microsoft.com/office/officeart/2005/8/layout/process4"/>
    <dgm:cxn modelId="{EBA875A0-3867-4CBC-8244-FE49498A3315}" type="presOf" srcId="{6736F444-F666-4323-A703-C98913C070CB}" destId="{CB85D792-BFC1-4A7E-994D-CD3919FE20AE}" srcOrd="0" destOrd="0" presId="urn:microsoft.com/office/officeart/2005/8/layout/process4"/>
    <dgm:cxn modelId="{12B67D94-2A19-4A8B-9FFD-FE4D7655899E}" srcId="{04B237D0-9F8B-4262-8F81-1FC200E7590E}" destId="{A943CB5D-6B4E-47BE-93BC-D9447F637C6E}" srcOrd="1" destOrd="0" parTransId="{DDD8BA74-98F8-4840-A6DD-96C4C5390B0B}" sibTransId="{3C521B4B-3C7D-4F81-8A1D-76C2BC2FA146}"/>
    <dgm:cxn modelId="{3124D10D-827D-4CB2-9F51-36D1AAE26758}" type="presOf" srcId="{93D65A5D-F835-487C-8DA2-27651FD67764}" destId="{CDB76365-9DF5-4269-BAEB-428168170019}" srcOrd="0" destOrd="0" presId="urn:microsoft.com/office/officeart/2005/8/layout/process4"/>
    <dgm:cxn modelId="{6DA5B45F-DDAF-4A2D-98EE-294238745B67}" type="presOf" srcId="{D433C872-C177-40D0-A0A1-84A5C315FDB1}" destId="{0347BA98-903D-4490-94D7-BD07B0ECC707}" srcOrd="0" destOrd="0" presId="urn:microsoft.com/office/officeart/2005/8/layout/process4"/>
    <dgm:cxn modelId="{AF6C2492-38EF-43E1-8DE6-6A034BC5F9A3}" srcId="{114DB1DC-ED83-4553-BA2C-FE1DDD0295C0}" destId="{29782912-75C0-42A6-9378-67018E9CF43D}" srcOrd="1" destOrd="0" parTransId="{ECAF7552-F2F6-4BF3-BAFB-EECB352AB9A5}" sibTransId="{ED80E3F5-AB13-4422-AAEF-F62B4266F34A}"/>
    <dgm:cxn modelId="{B35CA829-E500-4595-9C30-5C39B41B0AA1}" srcId="{114DB1DC-ED83-4553-BA2C-FE1DDD0295C0}" destId="{B9132E0B-121C-4F8B-8AF9-24857788A831}" srcOrd="3" destOrd="0" parTransId="{FFA6E8E0-3BCC-4331-A1DC-9DCD35E159CC}" sibTransId="{6969EA9C-9A83-4F35-9C5C-07790FCD261E}"/>
    <dgm:cxn modelId="{57A2DE0F-C665-43BE-9EB6-16AEEACAED24}" type="presOf" srcId="{114DB1DC-ED83-4553-BA2C-FE1DDD0295C0}" destId="{669669B6-8B74-4C46-B3C4-C8EB812C288C}" srcOrd="0" destOrd="0" presId="urn:microsoft.com/office/officeart/2005/8/layout/process4"/>
    <dgm:cxn modelId="{5493FB36-CCE2-46A2-80DE-19490C09D696}" srcId="{4F9BC43D-1757-4E72-BC45-0A22F0DC4379}" destId="{9BEC0CCB-7950-4326-A900-BBC07C47855B}" srcOrd="1" destOrd="0" parTransId="{2D2B620B-3F52-4C46-98CC-EE69BE816A39}" sibTransId="{5BDE1376-4B1B-4623-B0E5-B55402D2508B}"/>
    <dgm:cxn modelId="{A46FA4BB-2C79-44BE-BD08-B703B81E75B8}" type="presOf" srcId="{B9132E0B-121C-4F8B-8AF9-24857788A831}" destId="{1A6A6F53-FDCA-4553-87C5-4ACBB82C1757}" srcOrd="0" destOrd="0" presId="urn:microsoft.com/office/officeart/2005/8/layout/process4"/>
    <dgm:cxn modelId="{AC254EA5-87A4-4AF6-8995-E2FD738EF744}" type="presOf" srcId="{04B237D0-9F8B-4262-8F81-1FC200E7590E}" destId="{4805DF89-B417-4E0A-AC4C-580E1FA4BA7A}" srcOrd="0" destOrd="0" presId="urn:microsoft.com/office/officeart/2005/8/layout/process4"/>
    <dgm:cxn modelId="{8F6432A5-04E4-4CDF-BB40-95F87EB95755}" srcId="{4F9BC43D-1757-4E72-BC45-0A22F0DC4379}" destId="{9B3FA1F6-02F5-476E-984F-15A00F64C63F}" srcOrd="0" destOrd="0" parTransId="{DC24C426-93AC-4CCB-90C8-D53628D57106}" sibTransId="{8167452D-87AC-4A90-9A22-6463EA639A90}"/>
    <dgm:cxn modelId="{504257C8-0FA6-4ACC-8A3D-5830B9C0FAC7}" type="presOf" srcId="{04B237D0-9F8B-4262-8F81-1FC200E7590E}" destId="{CC1727AF-D140-4EB5-9BA8-242359AD6893}" srcOrd="1" destOrd="0" presId="urn:microsoft.com/office/officeart/2005/8/layout/process4"/>
    <dgm:cxn modelId="{12BBFFB9-0D01-4A34-BF4F-F1BFC508922F}" type="presOf" srcId="{29782912-75C0-42A6-9378-67018E9CF43D}" destId="{0C347D11-13E8-4B87-A4E0-1A5C6A297FE5}" srcOrd="0" destOrd="0" presId="urn:microsoft.com/office/officeart/2005/8/layout/process4"/>
    <dgm:cxn modelId="{513D6EA4-C80D-4FD0-9A05-F63E80A9C8AA}" type="presOf" srcId="{5E34DEDC-E2DD-4595-A642-FC15C3E3D10B}" destId="{EC49239D-13F9-4E55-B9E9-EB026D75D77D}" srcOrd="0" destOrd="0" presId="urn:microsoft.com/office/officeart/2005/8/layout/process4"/>
    <dgm:cxn modelId="{DC3FD8B5-D3FF-46AE-A712-DD8FB9FEECE4}" type="presOf" srcId="{F1C1B760-904E-4BB3-9E38-7455834CAD1C}" destId="{EC5522E2-CCFC-461D-8A4C-4C1C49BFC8A6}" srcOrd="0" destOrd="0" presId="urn:microsoft.com/office/officeart/2005/8/layout/process4"/>
    <dgm:cxn modelId="{1147053B-32CE-4D52-804E-77B7E7C95283}" srcId="{114DB1DC-ED83-4553-BA2C-FE1DDD0295C0}" destId="{4F9BC43D-1757-4E72-BC45-0A22F0DC4379}" srcOrd="2" destOrd="0" parTransId="{4AAC5625-590B-406D-8DFE-E99DA4AF492D}" sibTransId="{4CAEEC69-DD90-4EAC-BBAA-8444F0EC5ACA}"/>
    <dgm:cxn modelId="{75546404-9793-4226-8BBB-7619CCDF348D}" srcId="{4F9BC43D-1757-4E72-BC45-0A22F0DC4379}" destId="{D433C872-C177-40D0-A0A1-84A5C315FDB1}" srcOrd="2" destOrd="0" parTransId="{5581564C-96D8-416A-8732-D531D9FEB79F}" sibTransId="{C7696795-14C2-4D4E-BED2-C39A52A116C9}"/>
    <dgm:cxn modelId="{0C7FE77C-AF9F-4404-9ED9-4CD8979360FC}" srcId="{04B237D0-9F8B-4262-8F81-1FC200E7590E}" destId="{6736F444-F666-4323-A703-C98913C070CB}" srcOrd="0" destOrd="0" parTransId="{7144C2AD-443F-473C-B7DB-FE64A8DD3533}" sibTransId="{9B200F89-03B6-4E99-8EB1-EF8109C89C29}"/>
    <dgm:cxn modelId="{0DC1590B-8ED6-4C03-8623-8F614E071DF5}" srcId="{114DB1DC-ED83-4553-BA2C-FE1DDD0295C0}" destId="{04B237D0-9F8B-4262-8F81-1FC200E7590E}" srcOrd="0" destOrd="0" parTransId="{F231C75A-DFCB-4173-8F03-E4542C1E989F}" sibTransId="{C3574BD9-E48E-4BEB-9C85-DF0E9D8C6C77}"/>
    <dgm:cxn modelId="{EC3C9FA0-7473-4D5A-9F01-D064784F4AFB}" type="presOf" srcId="{9BEC0CCB-7950-4326-A900-BBC07C47855B}" destId="{A60AB876-6814-48DF-843D-007FAD504962}" srcOrd="0" destOrd="0" presId="urn:microsoft.com/office/officeart/2005/8/layout/process4"/>
    <dgm:cxn modelId="{6E07CDFF-4719-4B75-B6F9-E6C9A0707155}" srcId="{29782912-75C0-42A6-9378-67018E9CF43D}" destId="{5E34DEDC-E2DD-4595-A642-FC15C3E3D10B}" srcOrd="0" destOrd="0" parTransId="{D37108A7-528E-4CE4-9266-4821E7B25485}" sibTransId="{D65CC257-5839-4EF7-8C3D-CD7E6ED5B80A}"/>
    <dgm:cxn modelId="{913BD9B4-1C4F-48EC-BEFF-EAA8202CAE2B}" type="presOf" srcId="{29782912-75C0-42A6-9378-67018E9CF43D}" destId="{4A705158-9940-4469-93C2-E2DB0C36B594}" srcOrd="1" destOrd="0" presId="urn:microsoft.com/office/officeart/2005/8/layout/process4"/>
    <dgm:cxn modelId="{5D0AFD15-30A7-42F8-8BDD-189CC6852646}" srcId="{29782912-75C0-42A6-9378-67018E9CF43D}" destId="{F1C1B760-904E-4BB3-9E38-7455834CAD1C}" srcOrd="1" destOrd="0" parTransId="{172DE104-03E7-4353-96A7-AA775DB02099}" sibTransId="{1649CD23-1813-43C2-A62C-98BB66112C2A}"/>
    <dgm:cxn modelId="{416A26EF-46E4-40CC-8D8B-C1DD99EA21C0}" srcId="{114DB1DC-ED83-4553-BA2C-FE1DDD0295C0}" destId="{93D65A5D-F835-487C-8DA2-27651FD67764}" srcOrd="4" destOrd="0" parTransId="{A52FE6F4-EAAF-403B-9D62-320198493C1C}" sibTransId="{A1D79E4E-8705-44D7-AF79-2BFC2333D55D}"/>
    <dgm:cxn modelId="{12A2CDE9-58CE-43DC-90C9-C20C5D7897B0}" type="presOf" srcId="{9B3FA1F6-02F5-476E-984F-15A00F64C63F}" destId="{A44EF2DE-6F9D-4DB2-95BD-718519A4EDB3}" srcOrd="0" destOrd="0" presId="urn:microsoft.com/office/officeart/2005/8/layout/process4"/>
    <dgm:cxn modelId="{06D06C5A-3482-4344-ACB5-422991AD2ED6}" type="presParOf" srcId="{669669B6-8B74-4C46-B3C4-C8EB812C288C}" destId="{E7ABDA31-D1C2-4ACF-814F-438E96FD77C4}" srcOrd="0" destOrd="0" presId="urn:microsoft.com/office/officeart/2005/8/layout/process4"/>
    <dgm:cxn modelId="{24991B34-39BE-4331-B355-0A6337AC232E}" type="presParOf" srcId="{E7ABDA31-D1C2-4ACF-814F-438E96FD77C4}" destId="{CDB76365-9DF5-4269-BAEB-428168170019}" srcOrd="0" destOrd="0" presId="urn:microsoft.com/office/officeart/2005/8/layout/process4"/>
    <dgm:cxn modelId="{4380FC0D-3E79-4459-BB56-546B3C3D2C68}" type="presParOf" srcId="{669669B6-8B74-4C46-B3C4-C8EB812C288C}" destId="{5F882B53-919D-4EB7-B975-51D6EE5F70D8}" srcOrd="1" destOrd="0" presId="urn:microsoft.com/office/officeart/2005/8/layout/process4"/>
    <dgm:cxn modelId="{9D96E810-0543-4780-B456-E213AC206A02}" type="presParOf" srcId="{669669B6-8B74-4C46-B3C4-C8EB812C288C}" destId="{1B97DC8C-94A7-4044-AF97-215F07D08F6B}" srcOrd="2" destOrd="0" presId="urn:microsoft.com/office/officeart/2005/8/layout/process4"/>
    <dgm:cxn modelId="{48DEEAFA-3453-43B1-B3E8-E5D933B02C9F}" type="presParOf" srcId="{1B97DC8C-94A7-4044-AF97-215F07D08F6B}" destId="{1A6A6F53-FDCA-4553-87C5-4ACBB82C1757}" srcOrd="0" destOrd="0" presId="urn:microsoft.com/office/officeart/2005/8/layout/process4"/>
    <dgm:cxn modelId="{DE878615-40A9-4700-A9D5-53EC892A9EDC}" type="presParOf" srcId="{669669B6-8B74-4C46-B3C4-C8EB812C288C}" destId="{90013E03-34D3-48B4-B967-1EB7F62FCAFC}" srcOrd="3" destOrd="0" presId="urn:microsoft.com/office/officeart/2005/8/layout/process4"/>
    <dgm:cxn modelId="{4919BA1A-791B-48F2-A8FE-0C241F3CEA85}" type="presParOf" srcId="{669669B6-8B74-4C46-B3C4-C8EB812C288C}" destId="{2FE1505C-ABF2-4B88-BDF6-1BB225993544}" srcOrd="4" destOrd="0" presId="urn:microsoft.com/office/officeart/2005/8/layout/process4"/>
    <dgm:cxn modelId="{59AF1DF0-34C3-41E3-A00C-88A6C6E2448F}" type="presParOf" srcId="{2FE1505C-ABF2-4B88-BDF6-1BB225993544}" destId="{CF8AF80C-3109-45FE-B8F9-F4E3488C5037}" srcOrd="0" destOrd="0" presId="urn:microsoft.com/office/officeart/2005/8/layout/process4"/>
    <dgm:cxn modelId="{263B0942-4EF4-4E61-A3C0-2E346B8B0A7B}" type="presParOf" srcId="{2FE1505C-ABF2-4B88-BDF6-1BB225993544}" destId="{D154B3F4-9942-4D39-93BB-DE0A182F2BA8}" srcOrd="1" destOrd="0" presId="urn:microsoft.com/office/officeart/2005/8/layout/process4"/>
    <dgm:cxn modelId="{FB72AE2B-F482-48DA-A0E5-1716DB37693F}" type="presParOf" srcId="{2FE1505C-ABF2-4B88-BDF6-1BB225993544}" destId="{A077C0CB-F811-4C4F-ABCA-7BFB3C057FC6}" srcOrd="2" destOrd="0" presId="urn:microsoft.com/office/officeart/2005/8/layout/process4"/>
    <dgm:cxn modelId="{06549742-A4E4-4A47-B235-03899EF3186A}" type="presParOf" srcId="{A077C0CB-F811-4C4F-ABCA-7BFB3C057FC6}" destId="{A44EF2DE-6F9D-4DB2-95BD-718519A4EDB3}" srcOrd="0" destOrd="0" presId="urn:microsoft.com/office/officeart/2005/8/layout/process4"/>
    <dgm:cxn modelId="{F17033DD-0BDF-4701-B1B6-6A5564EAD748}" type="presParOf" srcId="{A077C0CB-F811-4C4F-ABCA-7BFB3C057FC6}" destId="{A60AB876-6814-48DF-843D-007FAD504962}" srcOrd="1" destOrd="0" presId="urn:microsoft.com/office/officeart/2005/8/layout/process4"/>
    <dgm:cxn modelId="{866009D1-CE18-42FE-BEB6-C750EFFEB10D}" type="presParOf" srcId="{A077C0CB-F811-4C4F-ABCA-7BFB3C057FC6}" destId="{0347BA98-903D-4490-94D7-BD07B0ECC707}" srcOrd="2" destOrd="0" presId="urn:microsoft.com/office/officeart/2005/8/layout/process4"/>
    <dgm:cxn modelId="{49F17743-8101-429F-990C-C5EB143A3A2E}" type="presParOf" srcId="{669669B6-8B74-4C46-B3C4-C8EB812C288C}" destId="{CC022332-6995-45BE-B28D-1E279BBE9FA6}" srcOrd="5" destOrd="0" presId="urn:microsoft.com/office/officeart/2005/8/layout/process4"/>
    <dgm:cxn modelId="{97DB60EF-4D9D-4AE2-897F-235A423CE851}" type="presParOf" srcId="{669669B6-8B74-4C46-B3C4-C8EB812C288C}" destId="{901C0D0D-9D8F-4043-84DB-5687419120AB}" srcOrd="6" destOrd="0" presId="urn:microsoft.com/office/officeart/2005/8/layout/process4"/>
    <dgm:cxn modelId="{2D41539F-F55A-46B6-8805-457C47E2646B}" type="presParOf" srcId="{901C0D0D-9D8F-4043-84DB-5687419120AB}" destId="{0C347D11-13E8-4B87-A4E0-1A5C6A297FE5}" srcOrd="0" destOrd="0" presId="urn:microsoft.com/office/officeart/2005/8/layout/process4"/>
    <dgm:cxn modelId="{7F6C7DEC-4030-4FB5-90AA-DD4698F6B491}" type="presParOf" srcId="{901C0D0D-9D8F-4043-84DB-5687419120AB}" destId="{4A705158-9940-4469-93C2-E2DB0C36B594}" srcOrd="1" destOrd="0" presId="urn:microsoft.com/office/officeart/2005/8/layout/process4"/>
    <dgm:cxn modelId="{A4D95B8F-FA01-44BB-8F17-EB9387F06DD6}" type="presParOf" srcId="{901C0D0D-9D8F-4043-84DB-5687419120AB}" destId="{93209B75-827D-47AA-A046-9A18CEE9861D}" srcOrd="2" destOrd="0" presId="urn:microsoft.com/office/officeart/2005/8/layout/process4"/>
    <dgm:cxn modelId="{C36CCBE4-FF39-481D-A8CD-FA4FA75A32E8}" type="presParOf" srcId="{93209B75-827D-47AA-A046-9A18CEE9861D}" destId="{EC49239D-13F9-4E55-B9E9-EB026D75D77D}" srcOrd="0" destOrd="0" presId="urn:microsoft.com/office/officeart/2005/8/layout/process4"/>
    <dgm:cxn modelId="{30AF5A8E-5CB6-4C8A-AF30-D894D67BCDCE}" type="presParOf" srcId="{93209B75-827D-47AA-A046-9A18CEE9861D}" destId="{EC5522E2-CCFC-461D-8A4C-4C1C49BFC8A6}" srcOrd="1" destOrd="0" presId="urn:microsoft.com/office/officeart/2005/8/layout/process4"/>
    <dgm:cxn modelId="{30C2E323-1894-4E79-BE44-BC4043D2AA34}" type="presParOf" srcId="{669669B6-8B74-4C46-B3C4-C8EB812C288C}" destId="{5971404B-E11F-4E05-9460-9876150C7C77}" srcOrd="7" destOrd="0" presId="urn:microsoft.com/office/officeart/2005/8/layout/process4"/>
    <dgm:cxn modelId="{F8B1DD2C-9C68-430F-A5D4-699C01648817}" type="presParOf" srcId="{669669B6-8B74-4C46-B3C4-C8EB812C288C}" destId="{903AB696-422D-4D72-A987-D919690069E2}" srcOrd="8" destOrd="0" presId="urn:microsoft.com/office/officeart/2005/8/layout/process4"/>
    <dgm:cxn modelId="{4ADEA9CF-9BB6-4E27-9118-56E94855EB58}" type="presParOf" srcId="{903AB696-422D-4D72-A987-D919690069E2}" destId="{4805DF89-B417-4E0A-AC4C-580E1FA4BA7A}" srcOrd="0" destOrd="0" presId="urn:microsoft.com/office/officeart/2005/8/layout/process4"/>
    <dgm:cxn modelId="{26AC788D-00A4-45B8-9102-01FEC0C95ED3}" type="presParOf" srcId="{903AB696-422D-4D72-A987-D919690069E2}" destId="{CC1727AF-D140-4EB5-9BA8-242359AD6893}" srcOrd="1" destOrd="0" presId="urn:microsoft.com/office/officeart/2005/8/layout/process4"/>
    <dgm:cxn modelId="{13C874B4-11DB-4713-80BE-F1C872C1A9E6}" type="presParOf" srcId="{903AB696-422D-4D72-A987-D919690069E2}" destId="{02E44914-D528-40F9-92A2-B3480A8E8045}" srcOrd="2" destOrd="0" presId="urn:microsoft.com/office/officeart/2005/8/layout/process4"/>
    <dgm:cxn modelId="{A9BD13E0-CE42-4159-BB63-F8F8344C0E67}" type="presParOf" srcId="{02E44914-D528-40F9-92A2-B3480A8E8045}" destId="{CB85D792-BFC1-4A7E-994D-CD3919FE20AE}" srcOrd="0" destOrd="0" presId="urn:microsoft.com/office/officeart/2005/8/layout/process4"/>
    <dgm:cxn modelId="{811FA9F3-7911-4BDA-A1B2-19D3021895A4}" type="presParOf" srcId="{02E44914-D528-40F9-92A2-B3480A8E8045}" destId="{CEECA270-E135-4E98-BA76-6E6F41B6D81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76365-9DF5-4269-BAEB-428168170019}">
      <dsp:nvSpPr>
        <dsp:cNvPr id="0" name=""/>
        <dsp:cNvSpPr/>
      </dsp:nvSpPr>
      <dsp:spPr>
        <a:xfrm>
          <a:off x="0" y="3886230"/>
          <a:ext cx="8229600" cy="63756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5. Завершение проекта. Демонстрация результатов </a:t>
          </a:r>
        </a:p>
      </dsp:txBody>
      <dsp:txXfrm>
        <a:off x="0" y="3886230"/>
        <a:ext cx="8229600" cy="637568"/>
      </dsp:txXfrm>
    </dsp:sp>
    <dsp:sp modelId="{1A6A6F53-FDCA-4553-87C5-4ACBB82C1757}">
      <dsp:nvSpPr>
        <dsp:cNvPr id="0" name=""/>
        <dsp:cNvSpPr/>
      </dsp:nvSpPr>
      <dsp:spPr>
        <a:xfrm rot="10800000">
          <a:off x="0" y="2915214"/>
          <a:ext cx="8229600" cy="98058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4. Реализация проекта</a:t>
          </a:r>
        </a:p>
      </dsp:txBody>
      <dsp:txXfrm rot="10800000">
        <a:off x="0" y="2915214"/>
        <a:ext cx="8229600" cy="637151"/>
      </dsp:txXfrm>
    </dsp:sp>
    <dsp:sp modelId="{D154B3F4-9942-4D39-93BB-DE0A182F2BA8}">
      <dsp:nvSpPr>
        <dsp:cNvPr id="0" name=""/>
        <dsp:cNvSpPr/>
      </dsp:nvSpPr>
      <dsp:spPr>
        <a:xfrm rot="10800000">
          <a:off x="0" y="1923046"/>
          <a:ext cx="8229600" cy="980580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3. Планирование</a:t>
          </a:r>
        </a:p>
      </dsp:txBody>
      <dsp:txXfrm rot="-10800000">
        <a:off x="0" y="1923046"/>
        <a:ext cx="8229600" cy="344183"/>
      </dsp:txXfrm>
    </dsp:sp>
    <dsp:sp modelId="{A44EF2DE-6F9D-4DB2-95BD-718519A4EDB3}">
      <dsp:nvSpPr>
        <dsp:cNvPr id="0" name=""/>
        <dsp:cNvSpPr/>
      </dsp:nvSpPr>
      <dsp:spPr>
        <a:xfrm>
          <a:off x="4018" y="2288380"/>
          <a:ext cx="2740521" cy="29319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 "Паутинка"</a:t>
          </a:r>
        </a:p>
      </dsp:txBody>
      <dsp:txXfrm>
        <a:off x="4018" y="2288380"/>
        <a:ext cx="2740521" cy="293193"/>
      </dsp:txXfrm>
    </dsp:sp>
    <dsp:sp modelId="{A60AB876-6814-48DF-843D-007FAD504962}">
      <dsp:nvSpPr>
        <dsp:cNvPr id="0" name=""/>
        <dsp:cNvSpPr/>
      </dsp:nvSpPr>
      <dsp:spPr>
        <a:xfrm>
          <a:off x="2744539" y="2288380"/>
          <a:ext cx="2740521" cy="29319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entury Gothic" panose="020B0502020202020204" pitchFamily="34" charset="0"/>
            </a:rPr>
            <a:t>SCRUM</a:t>
          </a:r>
          <a:r>
            <a:rPr lang="ru-RU" sz="2000" kern="1200" dirty="0">
              <a:latin typeface="Century Gothic" panose="020B0502020202020204" pitchFamily="34" charset="0"/>
            </a:rPr>
            <a:t>-доска</a:t>
          </a:r>
        </a:p>
      </dsp:txBody>
      <dsp:txXfrm>
        <a:off x="2744539" y="2288380"/>
        <a:ext cx="2740521" cy="293193"/>
      </dsp:txXfrm>
    </dsp:sp>
    <dsp:sp modelId="{0347BA98-903D-4490-94D7-BD07B0ECC707}">
      <dsp:nvSpPr>
        <dsp:cNvPr id="0" name=""/>
        <dsp:cNvSpPr/>
      </dsp:nvSpPr>
      <dsp:spPr>
        <a:xfrm>
          <a:off x="5485060" y="2288380"/>
          <a:ext cx="2740521" cy="29319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"Доска выбора"</a:t>
          </a:r>
        </a:p>
      </dsp:txBody>
      <dsp:txXfrm>
        <a:off x="5485060" y="2288380"/>
        <a:ext cx="2740521" cy="293193"/>
      </dsp:txXfrm>
    </dsp:sp>
    <dsp:sp modelId="{4A705158-9940-4469-93C2-E2DB0C36B594}">
      <dsp:nvSpPr>
        <dsp:cNvPr id="0" name=""/>
        <dsp:cNvSpPr/>
      </dsp:nvSpPr>
      <dsp:spPr>
        <a:xfrm rot="10800000">
          <a:off x="0" y="973180"/>
          <a:ext cx="8229600" cy="980580"/>
        </a:xfrm>
        <a:prstGeom prst="upArrowCallout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2. Подготовительный этап</a:t>
          </a:r>
        </a:p>
      </dsp:txBody>
      <dsp:txXfrm rot="-10800000">
        <a:off x="0" y="973180"/>
        <a:ext cx="8229600" cy="344183"/>
      </dsp:txXfrm>
    </dsp:sp>
    <dsp:sp modelId="{EC49239D-13F9-4E55-B9E9-EB026D75D77D}">
      <dsp:nvSpPr>
        <dsp:cNvPr id="0" name=""/>
        <dsp:cNvSpPr/>
      </dsp:nvSpPr>
      <dsp:spPr>
        <a:xfrm>
          <a:off x="0" y="1317364"/>
          <a:ext cx="4114799" cy="29319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"Парные коммуникации"</a:t>
          </a:r>
        </a:p>
      </dsp:txBody>
      <dsp:txXfrm>
        <a:off x="0" y="1317364"/>
        <a:ext cx="4114799" cy="293193"/>
      </dsp:txXfrm>
    </dsp:sp>
    <dsp:sp modelId="{EC5522E2-CCFC-461D-8A4C-4C1C49BFC8A6}">
      <dsp:nvSpPr>
        <dsp:cNvPr id="0" name=""/>
        <dsp:cNvSpPr/>
      </dsp:nvSpPr>
      <dsp:spPr>
        <a:xfrm>
          <a:off x="4114800" y="1317364"/>
          <a:ext cx="4114799" cy="29319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Модель трех вопросов</a:t>
          </a:r>
        </a:p>
      </dsp:txBody>
      <dsp:txXfrm>
        <a:off x="4114800" y="1317364"/>
        <a:ext cx="4114799" cy="293193"/>
      </dsp:txXfrm>
    </dsp:sp>
    <dsp:sp modelId="{CC1727AF-D140-4EB5-9BA8-242359AD6893}">
      <dsp:nvSpPr>
        <dsp:cNvPr id="0" name=""/>
        <dsp:cNvSpPr/>
      </dsp:nvSpPr>
      <dsp:spPr>
        <a:xfrm rot="10800000">
          <a:off x="0" y="28599"/>
          <a:ext cx="8229600" cy="980580"/>
        </a:xfrm>
        <a:prstGeom prst="upArrowCallou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1. Выбор темы</a:t>
          </a:r>
        </a:p>
      </dsp:txBody>
      <dsp:txXfrm rot="-10800000">
        <a:off x="0" y="28599"/>
        <a:ext cx="8229600" cy="344183"/>
      </dsp:txXfrm>
    </dsp:sp>
    <dsp:sp modelId="{CB85D792-BFC1-4A7E-994D-CD3919FE20AE}">
      <dsp:nvSpPr>
        <dsp:cNvPr id="0" name=""/>
        <dsp:cNvSpPr/>
      </dsp:nvSpPr>
      <dsp:spPr>
        <a:xfrm>
          <a:off x="0" y="346347"/>
          <a:ext cx="4114799" cy="29319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Групповой сбор</a:t>
          </a:r>
        </a:p>
      </dsp:txBody>
      <dsp:txXfrm>
        <a:off x="0" y="346347"/>
        <a:ext cx="4114799" cy="293193"/>
      </dsp:txXfrm>
    </dsp:sp>
    <dsp:sp modelId="{CEECA270-E135-4E98-BA76-6E6F41B6D818}">
      <dsp:nvSpPr>
        <dsp:cNvPr id="0" name=""/>
        <dsp:cNvSpPr/>
      </dsp:nvSpPr>
      <dsp:spPr>
        <a:xfrm>
          <a:off x="4114800" y="346347"/>
          <a:ext cx="4114799" cy="29319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entury Gothic" panose="020B0502020202020204" pitchFamily="34" charset="0"/>
            </a:rPr>
            <a:t>Голосование</a:t>
          </a:r>
        </a:p>
      </dsp:txBody>
      <dsp:txXfrm>
        <a:off x="4114800" y="346347"/>
        <a:ext cx="4114799" cy="293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6F47-932D-4A91-A0C2-808F23A83924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09DC8-E3B6-4866-9F39-CBFA78BB9F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4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9DC8-E3B6-4866-9F39-CBFA78BB9F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9DC8-E3B6-4866-9F39-CBFA78BB9FA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0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9DC8-E3B6-4866-9F39-CBFA78BB9FA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9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0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3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4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9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0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5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1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3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9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5323-BC09-476B-B6F1-C8CB9E034B6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3F2A-C19E-483F-A2BA-BD49A9AA6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5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8286" y="1412776"/>
            <a:ext cx="8464896" cy="223224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Реализация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STEAM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 – практик как основа преемственности детского сада и школы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Новая папка (2)\c972f03be6d3bb504e9c6fdfa1bef0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35592"/>
            <a:ext cx="2664296" cy="27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606" y="387849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Надежина Марина Александровна, </a:t>
            </a:r>
            <a:r>
              <a:rPr lang="ru-RU" dirty="0" err="1">
                <a:latin typeface="Century Gothic" pitchFamily="34" charset="0"/>
                <a:cs typeface="Arial" panose="020B0604020202020204" pitchFamily="34" charset="0"/>
              </a:rPr>
              <a:t>к.пс.н</a:t>
            </a: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., </a:t>
            </a:r>
            <a:br>
              <a:rPr lang="ru-RU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доцент кафедры дошкольного образования </a:t>
            </a: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ГАУ ДПО ЯО ИРО</a:t>
            </a:r>
            <a:br>
              <a:rPr lang="ru-RU" dirty="0">
                <a:latin typeface="Century Gothic" pitchFamily="34" charset="0"/>
                <a:cs typeface="Arial" panose="020B0604020202020204" pitchFamily="34" charset="0"/>
              </a:rPr>
            </a:br>
            <a:endParaRPr lang="ru-RU" dirty="0">
              <a:latin typeface="Century Gothic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Козлова </a:t>
            </a: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Ирина Владимировна, </a:t>
            </a:r>
            <a:br>
              <a:rPr lang="ru-RU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Century Gothic" pitchFamily="34" charset="0"/>
                <a:cs typeface="Arial" panose="020B0604020202020204" pitchFamily="34" charset="0"/>
              </a:rPr>
              <a:t>и.о</a:t>
            </a: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. заведующего МДОУ № 5 «Радуга», </a:t>
            </a:r>
            <a:br>
              <a:rPr lang="ru-RU" dirty="0">
                <a:latin typeface="Century Gothic" pitchFamily="34" charset="0"/>
                <a:cs typeface="Arial" panose="020B0604020202020204" pitchFamily="34" charset="0"/>
              </a:rPr>
            </a:br>
            <a:endParaRPr lang="ru-RU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3194" y="6422727"/>
            <a:ext cx="2394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  <a:cs typeface="Arial" panose="020B0604020202020204" pitchFamily="34" charset="0"/>
              </a:rPr>
              <a:t>Ярославль, 2022 </a:t>
            </a:r>
            <a:endParaRPr lang="ru-RU" sz="14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user\Downloads\20220114_1003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43313" r="2917" b="24930"/>
          <a:stretch/>
        </p:blipFill>
        <p:spPr bwMode="auto">
          <a:xfrm rot="16200000">
            <a:off x="5450529" y="3302840"/>
            <a:ext cx="3908507" cy="297539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24544" y="1730560"/>
            <a:ext cx="9285206" cy="5120023"/>
            <a:chOff x="-332349" y="1737976"/>
            <a:chExt cx="9285206" cy="5120023"/>
          </a:xfrm>
        </p:grpSpPr>
        <p:sp>
          <p:nvSpPr>
            <p:cNvPr id="19" name="Блок-схема: задержка 18"/>
            <p:cNvSpPr/>
            <p:nvPr/>
          </p:nvSpPr>
          <p:spPr>
            <a:xfrm>
              <a:off x="0" y="1737976"/>
              <a:ext cx="3782041" cy="5120023"/>
            </a:xfrm>
            <a:prstGeom prst="flowChartDelay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" name="Овальная выноска 32"/>
            <p:cNvSpPr/>
            <p:nvPr/>
          </p:nvSpPr>
          <p:spPr>
            <a:xfrm>
              <a:off x="4463480" y="3429272"/>
              <a:ext cx="4489377" cy="1546157"/>
            </a:xfrm>
            <a:prstGeom prst="wedgeEllipseCallout">
              <a:avLst>
                <a:gd name="adj1" fmla="val -67011"/>
                <a:gd name="adj2" fmla="val -11054"/>
              </a:avLst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Проблема сформулирована</a:t>
              </a: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детьми </a:t>
              </a:r>
              <a:endPara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4" name="Овальная выноска 33"/>
            <p:cNvSpPr/>
            <p:nvPr/>
          </p:nvSpPr>
          <p:spPr>
            <a:xfrm>
              <a:off x="3782041" y="1821325"/>
              <a:ext cx="3600400" cy="1533500"/>
            </a:xfrm>
            <a:prstGeom prst="wedgeEllipseCallout">
              <a:avLst>
                <a:gd name="adj1" fmla="val -56903"/>
                <a:gd name="adj2" fmla="val 40034"/>
              </a:avLst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Деятельность для решения реальной проблемы </a:t>
              </a:r>
              <a:endParaRPr lang="ru-RU" dirty="0"/>
            </a:p>
          </p:txBody>
        </p:sp>
        <p:sp>
          <p:nvSpPr>
            <p:cNvPr id="32" name="Овальная выноска 31"/>
            <p:cNvSpPr/>
            <p:nvPr/>
          </p:nvSpPr>
          <p:spPr>
            <a:xfrm>
              <a:off x="3554739" y="5109627"/>
              <a:ext cx="4055005" cy="1652154"/>
            </a:xfrm>
            <a:prstGeom prst="wedgeEllipseCallout">
              <a:avLst>
                <a:gd name="adj1" fmla="val -50072"/>
                <a:gd name="adj2" fmla="val -54533"/>
              </a:avLst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О</a:t>
              </a:r>
              <a:r>
                <a:rPr lang="ru-RU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рганизованная деятельность в центрах активности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332349" y="3068960"/>
              <a:ext cx="38905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STEAM – </a:t>
              </a: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практики – </a:t>
              </a:r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основа преемственности</a:t>
              </a:r>
              <a:endPara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9552" y="260649"/>
            <a:ext cx="860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Что важно при переходе из детского сада в школу?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Как обеспечить преемственность?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571914"/>
              </p:ext>
            </p:extLst>
          </p:nvPr>
        </p:nvGraphicFramePr>
        <p:xfrm>
          <a:off x="467544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3415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Реализация проектов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557" y="6237312"/>
            <a:ext cx="2170584" cy="4180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Выбор темы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E:\Новая папка\IMG_20191002_0901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 r="-4452" b="5458"/>
          <a:stretch/>
        </p:blipFill>
        <p:spPr bwMode="auto">
          <a:xfrm>
            <a:off x="179512" y="1628800"/>
            <a:ext cx="4112980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762" y="272108"/>
            <a:ext cx="392017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Century Gothic" panose="020B0502020202020204" pitchFamily="34" charset="0"/>
              </a:rPr>
              <a:t>Ребенок полноправный участник процесса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95353" y="6237312"/>
            <a:ext cx="45365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entury Gothic" panose="020B0502020202020204" pitchFamily="34" charset="0"/>
              </a:rPr>
              <a:t>Осмысление и планирование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2" descr="C:\Users\user\Downloads\20220114_0920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7" b="23390"/>
          <a:stretch/>
        </p:blipFill>
        <p:spPr bwMode="auto">
          <a:xfrm>
            <a:off x="4495354" y="57531"/>
            <a:ext cx="4557042" cy="60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задержка 21"/>
          <p:cNvSpPr/>
          <p:nvPr/>
        </p:nvSpPr>
        <p:spPr>
          <a:xfrm flipH="1">
            <a:off x="5455806" y="0"/>
            <a:ext cx="3688191" cy="6858000"/>
          </a:xfrm>
          <a:prstGeom prst="flowChartDela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Образовательная деятельность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в центрах активности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1418308" y="142578"/>
            <a:ext cx="4261202" cy="1918270"/>
          </a:xfrm>
          <a:prstGeom prst="wedgeEllipseCallout">
            <a:avLst>
              <a:gd name="adj1" fmla="val 59181"/>
              <a:gd name="adj2" fmla="val 41216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ьная выноска 26"/>
          <p:cNvSpPr/>
          <p:nvPr/>
        </p:nvSpPr>
        <p:spPr>
          <a:xfrm>
            <a:off x="1569284" y="4315518"/>
            <a:ext cx="3871266" cy="2449479"/>
          </a:xfrm>
          <a:prstGeom prst="wedgeEllipseCallout">
            <a:avLst>
              <a:gd name="adj1" fmla="val 62900"/>
              <a:gd name="adj2" fmla="val -44124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161068" y="1988840"/>
            <a:ext cx="3871266" cy="2416396"/>
          </a:xfrm>
          <a:prstGeom prst="wedgeEllipseCallout">
            <a:avLst>
              <a:gd name="adj1" fmla="val 80369"/>
              <a:gd name="adj2" fmla="val 7365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" y="1913696"/>
            <a:ext cx="3853878" cy="2566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73" y="4263119"/>
            <a:ext cx="3805734" cy="253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3" descr="C:\Users\user\Downloads\20220114_0937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4"/>
          <a:stretch/>
        </p:blipFill>
        <p:spPr bwMode="auto">
          <a:xfrm>
            <a:off x="1539196" y="28885"/>
            <a:ext cx="3950803" cy="2145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" y="0"/>
            <a:ext cx="2915816" cy="6858000"/>
            <a:chOff x="0" y="0"/>
            <a:chExt cx="3234147" cy="6858000"/>
          </a:xfrm>
        </p:grpSpPr>
        <p:sp>
          <p:nvSpPr>
            <p:cNvPr id="19" name="Блок-схема: задержка 18"/>
            <p:cNvSpPr/>
            <p:nvPr/>
          </p:nvSpPr>
          <p:spPr>
            <a:xfrm>
              <a:off x="0" y="0"/>
              <a:ext cx="3234147" cy="6858000"/>
            </a:xfrm>
            <a:prstGeom prst="flowChartDelay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2742356"/>
              <a:ext cx="32233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lvl="2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Результаты</a:t>
              </a:r>
            </a:p>
            <a:p>
              <a:pPr marL="266700" lvl="2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проектов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 descr="E:\Новая папка\20191121_1029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 b="8112"/>
          <a:stretch/>
        </p:blipFill>
        <p:spPr bwMode="auto">
          <a:xfrm>
            <a:off x="3052710" y="436289"/>
            <a:ext cx="3285743" cy="28446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44" y="436289"/>
            <a:ext cx="2142360" cy="284467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C:\Users\User\Downloads\164258148278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r="1710"/>
          <a:stretch/>
        </p:blipFill>
        <p:spPr bwMode="auto">
          <a:xfrm>
            <a:off x="6619551" y="3789833"/>
            <a:ext cx="2277745" cy="265747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 descr="C:\Users\user\Downloads\20211201_092643 (1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r="14352"/>
          <a:stretch/>
        </p:blipFill>
        <p:spPr bwMode="auto">
          <a:xfrm>
            <a:off x="3052710" y="3838227"/>
            <a:ext cx="3422637" cy="264438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39782" cy="6858000"/>
            <a:chOff x="0" y="0"/>
            <a:chExt cx="9139782" cy="6858000"/>
          </a:xfrm>
        </p:grpSpPr>
        <p:sp>
          <p:nvSpPr>
            <p:cNvPr id="22" name="Блок-схема: задержка 21"/>
            <p:cNvSpPr/>
            <p:nvPr/>
          </p:nvSpPr>
          <p:spPr>
            <a:xfrm>
              <a:off x="0" y="0"/>
              <a:ext cx="3234147" cy="6858000"/>
            </a:xfrm>
            <a:prstGeom prst="flowChartDelay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itchFamily="34" charset="0"/>
                </a:rPr>
                <a:t>Что важно для ребенка и в детском саду и в школе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433151" y="3826608"/>
              <a:ext cx="1424639" cy="1338173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5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Решает</a:t>
              </a:r>
              <a:endParaRPr lang="ru-RU" sz="16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58384" y="5301208"/>
              <a:ext cx="1605616" cy="1324288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Пробует  </a:t>
              </a:r>
              <a:endPara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518959" y="2344217"/>
              <a:ext cx="1355202" cy="1149000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Может </a:t>
              </a:r>
              <a:endPara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03847" y="885922"/>
              <a:ext cx="1296145" cy="1242644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Умеет</a:t>
              </a:r>
              <a:endPara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99829" y="4125018"/>
              <a:ext cx="4139953" cy="741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000" dirty="0" smtClean="0">
                  <a:solidFill>
                    <a:schemeClr val="tx1"/>
                  </a:solidFill>
                  <a:latin typeface="Century Gothic" pitchFamily="34" charset="0"/>
                  <a:cs typeface="Arial" panose="020B0604020202020204" pitchFamily="34" charset="0"/>
                </a:rPr>
                <a:t>Конфликтные ситуации;</a:t>
              </a:r>
            </a:p>
            <a:p>
              <a:r>
                <a:rPr lang="ru-RU" sz="2000" dirty="0" smtClean="0">
                  <a:solidFill>
                    <a:schemeClr val="tx1"/>
                  </a:solidFill>
                  <a:latin typeface="Century Gothic" pitchFamily="34" charset="0"/>
                  <a:cs typeface="Arial" panose="020B0604020202020204" pitchFamily="34" charset="0"/>
                </a:rPr>
                <a:t>Задачи разными способами</a:t>
              </a:r>
              <a:r>
                <a:rPr lang="ru-RU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;</a:t>
              </a:r>
              <a:endPara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711829" y="677752"/>
            <a:ext cx="4464496" cy="1046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Планировать деятельность;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Составлять схемы;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Работать в парах, группах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80382" y="2223578"/>
            <a:ext cx="3888496" cy="1157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оговаривать и представлять свое мнение;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Анализировать свой опыт;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07421" y="5440116"/>
            <a:ext cx="4536578" cy="1046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Выдвигать гипотезы;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Выдвигать гипотезы и проверять их</a:t>
            </a:r>
          </a:p>
        </p:txBody>
      </p:sp>
    </p:spTree>
    <p:extLst>
      <p:ext uri="{BB962C8B-B14F-4D97-AF65-F5344CB8AC3E}">
        <p14:creationId xmlns:p14="http://schemas.microsoft.com/office/powerpoint/2010/main" val="29737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982" y="173708"/>
            <a:ext cx="85447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КАК выстраиваем работу с педагогами школ?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22013" b="14179"/>
          <a:stretch/>
        </p:blipFill>
        <p:spPr>
          <a:xfrm>
            <a:off x="5822133" y="1620258"/>
            <a:ext cx="2068624" cy="239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ьная выноска 7"/>
          <p:cNvSpPr/>
          <p:nvPr/>
        </p:nvSpPr>
        <p:spPr>
          <a:xfrm rot="10800000">
            <a:off x="611560" y="1620258"/>
            <a:ext cx="4843495" cy="2530202"/>
          </a:xfrm>
          <a:prstGeom prst="wedgeEllipseCallout">
            <a:avLst>
              <a:gd name="adj1" fmla="val -56903"/>
              <a:gd name="adj2" fmla="val 40034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100529"/>
            <a:ext cx="4239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ПРОФЕССИОНАЛЬНЫЕ ОБУЧАЮЩИЕСЯ СООБЩЕСТВА (ПОС)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" y="4320771"/>
            <a:ext cx="4550540" cy="233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r="10624" b="5397"/>
          <a:stretch/>
        </p:blipFill>
        <p:spPr>
          <a:xfrm>
            <a:off x="4759894" y="4334625"/>
            <a:ext cx="4193103" cy="230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6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2060848"/>
            <a:ext cx="9144000" cy="4797152"/>
            <a:chOff x="0" y="2060848"/>
            <a:chExt cx="9144000" cy="4797152"/>
          </a:xfrm>
        </p:grpSpPr>
        <p:sp>
          <p:nvSpPr>
            <p:cNvPr id="8" name="Овал 7"/>
            <p:cNvSpPr/>
            <p:nvPr/>
          </p:nvSpPr>
          <p:spPr>
            <a:xfrm>
              <a:off x="885061" y="3645264"/>
              <a:ext cx="1620000" cy="21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4725144"/>
              <a:ext cx="9144000" cy="213285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82453" y="3641072"/>
              <a:ext cx="1620000" cy="21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479845" y="3479768"/>
              <a:ext cx="1620000" cy="21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8" name="Picture 12" descr="https://cdn.onlinewebfonts.com/svg/img_148940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039" y="4057892"/>
              <a:ext cx="81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71600" y="3501008"/>
              <a:ext cx="136815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chemeClr val="bg1"/>
                  </a:solidFill>
                </a:rPr>
                <a:t>@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122780" y="2060848"/>
              <a:ext cx="67393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Приглашаю к сотрудничеству…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46156" y="5787881"/>
              <a:ext cx="18133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8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48533 7-60-89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01182" y="5806931"/>
              <a:ext cx="3134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mdouraduga5@yandex.ru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85228" y="5771693"/>
              <a:ext cx="33587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panose="020B0604020202020204" pitchFamily="34" charset="0"/>
                </a:rPr>
                <a:t>https://ds5-tmr.edu.yar.ru/</a:t>
              </a:r>
            </a:p>
          </p:txBody>
        </p:sp>
      </p:grpSp>
      <p:pic>
        <p:nvPicPr>
          <p:cNvPr id="5124" name="Picture 4" descr="https://cdn.pixabay.com/photo/2016/11/02/08/52/globe-179083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80" y="3789963"/>
            <a:ext cx="1347929" cy="134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189</Words>
  <Application>Microsoft Office PowerPoint</Application>
  <PresentationFormat>Экран (4:3)</PresentationFormat>
  <Paragraphs>58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Тема Office</vt:lpstr>
      <vt:lpstr> </vt:lpstr>
      <vt:lpstr>Презентация PowerPoint</vt:lpstr>
      <vt:lpstr>Презентация PowerPoint</vt:lpstr>
      <vt:lpstr>Выбор 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детский сад №5 «Радуга»</dc:title>
  <dc:creator>User</dc:creator>
  <cp:lastModifiedBy>асус</cp:lastModifiedBy>
  <cp:revision>174</cp:revision>
  <dcterms:created xsi:type="dcterms:W3CDTF">2020-11-12T09:09:15Z</dcterms:created>
  <dcterms:modified xsi:type="dcterms:W3CDTF">2022-03-11T13:37:35Z</dcterms:modified>
</cp:coreProperties>
</file>