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6CE2A-E54E-4E67-AAA9-856A2B7CAB89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A23F562C-C7F3-4404-AFC5-BAABE3789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52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E4C63-784F-47ED-9751-A69EDF2C3938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E15F5AC-DDF8-455E-BF3A-641B3AFD8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6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12069-2C22-47C7-B46C-88912B209664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4352356-9C5B-4BF8-B6CD-4FC5485E7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417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B30FA-ED6D-49DA-A082-8EA024865C99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D122B-70B4-42FE-8AD0-A601DCDC9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3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44E3A-3286-46A7-8505-71BEF64C2718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6E4D5A4-5801-4345-9F6A-4CC56F14E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05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02F17-F3D8-4F96-89D0-A00AB41623A1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A1259E7-AE64-4B79-957D-C0C2B9157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14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581A0-FB86-4BF0-8A6D-9737264F945D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02683-6E43-4894-B94D-7CF96E9C6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90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6FE3D-1129-4932-A65A-15D48D4E7E2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F673F-8E50-4B39-9ACF-B2C920808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516CD-A8FB-40B1-9062-1CF5AA7378E9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ADAB0-171C-436E-861F-164A3DD6DD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59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06914-98FF-4ECA-9DE9-9BA4B8DFAA6C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A5AE7AA-CA91-427B-AAA9-2AF4DCCCD6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2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408E8-3DCB-4B3C-A32D-10338DB3681C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5252930-95C4-4948-BC3F-082AAB11D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4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54297-A292-4D0A-B580-BAD3116C086C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5A64504-A1A7-44DB-A577-9EBFB8C67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4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BDFC0-3228-4409-A4E2-772002DA888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6B6C2-993B-4744-917C-4EECFCB10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42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2A493-0438-44CB-A915-E8F46244C966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905CF-11CE-48C3-ADBF-191881439A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09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CF120-6C15-4782-88AD-2193DE54CBA4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26CAD-0660-451E-B5E4-1F3B9855F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4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B2C8-CB91-4D4D-858B-DF2FCCBD3353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EA98C5-CFBA-4A45-8707-AC108BAB0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9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057453-4AAB-4297-92D7-0DFC63B21B67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48FF42B-E0DE-4FD8-A10D-621CCCA18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8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tochkarosta.zaborjie?w=wall-199043317_6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96;&#1072;&#1093;&#1084;&#1072;&#1090;&#1085;&#1072;&#1103;&#1087;&#1083;&#1072;&#1085;&#1077;&#1090;&#1072;.&#1088;&#1092;/" TargetMode="External"/><Relationship Id="rId3" Type="http://schemas.openxmlformats.org/officeDocument/2006/relationships/hyperlink" Target="https://elducation.ru/" TargetMode="External"/><Relationship Id="rId7" Type="http://schemas.openxmlformats.org/officeDocument/2006/relationships/hyperlink" Target="https://chat.whatsapp.com/HwEgbFdfKV2E0GQHw1lg1V" TargetMode="External"/><Relationship Id="rId2" Type="http://schemas.openxmlformats.org/officeDocument/2006/relationships/hyperlink" Target="https://cloud.roskvantorium.ru/index.php/s/FzM79VLVqsOzIlQ?path=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tochkarosta.zaborjie" TargetMode="External"/><Relationship Id="rId5" Type="http://schemas.openxmlformats.org/officeDocument/2006/relationships/hyperlink" Target="http://ardublock.ru/ru/" TargetMode="External"/><Relationship Id="rId4" Type="http://schemas.openxmlformats.org/officeDocument/2006/relationships/hyperlink" Target="https://&#1091;&#1088;&#1086;&#1082;&#1094;&#1080;&#1092;&#1088;&#1099;.&#1088;&#1092;/" TargetMode="External"/><Relationship Id="rId9" Type="http://schemas.openxmlformats.org/officeDocument/2006/relationships/hyperlink" Target="https://&#1096;&#1072;&#1093;&#1084;&#1072;&#1090;&#1099;&#1096;&#1082;&#1086;&#1083;&#1077;.&#1088;&#1092;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6088" y="419100"/>
            <a:ext cx="7172325" cy="12906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«Заборьевская средняя школа»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Рязанский муниципальный район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Заборьевское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522538"/>
            <a:ext cx="8050213" cy="1477962"/>
          </a:xfrm>
        </p:spPr>
        <p:txBody>
          <a:bodyPr rtlCol="0">
            <a:norm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Сельская школа как субъект целевой модели развития региональных систем дополнительного образования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цифрового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гуманитарного профилей «Точка роста»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8650" y="4813300"/>
            <a:ext cx="6989763" cy="1473200"/>
          </a:xfrm>
          <a:prstGeom prst="rect">
            <a:avLst/>
          </a:prstGeom>
          <a:effectLst/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руководитель центра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и гуманитарного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 «Точка роста»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Приходько Алексей Михайлович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3" y="630153"/>
            <a:ext cx="3799117" cy="50654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4110"/>
            <a:ext cx="3803650" cy="50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029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1" y="624110"/>
            <a:ext cx="6923319" cy="5192490"/>
          </a:xfrm>
        </p:spPr>
      </p:pic>
    </p:spTree>
    <p:extLst>
      <p:ext uri="{BB962C8B-B14F-4D97-AF65-F5344CB8AC3E}">
        <p14:creationId xmlns:p14="http://schemas.microsoft.com/office/powerpoint/2010/main" val="17416027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5" y="1264555"/>
            <a:ext cx="7026735" cy="4684490"/>
          </a:xfrm>
        </p:spPr>
      </p:pic>
    </p:spTree>
    <p:extLst>
      <p:ext uri="{BB962C8B-B14F-4D97-AF65-F5344CB8AC3E}">
        <p14:creationId xmlns:p14="http://schemas.microsoft.com/office/powerpoint/2010/main" val="11979561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58" y="1144810"/>
            <a:ext cx="6686242" cy="4457495"/>
          </a:xfrm>
        </p:spPr>
      </p:pic>
    </p:spTree>
    <p:extLst>
      <p:ext uri="{BB962C8B-B14F-4D97-AF65-F5344CB8AC3E}">
        <p14:creationId xmlns:p14="http://schemas.microsoft.com/office/powerpoint/2010/main" val="12053151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230410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центра 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очка роста» в МБОУ «Заборьевская СШ» были реализованы мероприятия: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511300"/>
            <a:ext cx="6591985" cy="47371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 цифры»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финансовой грамотности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городской викторине 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цифровые технологии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Рязань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городском конкурсе «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Рязань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старт проекту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с тиле Эко»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активном взаимодействии с отделением РДШ. (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Всероссийского конкурса экологических 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могут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всё»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«Цветущая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приняли участие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муниципальной научно-практической конференции исследовательских и проектных работ школьников «Первые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полуфиналистами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олимпиады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 был организован 1 региональный турнир «Точка роста» по шахматам среди детей 2007 </a:t>
            </a:r>
            <a:r>
              <a:rPr lang="en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года рождения.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vk.com/tochkarosta.zaborjie?w=wall-199043317_62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579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693585" cy="377762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https://cloud.roskvantorium.ru/index.php/s/FzM79VLVqsOzIlQ?path=%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https://elducation.ru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урокцифры.рф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http://ardublock.ru/ru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vk.com/tochkarosta.zaborjie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chat.whatsapp.com/HwEgbFdfKV2E0GQHw1lg1V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шахматнаяпланета.рф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шахматышколе.рф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14947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68388" y="3871913"/>
            <a:ext cx="7704137" cy="2286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600075" y="581025"/>
            <a:ext cx="8329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ru-RU" altLang="ru-RU" sz="2400" i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наши замыслы, все поиски 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ru-RU" altLang="ru-RU" sz="2400" i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построения превращаются в прах, 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ru-RU" altLang="ru-RU" sz="2400" i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ученика нет желания учиться</a:t>
            </a:r>
          </a:p>
          <a:p>
            <a:pPr algn="r" eaLnBrk="1" hangingPunct="1">
              <a:lnSpc>
                <a:spcPct val="150000"/>
              </a:lnSpc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 Сухомлинский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126" y="481013"/>
            <a:ext cx="7704137" cy="3590925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российского образования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поколения граждан страны, владеющих адекватными времени знаниями, навыками и компетенциями, на идеалах демократии и правового государства, в соответствии с национальными и общечеловеческими ценностными установками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dirty="0"/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4356100" y="2522538"/>
            <a:ext cx="5084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развития российского образования в условиях инновационной </a:t>
            </a: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endParaRPr lang="ru-RU" alt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1" y="2997200"/>
            <a:ext cx="7704667" cy="4127500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– федеральный проект, нацеленный на предоставление образования в рамках цифрового и гуманитарного профиля. Основная задача центра - использование инфраструктуры во внеурочное время как общественного пространства для развития общекультурных компетенций и цифровой грамотности участников образовательного процесса, шахматного образования, проектной деятельности, творческой, социальной самореализации детей, педагогов. </a:t>
            </a:r>
          </a:p>
          <a:p>
            <a:endParaRPr lang="ru-RU" dirty="0"/>
          </a:p>
        </p:txBody>
      </p:sp>
      <p:pic>
        <p:nvPicPr>
          <p:cNvPr id="1026" name="Picture 2" descr="50ec2e2c8d3e414de5d988ada6161a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6054" r="6433" b="13417"/>
          <a:stretch>
            <a:fillRect/>
          </a:stretch>
        </p:blipFill>
        <p:spPr bwMode="auto">
          <a:xfrm>
            <a:off x="2296051" y="487363"/>
            <a:ext cx="50768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центра «Точка роста»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2" y="2057400"/>
            <a:ext cx="7704667" cy="25273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возможность учащимся изучать: робототехнику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шахматы, безопасность жизнедеятельности, IT-технологии, технологии виртуальной реальности 3D - моделирования, управления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технологии создания медиа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82" y="3321050"/>
            <a:ext cx="2444750" cy="3259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2" y="3321050"/>
            <a:ext cx="2444750" cy="3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8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2" y="624110"/>
            <a:ext cx="7075718" cy="5306790"/>
          </a:xfrm>
        </p:spPr>
      </p:pic>
    </p:spTree>
    <p:extLst>
      <p:ext uri="{BB962C8B-B14F-4D97-AF65-F5344CB8AC3E}">
        <p14:creationId xmlns:p14="http://schemas.microsoft.com/office/powerpoint/2010/main" val="3482379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24110"/>
            <a:ext cx="7253816" cy="5440363"/>
          </a:xfrm>
        </p:spPr>
      </p:pic>
    </p:spTree>
    <p:extLst>
      <p:ext uri="{BB962C8B-B14F-4D97-AF65-F5344CB8AC3E}">
        <p14:creationId xmlns:p14="http://schemas.microsoft.com/office/powerpoint/2010/main" val="958239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17" y="624110"/>
            <a:ext cx="6817783" cy="5113338"/>
          </a:xfrm>
        </p:spPr>
      </p:pic>
    </p:spTree>
    <p:extLst>
      <p:ext uri="{BB962C8B-B14F-4D97-AF65-F5344CB8AC3E}">
        <p14:creationId xmlns:p14="http://schemas.microsoft.com/office/powerpoint/2010/main" val="391655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1" y="624110"/>
            <a:ext cx="7024919" cy="5268690"/>
          </a:xfrm>
        </p:spPr>
      </p:pic>
    </p:spTree>
    <p:extLst>
      <p:ext uri="{BB962C8B-B14F-4D97-AF65-F5344CB8AC3E}">
        <p14:creationId xmlns:p14="http://schemas.microsoft.com/office/powerpoint/2010/main" val="3522339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9" y="624110"/>
            <a:ext cx="4317940" cy="5757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84" y="624110"/>
            <a:ext cx="3723816" cy="2792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85" y="3588503"/>
            <a:ext cx="3723816" cy="27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3501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293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Corbel</vt:lpstr>
      <vt:lpstr>Times New Roman</vt:lpstr>
      <vt:lpstr>Wingdings 3</vt:lpstr>
      <vt:lpstr>Легкий дым</vt:lpstr>
      <vt:lpstr>Муниципальное бюджетное общеобразовательное учреждение  «Заборьевская средняя школа»  Рязанский муниципальный район Заборьевское сельское поселение </vt:lpstr>
      <vt:lpstr>Презентация PowerPoint</vt:lpstr>
      <vt:lpstr>Презентация PowerPoint</vt:lpstr>
      <vt:lpstr>Цель работы центра «Точка роста»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время работы центра «Точка роста» в МБОУ «Заборьевская СШ» были реализованы мероприятия:  </vt:lpstr>
      <vt:lpstr>Полезные ссылки: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  общеобразовательное учреждение      «Солотчинская школа-интернат для детей-сирот и детей, оставшихся без попечения родителей»</dc:title>
  <dc:creator>Учитель</dc:creator>
  <cp:lastModifiedBy>Алёна</cp:lastModifiedBy>
  <cp:revision>36</cp:revision>
  <dcterms:created xsi:type="dcterms:W3CDTF">2017-03-14T08:37:13Z</dcterms:created>
  <dcterms:modified xsi:type="dcterms:W3CDTF">2022-03-12T16:55:11Z</dcterms:modified>
</cp:coreProperties>
</file>