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2" r:id="rId2"/>
    <p:sldId id="256" r:id="rId3"/>
    <p:sldId id="447" r:id="rId4"/>
    <p:sldId id="397" r:id="rId5"/>
    <p:sldId id="441" r:id="rId6"/>
    <p:sldId id="445" r:id="rId7"/>
    <p:sldId id="446" r:id="rId8"/>
    <p:sldId id="433" r:id="rId9"/>
    <p:sldId id="411" r:id="rId10"/>
    <p:sldId id="422" r:id="rId11"/>
    <p:sldId id="428" r:id="rId12"/>
    <p:sldId id="424" r:id="rId13"/>
    <p:sldId id="425" r:id="rId14"/>
    <p:sldId id="274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0B9"/>
    <a:srgbClr val="1E70B8"/>
    <a:srgbClr val="06FA12"/>
    <a:srgbClr val="FF33CC"/>
    <a:srgbClr val="00D661"/>
    <a:srgbClr val="0000FF"/>
    <a:srgbClr val="47D872"/>
    <a:srgbClr val="DE2ABC"/>
    <a:srgbClr val="FF5353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7" autoAdjust="0"/>
  </p:normalViewPr>
  <p:slideViewPr>
    <p:cSldViewPr>
      <p:cViewPr varScale="1">
        <p:scale>
          <a:sx n="107" d="100"/>
          <a:sy n="107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AAF36-3746-4967-9D3C-E5307FEE5C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363A415E-673C-48ED-89E5-09D1DA9D7F42}">
      <dgm:prSet phldrT="[Текст]"/>
      <dgm:spPr/>
      <dgm:t>
        <a:bodyPr/>
        <a:lstStyle/>
        <a:p>
          <a:r>
            <a:rPr lang="ru-RU" dirty="0"/>
            <a:t>Номинал в часах</a:t>
          </a:r>
        </a:p>
      </dgm:t>
    </dgm:pt>
    <dgm:pt modelId="{764AE307-D6A6-4F42-9B5A-E67FD9F597CD}" type="parTrans" cxnId="{AF2F000B-5947-4E89-885A-C52ED6D863FB}">
      <dgm:prSet/>
      <dgm:spPr/>
      <dgm:t>
        <a:bodyPr/>
        <a:lstStyle/>
        <a:p>
          <a:endParaRPr lang="ru-RU"/>
        </a:p>
      </dgm:t>
    </dgm:pt>
    <dgm:pt modelId="{B0C24A45-1016-4658-8E93-00B5EB0C01DF}" type="sibTrans" cxnId="{AF2F000B-5947-4E89-885A-C52ED6D863FB}">
      <dgm:prSet/>
      <dgm:spPr/>
      <dgm:t>
        <a:bodyPr/>
        <a:lstStyle/>
        <a:p>
          <a:endParaRPr lang="ru-RU"/>
        </a:p>
      </dgm:t>
    </dgm:pt>
    <dgm:pt modelId="{AB0A94F0-DD68-447D-9F4D-680D12092DE0}">
      <dgm:prSet phldrT="[Текст]"/>
      <dgm:spPr/>
      <dgm:t>
        <a:bodyPr/>
        <a:lstStyle/>
        <a:p>
          <a:r>
            <a:rPr lang="ru-RU" dirty="0"/>
            <a:t>Программа финансирования на учебный год</a:t>
          </a:r>
        </a:p>
      </dgm:t>
    </dgm:pt>
    <dgm:pt modelId="{5C06BAFA-0C6C-4CFF-9A7E-51F6F4DFFA89}" type="parTrans" cxnId="{A50F562D-2D5C-49A6-8363-2AB248865957}">
      <dgm:prSet/>
      <dgm:spPr/>
      <dgm:t>
        <a:bodyPr/>
        <a:lstStyle/>
        <a:p>
          <a:endParaRPr lang="ru-RU"/>
        </a:p>
      </dgm:t>
    </dgm:pt>
    <dgm:pt modelId="{4B541121-5BBC-43B4-86E7-239D06B99640}" type="sibTrans" cxnId="{A50F562D-2D5C-49A6-8363-2AB248865957}">
      <dgm:prSet/>
      <dgm:spPr/>
      <dgm:t>
        <a:bodyPr/>
        <a:lstStyle/>
        <a:p>
          <a:endParaRPr lang="ru-RU"/>
        </a:p>
      </dgm:t>
    </dgm:pt>
    <dgm:pt modelId="{05445AEC-DC6A-4D63-A763-B0C9B983B60B}">
      <dgm:prSet phldrT="[Текст]"/>
      <dgm:spPr/>
      <dgm:t>
        <a:bodyPr/>
        <a:lstStyle/>
        <a:p>
          <a:r>
            <a:rPr lang="ru-RU" dirty="0"/>
            <a:t>Нет СОНКО, автономной организации</a:t>
          </a:r>
        </a:p>
      </dgm:t>
    </dgm:pt>
    <dgm:pt modelId="{640F3B00-5CF9-4EF6-B79D-E2AE091A8BF0}" type="parTrans" cxnId="{C4E85617-8908-4823-825E-69B8BF01648F}">
      <dgm:prSet/>
      <dgm:spPr/>
      <dgm:t>
        <a:bodyPr/>
        <a:lstStyle/>
        <a:p>
          <a:endParaRPr lang="ru-RU"/>
        </a:p>
      </dgm:t>
    </dgm:pt>
    <dgm:pt modelId="{07498D8A-912A-4396-8649-F97AC67B46E4}" type="sibTrans" cxnId="{C4E85617-8908-4823-825E-69B8BF01648F}">
      <dgm:prSet/>
      <dgm:spPr/>
      <dgm:t>
        <a:bodyPr/>
        <a:lstStyle/>
        <a:p>
          <a:endParaRPr lang="ru-RU"/>
        </a:p>
      </dgm:t>
    </dgm:pt>
    <dgm:pt modelId="{5E653B51-3AE8-4173-934C-4E61E5F9D53C}">
      <dgm:prSet/>
      <dgm:spPr/>
      <dgm:t>
        <a:bodyPr/>
        <a:lstStyle/>
        <a:p>
          <a:r>
            <a:rPr lang="ru-RU" dirty="0"/>
            <a:t>Нормативные затраты</a:t>
          </a:r>
        </a:p>
      </dgm:t>
    </dgm:pt>
    <dgm:pt modelId="{CD29F3CC-C3D0-4D34-8951-B306D36C9943}" type="parTrans" cxnId="{EFFD3DEC-79A1-4C66-B6C9-926263340367}">
      <dgm:prSet/>
      <dgm:spPr/>
      <dgm:t>
        <a:bodyPr/>
        <a:lstStyle/>
        <a:p>
          <a:endParaRPr lang="ru-RU"/>
        </a:p>
      </dgm:t>
    </dgm:pt>
    <dgm:pt modelId="{09A1508D-2095-4247-A382-C91AFB303343}" type="sibTrans" cxnId="{EFFD3DEC-79A1-4C66-B6C9-926263340367}">
      <dgm:prSet/>
      <dgm:spPr/>
      <dgm:t>
        <a:bodyPr/>
        <a:lstStyle/>
        <a:p>
          <a:endParaRPr lang="ru-RU"/>
        </a:p>
      </dgm:t>
    </dgm:pt>
    <dgm:pt modelId="{8DE7B123-4F5B-4232-AD44-DF4F1A845041}">
      <dgm:prSet/>
      <dgm:spPr/>
      <dgm:t>
        <a:bodyPr/>
        <a:lstStyle/>
        <a:p>
          <a:r>
            <a:rPr lang="ru-RU" dirty="0"/>
            <a:t>Соглашение с </a:t>
          </a:r>
          <a:r>
            <a:rPr lang="ru-RU"/>
            <a:t>МР </a:t>
          </a:r>
          <a:endParaRPr lang="ru-RU" dirty="0"/>
        </a:p>
      </dgm:t>
    </dgm:pt>
    <dgm:pt modelId="{23FA9CE4-FDB8-4A21-A37E-559E3D7DD95A}" type="parTrans" cxnId="{C5DB2B71-68D4-48DA-B3BA-999F06D826B2}">
      <dgm:prSet/>
      <dgm:spPr/>
      <dgm:t>
        <a:bodyPr/>
        <a:lstStyle/>
        <a:p>
          <a:endParaRPr lang="ru-RU"/>
        </a:p>
      </dgm:t>
    </dgm:pt>
    <dgm:pt modelId="{BAC13BAE-CDFB-47EE-9C35-584CB676461B}" type="sibTrans" cxnId="{C5DB2B71-68D4-48DA-B3BA-999F06D826B2}">
      <dgm:prSet/>
      <dgm:spPr/>
      <dgm:t>
        <a:bodyPr/>
        <a:lstStyle/>
        <a:p>
          <a:endParaRPr lang="ru-RU"/>
        </a:p>
      </dgm:t>
    </dgm:pt>
    <dgm:pt modelId="{7ED5D1DF-D070-46D4-8A51-AB63D62FAB57}">
      <dgm:prSet/>
      <dgm:spPr/>
      <dgm:t>
        <a:bodyPr/>
        <a:lstStyle/>
        <a:p>
          <a:r>
            <a:rPr lang="ru-RU" dirty="0"/>
            <a:t>Проверки выполнения услуг</a:t>
          </a:r>
        </a:p>
      </dgm:t>
    </dgm:pt>
    <dgm:pt modelId="{BE36104A-F541-479A-9B06-E4BF8217E10C}" type="parTrans" cxnId="{0E78EC74-43DF-4F5B-9B8F-847FB34E645F}">
      <dgm:prSet/>
      <dgm:spPr/>
      <dgm:t>
        <a:bodyPr/>
        <a:lstStyle/>
        <a:p>
          <a:endParaRPr lang="ru-RU"/>
        </a:p>
      </dgm:t>
    </dgm:pt>
    <dgm:pt modelId="{97F05E65-8186-4675-80F6-84B4EEB7ACC9}" type="sibTrans" cxnId="{0E78EC74-43DF-4F5B-9B8F-847FB34E645F}">
      <dgm:prSet/>
      <dgm:spPr/>
      <dgm:t>
        <a:bodyPr/>
        <a:lstStyle/>
        <a:p>
          <a:endParaRPr lang="ru-RU"/>
        </a:p>
      </dgm:t>
    </dgm:pt>
    <dgm:pt modelId="{E0F6F25E-7093-4480-912D-3080860E32D4}" type="pres">
      <dgm:prSet presAssocID="{18DAAF36-3746-4967-9D3C-E5307FEE5C24}" presName="linear" presStyleCnt="0">
        <dgm:presLayoutVars>
          <dgm:dir/>
          <dgm:animLvl val="lvl"/>
          <dgm:resizeHandles val="exact"/>
        </dgm:presLayoutVars>
      </dgm:prSet>
      <dgm:spPr/>
    </dgm:pt>
    <dgm:pt modelId="{E555DA88-9250-4562-A7FC-668EF6B243AC}" type="pres">
      <dgm:prSet presAssocID="{363A415E-673C-48ED-89E5-09D1DA9D7F42}" presName="parentLin" presStyleCnt="0"/>
      <dgm:spPr/>
    </dgm:pt>
    <dgm:pt modelId="{1C107BE9-EDA4-4A1E-9C1D-DCA0E289EDAF}" type="pres">
      <dgm:prSet presAssocID="{363A415E-673C-48ED-89E5-09D1DA9D7F42}" presName="parentLeftMargin" presStyleLbl="node1" presStyleIdx="0" presStyleCnt="6"/>
      <dgm:spPr/>
    </dgm:pt>
    <dgm:pt modelId="{F64123A9-67DD-4467-8197-4C1CDDED6C8D}" type="pres">
      <dgm:prSet presAssocID="{363A415E-673C-48ED-89E5-09D1DA9D7F4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233FBAC-CC47-4AAD-A947-AB4A6C870FBE}" type="pres">
      <dgm:prSet presAssocID="{363A415E-673C-48ED-89E5-09D1DA9D7F42}" presName="negativeSpace" presStyleCnt="0"/>
      <dgm:spPr/>
    </dgm:pt>
    <dgm:pt modelId="{DDE8DA61-0F26-4D6B-ADBE-38508E5C4E93}" type="pres">
      <dgm:prSet presAssocID="{363A415E-673C-48ED-89E5-09D1DA9D7F42}" presName="childText" presStyleLbl="conFgAcc1" presStyleIdx="0" presStyleCnt="6">
        <dgm:presLayoutVars>
          <dgm:bulletEnabled val="1"/>
        </dgm:presLayoutVars>
      </dgm:prSet>
      <dgm:spPr/>
    </dgm:pt>
    <dgm:pt modelId="{161B8D94-70A8-48C6-93A5-611D388BE4C4}" type="pres">
      <dgm:prSet presAssocID="{B0C24A45-1016-4658-8E93-00B5EB0C01DF}" presName="spaceBetweenRectangles" presStyleCnt="0"/>
      <dgm:spPr/>
    </dgm:pt>
    <dgm:pt modelId="{7696DDA3-D942-418C-B8B4-1F24AC3C7928}" type="pres">
      <dgm:prSet presAssocID="{AB0A94F0-DD68-447D-9F4D-680D12092DE0}" presName="parentLin" presStyleCnt="0"/>
      <dgm:spPr/>
    </dgm:pt>
    <dgm:pt modelId="{CDA59461-2B9B-4135-B28B-32225E62B648}" type="pres">
      <dgm:prSet presAssocID="{AB0A94F0-DD68-447D-9F4D-680D12092DE0}" presName="parentLeftMargin" presStyleLbl="node1" presStyleIdx="0" presStyleCnt="6"/>
      <dgm:spPr/>
    </dgm:pt>
    <dgm:pt modelId="{1CC1E150-AA1A-40D2-ADC1-1582E7E63262}" type="pres">
      <dgm:prSet presAssocID="{AB0A94F0-DD68-447D-9F4D-680D12092DE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881980E-6553-48B5-83BE-0B923616EFA8}" type="pres">
      <dgm:prSet presAssocID="{AB0A94F0-DD68-447D-9F4D-680D12092DE0}" presName="negativeSpace" presStyleCnt="0"/>
      <dgm:spPr/>
    </dgm:pt>
    <dgm:pt modelId="{C3E2DDE7-08EC-414A-8D97-1519C39BDE0E}" type="pres">
      <dgm:prSet presAssocID="{AB0A94F0-DD68-447D-9F4D-680D12092DE0}" presName="childText" presStyleLbl="conFgAcc1" presStyleIdx="1" presStyleCnt="6">
        <dgm:presLayoutVars>
          <dgm:bulletEnabled val="1"/>
        </dgm:presLayoutVars>
      </dgm:prSet>
      <dgm:spPr/>
    </dgm:pt>
    <dgm:pt modelId="{B02AA002-C008-4E65-9BBD-CF35848DB489}" type="pres">
      <dgm:prSet presAssocID="{4B541121-5BBC-43B4-86E7-239D06B99640}" presName="spaceBetweenRectangles" presStyleCnt="0"/>
      <dgm:spPr/>
    </dgm:pt>
    <dgm:pt modelId="{9401E435-557B-4F28-9E07-32922A8366A2}" type="pres">
      <dgm:prSet presAssocID="{05445AEC-DC6A-4D63-A763-B0C9B983B60B}" presName="parentLin" presStyleCnt="0"/>
      <dgm:spPr/>
    </dgm:pt>
    <dgm:pt modelId="{637D0997-46C7-4A98-89F6-811D2ACD4C25}" type="pres">
      <dgm:prSet presAssocID="{05445AEC-DC6A-4D63-A763-B0C9B983B60B}" presName="parentLeftMargin" presStyleLbl="node1" presStyleIdx="1" presStyleCnt="6"/>
      <dgm:spPr/>
    </dgm:pt>
    <dgm:pt modelId="{E2A3FE8C-8EF5-4BEF-BEBD-10F93D4DE55E}" type="pres">
      <dgm:prSet presAssocID="{05445AEC-DC6A-4D63-A763-B0C9B983B6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ACECDB-956C-4E5F-BEC5-84D7232A7A2F}" type="pres">
      <dgm:prSet presAssocID="{05445AEC-DC6A-4D63-A763-B0C9B983B60B}" presName="negativeSpace" presStyleCnt="0"/>
      <dgm:spPr/>
    </dgm:pt>
    <dgm:pt modelId="{99345B65-CD40-4BFB-9A1B-3B62D2285D73}" type="pres">
      <dgm:prSet presAssocID="{05445AEC-DC6A-4D63-A763-B0C9B983B60B}" presName="childText" presStyleLbl="conFgAcc1" presStyleIdx="2" presStyleCnt="6">
        <dgm:presLayoutVars>
          <dgm:bulletEnabled val="1"/>
        </dgm:presLayoutVars>
      </dgm:prSet>
      <dgm:spPr/>
    </dgm:pt>
    <dgm:pt modelId="{1B48B1B6-5650-4F04-A835-7FF3D50927A5}" type="pres">
      <dgm:prSet presAssocID="{07498D8A-912A-4396-8649-F97AC67B46E4}" presName="spaceBetweenRectangles" presStyleCnt="0"/>
      <dgm:spPr/>
    </dgm:pt>
    <dgm:pt modelId="{4D4F721D-5D32-4F0A-ACD8-CF9E8AEAAF5B}" type="pres">
      <dgm:prSet presAssocID="{8DE7B123-4F5B-4232-AD44-DF4F1A845041}" presName="parentLin" presStyleCnt="0"/>
      <dgm:spPr/>
    </dgm:pt>
    <dgm:pt modelId="{829A97D7-910D-4F71-B213-42C0772C6101}" type="pres">
      <dgm:prSet presAssocID="{8DE7B123-4F5B-4232-AD44-DF4F1A845041}" presName="parentLeftMargin" presStyleLbl="node1" presStyleIdx="2" presStyleCnt="6"/>
      <dgm:spPr/>
    </dgm:pt>
    <dgm:pt modelId="{45899DC8-1183-4C54-96C2-C022D3FB098C}" type="pres">
      <dgm:prSet presAssocID="{8DE7B123-4F5B-4232-AD44-DF4F1A84504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3C66FEB-F783-4175-9FCB-2398360B381E}" type="pres">
      <dgm:prSet presAssocID="{8DE7B123-4F5B-4232-AD44-DF4F1A845041}" presName="negativeSpace" presStyleCnt="0"/>
      <dgm:spPr/>
    </dgm:pt>
    <dgm:pt modelId="{F37E793F-604A-4D75-AAF1-BAB6B0CB129A}" type="pres">
      <dgm:prSet presAssocID="{8DE7B123-4F5B-4232-AD44-DF4F1A845041}" presName="childText" presStyleLbl="conFgAcc1" presStyleIdx="3" presStyleCnt="6">
        <dgm:presLayoutVars>
          <dgm:bulletEnabled val="1"/>
        </dgm:presLayoutVars>
      </dgm:prSet>
      <dgm:spPr/>
    </dgm:pt>
    <dgm:pt modelId="{1E2B814A-E5E2-481D-A0B7-3B1E5C6483D5}" type="pres">
      <dgm:prSet presAssocID="{BAC13BAE-CDFB-47EE-9C35-584CB676461B}" presName="spaceBetweenRectangles" presStyleCnt="0"/>
      <dgm:spPr/>
    </dgm:pt>
    <dgm:pt modelId="{4A86B143-E72C-4915-A448-D322AF6FEFF4}" type="pres">
      <dgm:prSet presAssocID="{5E653B51-3AE8-4173-934C-4E61E5F9D53C}" presName="parentLin" presStyleCnt="0"/>
      <dgm:spPr/>
    </dgm:pt>
    <dgm:pt modelId="{80550E76-2E5D-462F-BA6D-0722F777EA1E}" type="pres">
      <dgm:prSet presAssocID="{5E653B51-3AE8-4173-934C-4E61E5F9D53C}" presName="parentLeftMargin" presStyleLbl="node1" presStyleIdx="3" presStyleCnt="6"/>
      <dgm:spPr/>
    </dgm:pt>
    <dgm:pt modelId="{85010A80-B30C-457D-B704-9A14C39C06FC}" type="pres">
      <dgm:prSet presAssocID="{5E653B51-3AE8-4173-934C-4E61E5F9D53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AE54C70-3F06-4228-B216-F10B93FD94D5}" type="pres">
      <dgm:prSet presAssocID="{5E653B51-3AE8-4173-934C-4E61E5F9D53C}" presName="negativeSpace" presStyleCnt="0"/>
      <dgm:spPr/>
    </dgm:pt>
    <dgm:pt modelId="{DA8538C9-45FD-4A2C-84F0-D693D1DA2708}" type="pres">
      <dgm:prSet presAssocID="{5E653B51-3AE8-4173-934C-4E61E5F9D53C}" presName="childText" presStyleLbl="conFgAcc1" presStyleIdx="4" presStyleCnt="6">
        <dgm:presLayoutVars>
          <dgm:bulletEnabled val="1"/>
        </dgm:presLayoutVars>
      </dgm:prSet>
      <dgm:spPr/>
    </dgm:pt>
    <dgm:pt modelId="{C000732B-88A2-429E-82A4-98B99D5015E6}" type="pres">
      <dgm:prSet presAssocID="{09A1508D-2095-4247-A382-C91AFB303343}" presName="spaceBetweenRectangles" presStyleCnt="0"/>
      <dgm:spPr/>
    </dgm:pt>
    <dgm:pt modelId="{5C6D0D69-08C0-4D44-B24A-C1DB90A0F12B}" type="pres">
      <dgm:prSet presAssocID="{7ED5D1DF-D070-46D4-8A51-AB63D62FAB57}" presName="parentLin" presStyleCnt="0"/>
      <dgm:spPr/>
    </dgm:pt>
    <dgm:pt modelId="{7E02CA9E-D929-409E-B759-BEF41A1CE275}" type="pres">
      <dgm:prSet presAssocID="{7ED5D1DF-D070-46D4-8A51-AB63D62FAB57}" presName="parentLeftMargin" presStyleLbl="node1" presStyleIdx="4" presStyleCnt="6"/>
      <dgm:spPr/>
    </dgm:pt>
    <dgm:pt modelId="{15E555FF-CA29-4BF4-819B-5B1A5C6BFD14}" type="pres">
      <dgm:prSet presAssocID="{7ED5D1DF-D070-46D4-8A51-AB63D62FAB5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CAFF53E-B5BC-47CD-A401-23C0DFC6A83A}" type="pres">
      <dgm:prSet presAssocID="{7ED5D1DF-D070-46D4-8A51-AB63D62FAB57}" presName="negativeSpace" presStyleCnt="0"/>
      <dgm:spPr/>
    </dgm:pt>
    <dgm:pt modelId="{A28B2C3D-DE03-4871-B9CB-1ADC0F638300}" type="pres">
      <dgm:prSet presAssocID="{7ED5D1DF-D070-46D4-8A51-AB63D62FAB5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F2F000B-5947-4E89-885A-C52ED6D863FB}" srcId="{18DAAF36-3746-4967-9D3C-E5307FEE5C24}" destId="{363A415E-673C-48ED-89E5-09D1DA9D7F42}" srcOrd="0" destOrd="0" parTransId="{764AE307-D6A6-4F42-9B5A-E67FD9F597CD}" sibTransId="{B0C24A45-1016-4658-8E93-00B5EB0C01DF}"/>
    <dgm:cxn modelId="{06D2C10F-9C16-469B-9FE7-723832BA4184}" type="presOf" srcId="{AB0A94F0-DD68-447D-9F4D-680D12092DE0}" destId="{CDA59461-2B9B-4135-B28B-32225E62B648}" srcOrd="0" destOrd="0" presId="urn:microsoft.com/office/officeart/2005/8/layout/list1"/>
    <dgm:cxn modelId="{C4E85617-8908-4823-825E-69B8BF01648F}" srcId="{18DAAF36-3746-4967-9D3C-E5307FEE5C24}" destId="{05445AEC-DC6A-4D63-A763-B0C9B983B60B}" srcOrd="2" destOrd="0" parTransId="{640F3B00-5CF9-4EF6-B79D-E2AE091A8BF0}" sibTransId="{07498D8A-912A-4396-8649-F97AC67B46E4}"/>
    <dgm:cxn modelId="{F5860D28-F74E-461C-9711-F93788368621}" type="presOf" srcId="{8DE7B123-4F5B-4232-AD44-DF4F1A845041}" destId="{45899DC8-1183-4C54-96C2-C022D3FB098C}" srcOrd="1" destOrd="0" presId="urn:microsoft.com/office/officeart/2005/8/layout/list1"/>
    <dgm:cxn modelId="{A50F562D-2D5C-49A6-8363-2AB248865957}" srcId="{18DAAF36-3746-4967-9D3C-E5307FEE5C24}" destId="{AB0A94F0-DD68-447D-9F4D-680D12092DE0}" srcOrd="1" destOrd="0" parTransId="{5C06BAFA-0C6C-4CFF-9A7E-51F6F4DFFA89}" sibTransId="{4B541121-5BBC-43B4-86E7-239D06B99640}"/>
    <dgm:cxn modelId="{0D059F3E-12DE-447B-9358-21BB055C015D}" type="presOf" srcId="{05445AEC-DC6A-4D63-A763-B0C9B983B60B}" destId="{637D0997-46C7-4A98-89F6-811D2ACD4C25}" srcOrd="0" destOrd="0" presId="urn:microsoft.com/office/officeart/2005/8/layout/list1"/>
    <dgm:cxn modelId="{E9FAE46E-A4E5-46A0-9B27-9280A287FA99}" type="presOf" srcId="{18DAAF36-3746-4967-9D3C-E5307FEE5C24}" destId="{E0F6F25E-7093-4480-912D-3080860E32D4}" srcOrd="0" destOrd="0" presId="urn:microsoft.com/office/officeart/2005/8/layout/list1"/>
    <dgm:cxn modelId="{C5DB2B71-68D4-48DA-B3BA-999F06D826B2}" srcId="{18DAAF36-3746-4967-9D3C-E5307FEE5C24}" destId="{8DE7B123-4F5B-4232-AD44-DF4F1A845041}" srcOrd="3" destOrd="0" parTransId="{23FA9CE4-FDB8-4A21-A37E-559E3D7DD95A}" sibTransId="{BAC13BAE-CDFB-47EE-9C35-584CB676461B}"/>
    <dgm:cxn modelId="{0E78EC74-43DF-4F5B-9B8F-847FB34E645F}" srcId="{18DAAF36-3746-4967-9D3C-E5307FEE5C24}" destId="{7ED5D1DF-D070-46D4-8A51-AB63D62FAB57}" srcOrd="5" destOrd="0" parTransId="{BE36104A-F541-479A-9B06-E4BF8217E10C}" sibTransId="{97F05E65-8186-4675-80F6-84B4EEB7ACC9}"/>
    <dgm:cxn modelId="{2EC79459-0EAE-4596-820D-C58424C4408D}" type="presOf" srcId="{7ED5D1DF-D070-46D4-8A51-AB63D62FAB57}" destId="{7E02CA9E-D929-409E-B759-BEF41A1CE275}" srcOrd="0" destOrd="0" presId="urn:microsoft.com/office/officeart/2005/8/layout/list1"/>
    <dgm:cxn modelId="{4013AF7B-6A11-4546-B3A0-ED8214709744}" type="presOf" srcId="{5E653B51-3AE8-4173-934C-4E61E5F9D53C}" destId="{85010A80-B30C-457D-B704-9A14C39C06FC}" srcOrd="1" destOrd="0" presId="urn:microsoft.com/office/officeart/2005/8/layout/list1"/>
    <dgm:cxn modelId="{FE85D195-45C7-458B-8980-9177B6964BD5}" type="presOf" srcId="{5E653B51-3AE8-4173-934C-4E61E5F9D53C}" destId="{80550E76-2E5D-462F-BA6D-0722F777EA1E}" srcOrd="0" destOrd="0" presId="urn:microsoft.com/office/officeart/2005/8/layout/list1"/>
    <dgm:cxn modelId="{E71B5AB4-A368-4D6F-8B24-ABF13D0E0FEC}" type="presOf" srcId="{363A415E-673C-48ED-89E5-09D1DA9D7F42}" destId="{1C107BE9-EDA4-4A1E-9C1D-DCA0E289EDAF}" srcOrd="0" destOrd="0" presId="urn:microsoft.com/office/officeart/2005/8/layout/list1"/>
    <dgm:cxn modelId="{408868C1-9D1B-4DE5-8408-523B6EFA5A14}" type="presOf" srcId="{AB0A94F0-DD68-447D-9F4D-680D12092DE0}" destId="{1CC1E150-AA1A-40D2-ADC1-1582E7E63262}" srcOrd="1" destOrd="0" presId="urn:microsoft.com/office/officeart/2005/8/layout/list1"/>
    <dgm:cxn modelId="{670911D6-01BC-4E08-96DF-D17079B947B2}" type="presOf" srcId="{8DE7B123-4F5B-4232-AD44-DF4F1A845041}" destId="{829A97D7-910D-4F71-B213-42C0772C6101}" srcOrd="0" destOrd="0" presId="urn:microsoft.com/office/officeart/2005/8/layout/list1"/>
    <dgm:cxn modelId="{648475DE-6513-45EC-8781-740E9BBA76DD}" type="presOf" srcId="{363A415E-673C-48ED-89E5-09D1DA9D7F42}" destId="{F64123A9-67DD-4467-8197-4C1CDDED6C8D}" srcOrd="1" destOrd="0" presId="urn:microsoft.com/office/officeart/2005/8/layout/list1"/>
    <dgm:cxn modelId="{2560DEE8-5766-4D91-A879-917C717386B6}" type="presOf" srcId="{7ED5D1DF-D070-46D4-8A51-AB63D62FAB57}" destId="{15E555FF-CA29-4BF4-819B-5B1A5C6BFD14}" srcOrd="1" destOrd="0" presId="urn:microsoft.com/office/officeart/2005/8/layout/list1"/>
    <dgm:cxn modelId="{EFFD3DEC-79A1-4C66-B6C9-926263340367}" srcId="{18DAAF36-3746-4967-9D3C-E5307FEE5C24}" destId="{5E653B51-3AE8-4173-934C-4E61E5F9D53C}" srcOrd="4" destOrd="0" parTransId="{CD29F3CC-C3D0-4D34-8951-B306D36C9943}" sibTransId="{09A1508D-2095-4247-A382-C91AFB303343}"/>
    <dgm:cxn modelId="{D5BE67F8-ADA5-4136-A993-3FA46B1D74C3}" type="presOf" srcId="{05445AEC-DC6A-4D63-A763-B0C9B983B60B}" destId="{E2A3FE8C-8EF5-4BEF-BEBD-10F93D4DE55E}" srcOrd="1" destOrd="0" presId="urn:microsoft.com/office/officeart/2005/8/layout/list1"/>
    <dgm:cxn modelId="{EE4A8F05-E9A9-4368-A1C4-8CACBF90B8D9}" type="presParOf" srcId="{E0F6F25E-7093-4480-912D-3080860E32D4}" destId="{E555DA88-9250-4562-A7FC-668EF6B243AC}" srcOrd="0" destOrd="0" presId="urn:microsoft.com/office/officeart/2005/8/layout/list1"/>
    <dgm:cxn modelId="{8B37DE5E-9CE0-4085-9DDA-6A6344BF29F5}" type="presParOf" srcId="{E555DA88-9250-4562-A7FC-668EF6B243AC}" destId="{1C107BE9-EDA4-4A1E-9C1D-DCA0E289EDAF}" srcOrd="0" destOrd="0" presId="urn:microsoft.com/office/officeart/2005/8/layout/list1"/>
    <dgm:cxn modelId="{65A44FA1-BFF8-48B3-9EE0-903D3F3E9ED4}" type="presParOf" srcId="{E555DA88-9250-4562-A7FC-668EF6B243AC}" destId="{F64123A9-67DD-4467-8197-4C1CDDED6C8D}" srcOrd="1" destOrd="0" presId="urn:microsoft.com/office/officeart/2005/8/layout/list1"/>
    <dgm:cxn modelId="{F7B14AD7-0B32-4C2C-A879-B73334E532B8}" type="presParOf" srcId="{E0F6F25E-7093-4480-912D-3080860E32D4}" destId="{B233FBAC-CC47-4AAD-A947-AB4A6C870FBE}" srcOrd="1" destOrd="0" presId="urn:microsoft.com/office/officeart/2005/8/layout/list1"/>
    <dgm:cxn modelId="{E5CE8395-F107-4077-B99D-18559880CFE5}" type="presParOf" srcId="{E0F6F25E-7093-4480-912D-3080860E32D4}" destId="{DDE8DA61-0F26-4D6B-ADBE-38508E5C4E93}" srcOrd="2" destOrd="0" presId="urn:microsoft.com/office/officeart/2005/8/layout/list1"/>
    <dgm:cxn modelId="{FE017097-8A01-46F2-AEF9-E8F21559AB33}" type="presParOf" srcId="{E0F6F25E-7093-4480-912D-3080860E32D4}" destId="{161B8D94-70A8-48C6-93A5-611D388BE4C4}" srcOrd="3" destOrd="0" presId="urn:microsoft.com/office/officeart/2005/8/layout/list1"/>
    <dgm:cxn modelId="{D00944DF-4C62-4695-A43D-DAFC141C349D}" type="presParOf" srcId="{E0F6F25E-7093-4480-912D-3080860E32D4}" destId="{7696DDA3-D942-418C-B8B4-1F24AC3C7928}" srcOrd="4" destOrd="0" presId="urn:microsoft.com/office/officeart/2005/8/layout/list1"/>
    <dgm:cxn modelId="{CCA3C6B7-C3C5-44B2-AC2D-5A4F201DDB88}" type="presParOf" srcId="{7696DDA3-D942-418C-B8B4-1F24AC3C7928}" destId="{CDA59461-2B9B-4135-B28B-32225E62B648}" srcOrd="0" destOrd="0" presId="urn:microsoft.com/office/officeart/2005/8/layout/list1"/>
    <dgm:cxn modelId="{3F00FC92-C5EC-4A53-B549-96DF136688B0}" type="presParOf" srcId="{7696DDA3-D942-418C-B8B4-1F24AC3C7928}" destId="{1CC1E150-AA1A-40D2-ADC1-1582E7E63262}" srcOrd="1" destOrd="0" presId="urn:microsoft.com/office/officeart/2005/8/layout/list1"/>
    <dgm:cxn modelId="{77E8F418-3D61-4EA4-B651-068EE54B5428}" type="presParOf" srcId="{E0F6F25E-7093-4480-912D-3080860E32D4}" destId="{7881980E-6553-48B5-83BE-0B923616EFA8}" srcOrd="5" destOrd="0" presId="urn:microsoft.com/office/officeart/2005/8/layout/list1"/>
    <dgm:cxn modelId="{32F9131F-9EA0-4884-A1BA-32A42638A092}" type="presParOf" srcId="{E0F6F25E-7093-4480-912D-3080860E32D4}" destId="{C3E2DDE7-08EC-414A-8D97-1519C39BDE0E}" srcOrd="6" destOrd="0" presId="urn:microsoft.com/office/officeart/2005/8/layout/list1"/>
    <dgm:cxn modelId="{7F338C2B-C7EB-4C03-83BA-D316C1111D9F}" type="presParOf" srcId="{E0F6F25E-7093-4480-912D-3080860E32D4}" destId="{B02AA002-C008-4E65-9BBD-CF35848DB489}" srcOrd="7" destOrd="0" presId="urn:microsoft.com/office/officeart/2005/8/layout/list1"/>
    <dgm:cxn modelId="{CD95140E-8089-4DB8-9E8B-C53F59544BBE}" type="presParOf" srcId="{E0F6F25E-7093-4480-912D-3080860E32D4}" destId="{9401E435-557B-4F28-9E07-32922A8366A2}" srcOrd="8" destOrd="0" presId="urn:microsoft.com/office/officeart/2005/8/layout/list1"/>
    <dgm:cxn modelId="{5F750024-41B6-4FA9-8097-BB98514FAEF4}" type="presParOf" srcId="{9401E435-557B-4F28-9E07-32922A8366A2}" destId="{637D0997-46C7-4A98-89F6-811D2ACD4C25}" srcOrd="0" destOrd="0" presId="urn:microsoft.com/office/officeart/2005/8/layout/list1"/>
    <dgm:cxn modelId="{4998ADE2-089C-42F2-8256-494B55349A80}" type="presParOf" srcId="{9401E435-557B-4F28-9E07-32922A8366A2}" destId="{E2A3FE8C-8EF5-4BEF-BEBD-10F93D4DE55E}" srcOrd="1" destOrd="0" presId="urn:microsoft.com/office/officeart/2005/8/layout/list1"/>
    <dgm:cxn modelId="{E06C53B8-89AD-4291-8AD1-F6DCC0425717}" type="presParOf" srcId="{E0F6F25E-7093-4480-912D-3080860E32D4}" destId="{3BACECDB-956C-4E5F-BEC5-84D7232A7A2F}" srcOrd="9" destOrd="0" presId="urn:microsoft.com/office/officeart/2005/8/layout/list1"/>
    <dgm:cxn modelId="{0006F5CD-369C-4253-BA36-F6BFFED6DC2C}" type="presParOf" srcId="{E0F6F25E-7093-4480-912D-3080860E32D4}" destId="{99345B65-CD40-4BFB-9A1B-3B62D2285D73}" srcOrd="10" destOrd="0" presId="urn:microsoft.com/office/officeart/2005/8/layout/list1"/>
    <dgm:cxn modelId="{530C215A-8224-4030-9F2F-16EADE15315A}" type="presParOf" srcId="{E0F6F25E-7093-4480-912D-3080860E32D4}" destId="{1B48B1B6-5650-4F04-A835-7FF3D50927A5}" srcOrd="11" destOrd="0" presId="urn:microsoft.com/office/officeart/2005/8/layout/list1"/>
    <dgm:cxn modelId="{6FCE0FE2-A9D2-40E6-AFBF-48D7B6AED616}" type="presParOf" srcId="{E0F6F25E-7093-4480-912D-3080860E32D4}" destId="{4D4F721D-5D32-4F0A-ACD8-CF9E8AEAAF5B}" srcOrd="12" destOrd="0" presId="urn:microsoft.com/office/officeart/2005/8/layout/list1"/>
    <dgm:cxn modelId="{361AC414-D9CF-4B34-BC47-971E6C14DA01}" type="presParOf" srcId="{4D4F721D-5D32-4F0A-ACD8-CF9E8AEAAF5B}" destId="{829A97D7-910D-4F71-B213-42C0772C6101}" srcOrd="0" destOrd="0" presId="urn:microsoft.com/office/officeart/2005/8/layout/list1"/>
    <dgm:cxn modelId="{24D6BFAA-F1A7-4A80-A455-2D7108E6EAA5}" type="presParOf" srcId="{4D4F721D-5D32-4F0A-ACD8-CF9E8AEAAF5B}" destId="{45899DC8-1183-4C54-96C2-C022D3FB098C}" srcOrd="1" destOrd="0" presId="urn:microsoft.com/office/officeart/2005/8/layout/list1"/>
    <dgm:cxn modelId="{E74BBCC7-E283-4640-B4E5-E41FD740DCB1}" type="presParOf" srcId="{E0F6F25E-7093-4480-912D-3080860E32D4}" destId="{63C66FEB-F783-4175-9FCB-2398360B381E}" srcOrd="13" destOrd="0" presId="urn:microsoft.com/office/officeart/2005/8/layout/list1"/>
    <dgm:cxn modelId="{0E7BBF9F-B4AA-4E31-8734-E923174B3797}" type="presParOf" srcId="{E0F6F25E-7093-4480-912D-3080860E32D4}" destId="{F37E793F-604A-4D75-AAF1-BAB6B0CB129A}" srcOrd="14" destOrd="0" presId="urn:microsoft.com/office/officeart/2005/8/layout/list1"/>
    <dgm:cxn modelId="{1753BC2A-08BB-462D-9B75-BA8445B0D70C}" type="presParOf" srcId="{E0F6F25E-7093-4480-912D-3080860E32D4}" destId="{1E2B814A-E5E2-481D-A0B7-3B1E5C6483D5}" srcOrd="15" destOrd="0" presId="urn:microsoft.com/office/officeart/2005/8/layout/list1"/>
    <dgm:cxn modelId="{93B0B1F7-0D81-4015-B702-43CFB3B1E553}" type="presParOf" srcId="{E0F6F25E-7093-4480-912D-3080860E32D4}" destId="{4A86B143-E72C-4915-A448-D322AF6FEFF4}" srcOrd="16" destOrd="0" presId="urn:microsoft.com/office/officeart/2005/8/layout/list1"/>
    <dgm:cxn modelId="{0F8140FE-43B1-4235-B1A6-7577AAD26FB5}" type="presParOf" srcId="{4A86B143-E72C-4915-A448-D322AF6FEFF4}" destId="{80550E76-2E5D-462F-BA6D-0722F777EA1E}" srcOrd="0" destOrd="0" presId="urn:microsoft.com/office/officeart/2005/8/layout/list1"/>
    <dgm:cxn modelId="{5270B0C4-9AB7-4F25-BF5A-AFAFFF3C2CB4}" type="presParOf" srcId="{4A86B143-E72C-4915-A448-D322AF6FEFF4}" destId="{85010A80-B30C-457D-B704-9A14C39C06FC}" srcOrd="1" destOrd="0" presId="urn:microsoft.com/office/officeart/2005/8/layout/list1"/>
    <dgm:cxn modelId="{76302684-AA4B-4E21-840B-7FCFAE9D8A4E}" type="presParOf" srcId="{E0F6F25E-7093-4480-912D-3080860E32D4}" destId="{2AE54C70-3F06-4228-B216-F10B93FD94D5}" srcOrd="17" destOrd="0" presId="urn:microsoft.com/office/officeart/2005/8/layout/list1"/>
    <dgm:cxn modelId="{DBC54154-E26F-4EC9-B09C-EB350CCF77C0}" type="presParOf" srcId="{E0F6F25E-7093-4480-912D-3080860E32D4}" destId="{DA8538C9-45FD-4A2C-84F0-D693D1DA2708}" srcOrd="18" destOrd="0" presId="urn:microsoft.com/office/officeart/2005/8/layout/list1"/>
    <dgm:cxn modelId="{E41D9C88-0B5F-4E09-9E16-CBEC0CF0D9EB}" type="presParOf" srcId="{E0F6F25E-7093-4480-912D-3080860E32D4}" destId="{C000732B-88A2-429E-82A4-98B99D5015E6}" srcOrd="19" destOrd="0" presId="urn:microsoft.com/office/officeart/2005/8/layout/list1"/>
    <dgm:cxn modelId="{8CF67C6F-CBF1-4DCB-BDB4-D2944DFEFA17}" type="presParOf" srcId="{E0F6F25E-7093-4480-912D-3080860E32D4}" destId="{5C6D0D69-08C0-4D44-B24A-C1DB90A0F12B}" srcOrd="20" destOrd="0" presId="urn:microsoft.com/office/officeart/2005/8/layout/list1"/>
    <dgm:cxn modelId="{4FF56F63-B8BC-4770-9FF1-3BD69E82A4DB}" type="presParOf" srcId="{5C6D0D69-08C0-4D44-B24A-C1DB90A0F12B}" destId="{7E02CA9E-D929-409E-B759-BEF41A1CE275}" srcOrd="0" destOrd="0" presId="urn:microsoft.com/office/officeart/2005/8/layout/list1"/>
    <dgm:cxn modelId="{07FC3C20-797B-419D-AD3E-7A823F9BC8B4}" type="presParOf" srcId="{5C6D0D69-08C0-4D44-B24A-C1DB90A0F12B}" destId="{15E555FF-CA29-4BF4-819B-5B1A5C6BFD14}" srcOrd="1" destOrd="0" presId="urn:microsoft.com/office/officeart/2005/8/layout/list1"/>
    <dgm:cxn modelId="{4E5BE3A5-8D87-4E8A-898C-46C15A4FF0C8}" type="presParOf" srcId="{E0F6F25E-7093-4480-912D-3080860E32D4}" destId="{0CAFF53E-B5BC-47CD-A401-23C0DFC6A83A}" srcOrd="21" destOrd="0" presId="urn:microsoft.com/office/officeart/2005/8/layout/list1"/>
    <dgm:cxn modelId="{FA4A8F3A-95F1-47F4-A647-E39418D24425}" type="presParOf" srcId="{E0F6F25E-7093-4480-912D-3080860E32D4}" destId="{A28B2C3D-DE03-4871-B9CB-1ADC0F63830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BF517A-07A8-4AA9-B9B4-BD6B4EF4F7D8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A0B99-1D6A-4676-BE8B-4FA6512CEBDD}">
      <dgm:prSet phldrT="[Текст]"/>
      <dgm:spPr/>
      <dgm:t>
        <a:bodyPr/>
        <a:lstStyle/>
        <a:p>
          <a:r>
            <a:rPr lang="ru-RU" b="0"/>
            <a:t>Что изменилось с внедрением социального заказа?</a:t>
          </a:r>
          <a:endParaRPr lang="ru-RU" b="0" dirty="0"/>
        </a:p>
      </dgm:t>
    </dgm:pt>
    <dgm:pt modelId="{B91D793A-B42A-4DDE-BC30-B357F7B40732}" type="parTrans" cxnId="{296312E6-7F8A-4720-B20D-70F0C2F292A7}">
      <dgm:prSet/>
      <dgm:spPr/>
      <dgm:t>
        <a:bodyPr/>
        <a:lstStyle/>
        <a:p>
          <a:endParaRPr lang="ru-RU"/>
        </a:p>
      </dgm:t>
    </dgm:pt>
    <dgm:pt modelId="{84BCE3FD-1891-4DF9-A93A-524A101EABDA}" type="sibTrans" cxnId="{296312E6-7F8A-4720-B20D-70F0C2F292A7}">
      <dgm:prSet/>
      <dgm:spPr/>
      <dgm:t>
        <a:bodyPr/>
        <a:lstStyle/>
        <a:p>
          <a:endParaRPr lang="ru-RU"/>
        </a:p>
      </dgm:t>
    </dgm:pt>
    <dgm:pt modelId="{6D1B4E7B-B371-44D8-A00B-E98B7B8B8DA0}">
      <dgm:prSet phldrT="[Текст]"/>
      <dgm:spPr/>
      <dgm:t>
        <a:bodyPr/>
        <a:lstStyle/>
        <a:p>
          <a:r>
            <a:rPr lang="ru-RU" dirty="0"/>
            <a:t>При зачислении на сертифицированные ДОП формируется социальный сертификат</a:t>
          </a:r>
        </a:p>
      </dgm:t>
    </dgm:pt>
    <dgm:pt modelId="{0AEDCFE2-CDE8-4CEE-B83C-67B23240D4DE}" type="parTrans" cxnId="{760F7F7C-6D19-46E6-8A63-DBB50007A35C}">
      <dgm:prSet/>
      <dgm:spPr/>
      <dgm:t>
        <a:bodyPr/>
        <a:lstStyle/>
        <a:p>
          <a:endParaRPr lang="ru-RU"/>
        </a:p>
      </dgm:t>
    </dgm:pt>
    <dgm:pt modelId="{5EE2B0F8-C3EC-4D31-A3AB-E8DA1EC5B0D1}" type="sibTrans" cxnId="{760F7F7C-6D19-46E6-8A63-DBB50007A35C}">
      <dgm:prSet/>
      <dgm:spPr/>
      <dgm:t>
        <a:bodyPr/>
        <a:lstStyle/>
        <a:p>
          <a:endParaRPr lang="ru-RU"/>
        </a:p>
      </dgm:t>
    </dgm:pt>
    <dgm:pt modelId="{067DE9A9-CD1D-40F3-94D8-C31963011A16}">
      <dgm:prSet phldrT="[Текст]"/>
      <dgm:spPr/>
      <dgm:t>
        <a:bodyPr/>
        <a:lstStyle/>
        <a:p>
          <a:r>
            <a:rPr lang="ru-RU" dirty="0"/>
            <a:t>Нужно оформлять новый сертификат?</a:t>
          </a:r>
        </a:p>
      </dgm:t>
    </dgm:pt>
    <dgm:pt modelId="{FCEA939E-D790-45AB-AD35-9527AAA83668}" type="parTrans" cxnId="{4768F9CE-78B7-44B8-86DC-548E3EC9DBEB}">
      <dgm:prSet/>
      <dgm:spPr/>
      <dgm:t>
        <a:bodyPr/>
        <a:lstStyle/>
        <a:p>
          <a:endParaRPr lang="ru-RU"/>
        </a:p>
      </dgm:t>
    </dgm:pt>
    <dgm:pt modelId="{2F355130-1D7D-405A-8189-2951DBD65D44}" type="sibTrans" cxnId="{4768F9CE-78B7-44B8-86DC-548E3EC9DBEB}">
      <dgm:prSet/>
      <dgm:spPr/>
      <dgm:t>
        <a:bodyPr/>
        <a:lstStyle/>
        <a:p>
          <a:endParaRPr lang="ru-RU"/>
        </a:p>
      </dgm:t>
    </dgm:pt>
    <dgm:pt modelId="{396D4E4F-03BC-4E23-9AB7-5105B1C71AE1}">
      <dgm:prSet phldrT="[Текст]"/>
      <dgm:spPr/>
      <dgm:t>
        <a:bodyPr/>
        <a:lstStyle/>
        <a:p>
          <a:r>
            <a:rPr lang="ru-RU" dirty="0"/>
            <a:t>Нет, запись на ДОП по-прежнему осуществляется по сертификатам ДО</a:t>
          </a:r>
        </a:p>
      </dgm:t>
    </dgm:pt>
    <dgm:pt modelId="{D1A371E0-17EA-4A43-B3F4-A91BD6D01AD0}" type="parTrans" cxnId="{116B54BF-4BD7-4B41-9B38-FE7039F37D35}">
      <dgm:prSet/>
      <dgm:spPr/>
      <dgm:t>
        <a:bodyPr/>
        <a:lstStyle/>
        <a:p>
          <a:endParaRPr lang="ru-RU"/>
        </a:p>
      </dgm:t>
    </dgm:pt>
    <dgm:pt modelId="{CDD9C924-7C6E-4155-9D18-02D12FB243A4}" type="sibTrans" cxnId="{116B54BF-4BD7-4B41-9B38-FE7039F37D35}">
      <dgm:prSet/>
      <dgm:spPr/>
      <dgm:t>
        <a:bodyPr/>
        <a:lstStyle/>
        <a:p>
          <a:endParaRPr lang="ru-RU"/>
        </a:p>
      </dgm:t>
    </dgm:pt>
    <dgm:pt modelId="{883204B9-4A9E-43E6-9C09-37DD60133ED9}">
      <dgm:prSet/>
      <dgm:spPr/>
      <dgm:t>
        <a:bodyPr/>
        <a:lstStyle/>
        <a:p>
          <a:r>
            <a:rPr lang="ru-RU" dirty="0"/>
            <a:t>Частные организации будут принимать сертификаты?</a:t>
          </a:r>
        </a:p>
      </dgm:t>
    </dgm:pt>
    <dgm:pt modelId="{455A635D-2922-4A1D-AA0C-E6D34D369A64}" type="parTrans" cxnId="{A8B811CF-88F5-4953-8B83-D930C2DEB5DA}">
      <dgm:prSet/>
      <dgm:spPr/>
    </dgm:pt>
    <dgm:pt modelId="{D9BC98EA-0623-4C47-A749-D9B0E08C767F}" type="sibTrans" cxnId="{A8B811CF-88F5-4953-8B83-D930C2DEB5DA}">
      <dgm:prSet/>
      <dgm:spPr/>
    </dgm:pt>
    <dgm:pt modelId="{C99FD6A2-3706-4160-990B-2AA5B570359B}">
      <dgm:prSet/>
      <dgm:spPr/>
      <dgm:t>
        <a:bodyPr/>
        <a:lstStyle/>
        <a:p>
          <a:r>
            <a:rPr lang="ru-RU" dirty="0"/>
            <a:t>Да, если они есть на Портале персонифицированного ДО</a:t>
          </a:r>
        </a:p>
      </dgm:t>
    </dgm:pt>
    <dgm:pt modelId="{B8B76E12-607E-4732-9D8D-ABE760FB8B8D}" type="parTrans" cxnId="{DE6C643C-29AE-4966-A82F-D2E561CF0CCF}">
      <dgm:prSet/>
      <dgm:spPr/>
    </dgm:pt>
    <dgm:pt modelId="{D4D87C3E-2FFC-4821-8489-5A8E547D075A}" type="sibTrans" cxnId="{DE6C643C-29AE-4966-A82F-D2E561CF0CCF}">
      <dgm:prSet/>
      <dgm:spPr/>
    </dgm:pt>
    <dgm:pt modelId="{3AE8BD78-EB9C-4465-92C3-AF5F2C46EF96}" type="pres">
      <dgm:prSet presAssocID="{B5BF517A-07A8-4AA9-B9B4-BD6B4EF4F7D8}" presName="Name0" presStyleCnt="0">
        <dgm:presLayoutVars>
          <dgm:dir/>
          <dgm:animLvl val="lvl"/>
          <dgm:resizeHandles/>
        </dgm:presLayoutVars>
      </dgm:prSet>
      <dgm:spPr/>
    </dgm:pt>
    <dgm:pt modelId="{C64D4346-CDE0-4C75-AF8B-B66AEC93F8CB}" type="pres">
      <dgm:prSet presAssocID="{C51A0B99-1D6A-4676-BE8B-4FA6512CEBDD}" presName="linNode" presStyleCnt="0"/>
      <dgm:spPr/>
    </dgm:pt>
    <dgm:pt modelId="{20C4C0C4-5881-4A2E-BA57-54D613B6BE5F}" type="pres">
      <dgm:prSet presAssocID="{C51A0B99-1D6A-4676-BE8B-4FA6512CEBDD}" presName="parentShp" presStyleLbl="node1" presStyleIdx="0" presStyleCnt="3">
        <dgm:presLayoutVars>
          <dgm:bulletEnabled val="1"/>
        </dgm:presLayoutVars>
      </dgm:prSet>
      <dgm:spPr/>
    </dgm:pt>
    <dgm:pt modelId="{AFAEABDE-07B5-46CD-A577-2F20DDB17394}" type="pres">
      <dgm:prSet presAssocID="{C51A0B99-1D6A-4676-BE8B-4FA6512CEBDD}" presName="childShp" presStyleLbl="bgAccFollowNode1" presStyleIdx="0" presStyleCnt="3">
        <dgm:presLayoutVars>
          <dgm:bulletEnabled val="1"/>
        </dgm:presLayoutVars>
      </dgm:prSet>
      <dgm:spPr/>
    </dgm:pt>
    <dgm:pt modelId="{BC3532F2-C40A-47A3-B7F7-572E3F6B41F5}" type="pres">
      <dgm:prSet presAssocID="{84BCE3FD-1891-4DF9-A93A-524A101EABDA}" presName="spacing" presStyleCnt="0"/>
      <dgm:spPr/>
    </dgm:pt>
    <dgm:pt modelId="{A7B5A87D-530C-4C55-9F7C-BDAA810EE07D}" type="pres">
      <dgm:prSet presAssocID="{067DE9A9-CD1D-40F3-94D8-C31963011A16}" presName="linNode" presStyleCnt="0"/>
      <dgm:spPr/>
    </dgm:pt>
    <dgm:pt modelId="{C1FF2E08-52E6-4FC1-ACAA-C1CB59948F82}" type="pres">
      <dgm:prSet presAssocID="{067DE9A9-CD1D-40F3-94D8-C31963011A16}" presName="parentShp" presStyleLbl="node1" presStyleIdx="1" presStyleCnt="3">
        <dgm:presLayoutVars>
          <dgm:bulletEnabled val="1"/>
        </dgm:presLayoutVars>
      </dgm:prSet>
      <dgm:spPr/>
    </dgm:pt>
    <dgm:pt modelId="{6AABD135-6328-49B8-A3AB-AA06BAC428AF}" type="pres">
      <dgm:prSet presAssocID="{067DE9A9-CD1D-40F3-94D8-C31963011A16}" presName="childShp" presStyleLbl="bgAccFollowNode1" presStyleIdx="1" presStyleCnt="3">
        <dgm:presLayoutVars>
          <dgm:bulletEnabled val="1"/>
        </dgm:presLayoutVars>
      </dgm:prSet>
      <dgm:spPr/>
    </dgm:pt>
    <dgm:pt modelId="{4786D1A3-2104-4AD4-860E-6115AE6516B1}" type="pres">
      <dgm:prSet presAssocID="{2F355130-1D7D-405A-8189-2951DBD65D44}" presName="spacing" presStyleCnt="0"/>
      <dgm:spPr/>
    </dgm:pt>
    <dgm:pt modelId="{694BBA5D-B7FC-46D3-BDD4-27E4F4F8663B}" type="pres">
      <dgm:prSet presAssocID="{883204B9-4A9E-43E6-9C09-37DD60133ED9}" presName="linNode" presStyleCnt="0"/>
      <dgm:spPr/>
    </dgm:pt>
    <dgm:pt modelId="{3F8C2279-2924-4731-A955-CCE9D9CD28E4}" type="pres">
      <dgm:prSet presAssocID="{883204B9-4A9E-43E6-9C09-37DD60133ED9}" presName="parentShp" presStyleLbl="node1" presStyleIdx="2" presStyleCnt="3">
        <dgm:presLayoutVars>
          <dgm:bulletEnabled val="1"/>
        </dgm:presLayoutVars>
      </dgm:prSet>
      <dgm:spPr/>
    </dgm:pt>
    <dgm:pt modelId="{998BEFB6-5BED-4E1B-BE72-23AA1E9E99D9}" type="pres">
      <dgm:prSet presAssocID="{883204B9-4A9E-43E6-9C09-37DD60133ED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8797C35-7EEF-43F8-98A4-B84A2C1BAEC6}" type="presOf" srcId="{883204B9-4A9E-43E6-9C09-37DD60133ED9}" destId="{3F8C2279-2924-4731-A955-CCE9D9CD28E4}" srcOrd="0" destOrd="0" presId="urn:microsoft.com/office/officeart/2005/8/layout/vList6"/>
    <dgm:cxn modelId="{DE6C643C-29AE-4966-A82F-D2E561CF0CCF}" srcId="{883204B9-4A9E-43E6-9C09-37DD60133ED9}" destId="{C99FD6A2-3706-4160-990B-2AA5B570359B}" srcOrd="0" destOrd="0" parTransId="{B8B76E12-607E-4732-9D8D-ABE760FB8B8D}" sibTransId="{D4D87C3E-2FFC-4821-8489-5A8E547D075A}"/>
    <dgm:cxn modelId="{BB571147-6F34-4432-AF00-06C9F34ACC7F}" type="presOf" srcId="{B5BF517A-07A8-4AA9-B9B4-BD6B4EF4F7D8}" destId="{3AE8BD78-EB9C-4465-92C3-AF5F2C46EF96}" srcOrd="0" destOrd="0" presId="urn:microsoft.com/office/officeart/2005/8/layout/vList6"/>
    <dgm:cxn modelId="{5594F46E-DF51-4C08-A485-852F4B0AFC87}" type="presOf" srcId="{C51A0B99-1D6A-4676-BE8B-4FA6512CEBDD}" destId="{20C4C0C4-5881-4A2E-BA57-54D613B6BE5F}" srcOrd="0" destOrd="0" presId="urn:microsoft.com/office/officeart/2005/8/layout/vList6"/>
    <dgm:cxn modelId="{A749CA6F-82C5-4E56-B152-90A7DD238545}" type="presOf" srcId="{6D1B4E7B-B371-44D8-A00B-E98B7B8B8DA0}" destId="{AFAEABDE-07B5-46CD-A577-2F20DDB17394}" srcOrd="0" destOrd="0" presId="urn:microsoft.com/office/officeart/2005/8/layout/vList6"/>
    <dgm:cxn modelId="{760F7F7C-6D19-46E6-8A63-DBB50007A35C}" srcId="{C51A0B99-1D6A-4676-BE8B-4FA6512CEBDD}" destId="{6D1B4E7B-B371-44D8-A00B-E98B7B8B8DA0}" srcOrd="0" destOrd="0" parTransId="{0AEDCFE2-CDE8-4CEE-B83C-67B23240D4DE}" sibTransId="{5EE2B0F8-C3EC-4D31-A3AB-E8DA1EC5B0D1}"/>
    <dgm:cxn modelId="{80DA1E84-CDED-41AB-8976-021AFD6A79EC}" type="presOf" srcId="{067DE9A9-CD1D-40F3-94D8-C31963011A16}" destId="{C1FF2E08-52E6-4FC1-ACAA-C1CB59948F82}" srcOrd="0" destOrd="0" presId="urn:microsoft.com/office/officeart/2005/8/layout/vList6"/>
    <dgm:cxn modelId="{D67C13AF-99A1-4C67-9755-480A40C8A6BB}" type="presOf" srcId="{396D4E4F-03BC-4E23-9AB7-5105B1C71AE1}" destId="{6AABD135-6328-49B8-A3AB-AA06BAC428AF}" srcOrd="0" destOrd="0" presId="urn:microsoft.com/office/officeart/2005/8/layout/vList6"/>
    <dgm:cxn modelId="{116B54BF-4BD7-4B41-9B38-FE7039F37D35}" srcId="{067DE9A9-CD1D-40F3-94D8-C31963011A16}" destId="{396D4E4F-03BC-4E23-9AB7-5105B1C71AE1}" srcOrd="0" destOrd="0" parTransId="{D1A371E0-17EA-4A43-B3F4-A91BD6D01AD0}" sibTransId="{CDD9C924-7C6E-4155-9D18-02D12FB243A4}"/>
    <dgm:cxn modelId="{4768F9CE-78B7-44B8-86DC-548E3EC9DBEB}" srcId="{B5BF517A-07A8-4AA9-B9B4-BD6B4EF4F7D8}" destId="{067DE9A9-CD1D-40F3-94D8-C31963011A16}" srcOrd="1" destOrd="0" parTransId="{FCEA939E-D790-45AB-AD35-9527AAA83668}" sibTransId="{2F355130-1D7D-405A-8189-2951DBD65D44}"/>
    <dgm:cxn modelId="{A8B811CF-88F5-4953-8B83-D930C2DEB5DA}" srcId="{B5BF517A-07A8-4AA9-B9B4-BD6B4EF4F7D8}" destId="{883204B9-4A9E-43E6-9C09-37DD60133ED9}" srcOrd="2" destOrd="0" parTransId="{455A635D-2922-4A1D-AA0C-E6D34D369A64}" sibTransId="{D9BC98EA-0623-4C47-A749-D9B0E08C767F}"/>
    <dgm:cxn modelId="{BC8CC9D2-5DF5-42C1-AA9D-18361D80C262}" type="presOf" srcId="{C99FD6A2-3706-4160-990B-2AA5B570359B}" destId="{998BEFB6-5BED-4E1B-BE72-23AA1E9E99D9}" srcOrd="0" destOrd="0" presId="urn:microsoft.com/office/officeart/2005/8/layout/vList6"/>
    <dgm:cxn modelId="{296312E6-7F8A-4720-B20D-70F0C2F292A7}" srcId="{B5BF517A-07A8-4AA9-B9B4-BD6B4EF4F7D8}" destId="{C51A0B99-1D6A-4676-BE8B-4FA6512CEBDD}" srcOrd="0" destOrd="0" parTransId="{B91D793A-B42A-4DDE-BC30-B357F7B40732}" sibTransId="{84BCE3FD-1891-4DF9-A93A-524A101EABDA}"/>
    <dgm:cxn modelId="{16200B1C-3103-497F-B023-60792924CE8A}" type="presParOf" srcId="{3AE8BD78-EB9C-4465-92C3-AF5F2C46EF96}" destId="{C64D4346-CDE0-4C75-AF8B-B66AEC93F8CB}" srcOrd="0" destOrd="0" presId="urn:microsoft.com/office/officeart/2005/8/layout/vList6"/>
    <dgm:cxn modelId="{24EDDDF3-40B3-4004-9F57-F6A2FAEEAD29}" type="presParOf" srcId="{C64D4346-CDE0-4C75-AF8B-B66AEC93F8CB}" destId="{20C4C0C4-5881-4A2E-BA57-54D613B6BE5F}" srcOrd="0" destOrd="0" presId="urn:microsoft.com/office/officeart/2005/8/layout/vList6"/>
    <dgm:cxn modelId="{BCAF3420-5C88-478A-897C-E0E48869A4A3}" type="presParOf" srcId="{C64D4346-CDE0-4C75-AF8B-B66AEC93F8CB}" destId="{AFAEABDE-07B5-46CD-A577-2F20DDB17394}" srcOrd="1" destOrd="0" presId="urn:microsoft.com/office/officeart/2005/8/layout/vList6"/>
    <dgm:cxn modelId="{06CE3109-926F-424D-9311-B684E949F296}" type="presParOf" srcId="{3AE8BD78-EB9C-4465-92C3-AF5F2C46EF96}" destId="{BC3532F2-C40A-47A3-B7F7-572E3F6B41F5}" srcOrd="1" destOrd="0" presId="urn:microsoft.com/office/officeart/2005/8/layout/vList6"/>
    <dgm:cxn modelId="{4A883253-CE29-4B72-AF0B-E52C1B5900D1}" type="presParOf" srcId="{3AE8BD78-EB9C-4465-92C3-AF5F2C46EF96}" destId="{A7B5A87D-530C-4C55-9F7C-BDAA810EE07D}" srcOrd="2" destOrd="0" presId="urn:microsoft.com/office/officeart/2005/8/layout/vList6"/>
    <dgm:cxn modelId="{CA9216C5-6E0E-4A99-82A7-B80EDEC5FA8D}" type="presParOf" srcId="{A7B5A87D-530C-4C55-9F7C-BDAA810EE07D}" destId="{C1FF2E08-52E6-4FC1-ACAA-C1CB59948F82}" srcOrd="0" destOrd="0" presId="urn:microsoft.com/office/officeart/2005/8/layout/vList6"/>
    <dgm:cxn modelId="{0D313244-F804-4FFD-A18A-A5A55E12CFE4}" type="presParOf" srcId="{A7B5A87D-530C-4C55-9F7C-BDAA810EE07D}" destId="{6AABD135-6328-49B8-A3AB-AA06BAC428AF}" srcOrd="1" destOrd="0" presId="urn:microsoft.com/office/officeart/2005/8/layout/vList6"/>
    <dgm:cxn modelId="{5A70E73D-76B2-41C7-B999-F5C07DA870E9}" type="presParOf" srcId="{3AE8BD78-EB9C-4465-92C3-AF5F2C46EF96}" destId="{4786D1A3-2104-4AD4-860E-6115AE6516B1}" srcOrd="3" destOrd="0" presId="urn:microsoft.com/office/officeart/2005/8/layout/vList6"/>
    <dgm:cxn modelId="{600C9B7C-6F71-4314-8673-A969E1BA5727}" type="presParOf" srcId="{3AE8BD78-EB9C-4465-92C3-AF5F2C46EF96}" destId="{694BBA5D-B7FC-46D3-BDD4-27E4F4F8663B}" srcOrd="4" destOrd="0" presId="urn:microsoft.com/office/officeart/2005/8/layout/vList6"/>
    <dgm:cxn modelId="{DA937155-DA25-4855-95EC-FD83947942DA}" type="presParOf" srcId="{694BBA5D-B7FC-46D3-BDD4-27E4F4F8663B}" destId="{3F8C2279-2924-4731-A955-CCE9D9CD28E4}" srcOrd="0" destOrd="0" presId="urn:microsoft.com/office/officeart/2005/8/layout/vList6"/>
    <dgm:cxn modelId="{C7D22494-0163-4F0D-AA10-97C83DC45754}" type="presParOf" srcId="{694BBA5D-B7FC-46D3-BDD4-27E4F4F8663B}" destId="{998BEFB6-5BED-4E1B-BE72-23AA1E9E99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66056-676E-47D6-B22F-AC19CDD22B4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23ED8C1-78E8-4779-AFE2-7153512260F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3600" b="1" dirty="0"/>
            <a:t>Сертификат</a:t>
          </a:r>
        </a:p>
      </dgm:t>
    </dgm:pt>
    <dgm:pt modelId="{9C3B9CD6-5479-43B9-BEE5-F710CFA8781F}" type="parTrans" cxnId="{2B16CE0E-67E8-4DED-9945-33D87B3BE5B6}">
      <dgm:prSet/>
      <dgm:spPr/>
      <dgm:t>
        <a:bodyPr/>
        <a:lstStyle/>
        <a:p>
          <a:endParaRPr lang="ru-RU"/>
        </a:p>
      </dgm:t>
    </dgm:pt>
    <dgm:pt modelId="{F02AE9C8-608F-440E-A357-5DD9E2FDC69F}" type="sibTrans" cxnId="{2B16CE0E-67E8-4DED-9945-33D87B3BE5B6}">
      <dgm:prSet/>
      <dgm:spPr/>
      <dgm:t>
        <a:bodyPr/>
        <a:lstStyle/>
        <a:p>
          <a:endParaRPr lang="ru-RU"/>
        </a:p>
      </dgm:t>
    </dgm:pt>
    <dgm:pt modelId="{4F180565-7BE8-4804-BF18-70F1A8091D0C}">
      <dgm:prSet phldrT="[Текст]"/>
      <dgm:spPr/>
      <dgm:t>
        <a:bodyPr/>
        <a:lstStyle/>
        <a:p>
          <a:r>
            <a:rPr lang="ru-RU" b="1" dirty="0"/>
            <a:t>Основные часы </a:t>
          </a:r>
          <a:r>
            <a:rPr lang="ru-RU" dirty="0"/>
            <a:t>(значимые, иные, предпрофессиональные и спортивные, сертифицированные ДОП)</a:t>
          </a:r>
        </a:p>
      </dgm:t>
    </dgm:pt>
    <dgm:pt modelId="{07B25428-FD58-489D-889B-EDFA6953A293}" type="parTrans" cxnId="{9ED80EFA-E1E3-4822-A420-9E856894D6F7}">
      <dgm:prSet/>
      <dgm:spPr/>
      <dgm:t>
        <a:bodyPr/>
        <a:lstStyle/>
        <a:p>
          <a:endParaRPr lang="ru-RU"/>
        </a:p>
      </dgm:t>
    </dgm:pt>
    <dgm:pt modelId="{A0AE7820-596E-4E66-A1A8-2ABA823352EC}" type="sibTrans" cxnId="{9ED80EFA-E1E3-4822-A420-9E856894D6F7}">
      <dgm:prSet/>
      <dgm:spPr/>
      <dgm:t>
        <a:bodyPr/>
        <a:lstStyle/>
        <a:p>
          <a:endParaRPr lang="ru-RU"/>
        </a:p>
      </dgm:t>
    </dgm:pt>
    <dgm:pt modelId="{8303A819-6204-423E-B4F6-FEE2625C4806}">
      <dgm:prSet phldrT="[Текст]"/>
      <dgm:spPr/>
      <dgm:t>
        <a:bodyPr/>
        <a:lstStyle/>
        <a:p>
          <a:r>
            <a:rPr lang="ru-RU" b="1" dirty="0"/>
            <a:t>Дополнительные часы</a:t>
          </a:r>
        </a:p>
        <a:p>
          <a:r>
            <a:rPr lang="ru-RU" dirty="0"/>
            <a:t>(значимые ДОП)</a:t>
          </a:r>
        </a:p>
      </dgm:t>
    </dgm:pt>
    <dgm:pt modelId="{FF3EA36D-2D40-4649-BD7E-374E55E6D17F}" type="parTrans" cxnId="{97533F12-D17C-4BB4-A3B0-D956F5457935}">
      <dgm:prSet/>
      <dgm:spPr/>
      <dgm:t>
        <a:bodyPr/>
        <a:lstStyle/>
        <a:p>
          <a:endParaRPr lang="ru-RU"/>
        </a:p>
      </dgm:t>
    </dgm:pt>
    <dgm:pt modelId="{A656CFFD-A15E-4BD2-B2C3-85565C7B5B46}" type="sibTrans" cxnId="{97533F12-D17C-4BB4-A3B0-D956F5457935}">
      <dgm:prSet/>
      <dgm:spPr/>
      <dgm:t>
        <a:bodyPr/>
        <a:lstStyle/>
        <a:p>
          <a:endParaRPr lang="ru-RU"/>
        </a:p>
      </dgm:t>
    </dgm:pt>
    <dgm:pt modelId="{41ABF136-3C12-4B03-9247-F528D426DE89}" type="pres">
      <dgm:prSet presAssocID="{C2366056-676E-47D6-B22F-AC19CDD22B4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46EEDF-B9EA-4BB2-8E5F-2C4C47736D1C}" type="pres">
      <dgm:prSet presAssocID="{223ED8C1-78E8-4779-AFE2-7153512260F9}" presName="centerShape" presStyleLbl="node0" presStyleIdx="0" presStyleCnt="1" custScaleX="117655" custScaleY="114052"/>
      <dgm:spPr/>
    </dgm:pt>
    <dgm:pt modelId="{DA742C5C-BBD1-4435-94C1-53A9771479B3}" type="pres">
      <dgm:prSet presAssocID="{07B25428-FD58-489D-889B-EDFA6953A293}" presName="parTrans" presStyleLbl="bgSibTrans2D1" presStyleIdx="0" presStyleCnt="2" custLinFactNeighborX="11980" custLinFactNeighborY="-14062"/>
      <dgm:spPr/>
    </dgm:pt>
    <dgm:pt modelId="{8BD649F3-B8C7-46E8-9754-981C0589A1FF}" type="pres">
      <dgm:prSet presAssocID="{4F180565-7BE8-4804-BF18-70F1A8091D0C}" presName="node" presStyleLbl="node1" presStyleIdx="0" presStyleCnt="2" custScaleY="42914" custRadScaleRad="90536" custRadScaleInc="-10117">
        <dgm:presLayoutVars>
          <dgm:bulletEnabled val="1"/>
        </dgm:presLayoutVars>
      </dgm:prSet>
      <dgm:spPr/>
    </dgm:pt>
    <dgm:pt modelId="{011E28FA-8B45-4FB6-9AAB-6393144D8B56}" type="pres">
      <dgm:prSet presAssocID="{FF3EA36D-2D40-4649-BD7E-374E55E6D17F}" presName="parTrans" presStyleLbl="bgSibTrans2D1" presStyleIdx="1" presStyleCnt="2" custLinFactNeighborX="-13501" custLinFactNeighborY="-15448"/>
      <dgm:spPr/>
    </dgm:pt>
    <dgm:pt modelId="{309CEC7B-84B2-4FC2-AA13-3562F1F58F36}" type="pres">
      <dgm:prSet presAssocID="{8303A819-6204-423E-B4F6-FEE2625C4806}" presName="node" presStyleLbl="node1" presStyleIdx="1" presStyleCnt="2" custScaleY="43361" custRadScaleRad="89150" custRadScaleInc="10352">
        <dgm:presLayoutVars>
          <dgm:bulletEnabled val="1"/>
        </dgm:presLayoutVars>
      </dgm:prSet>
      <dgm:spPr/>
    </dgm:pt>
  </dgm:ptLst>
  <dgm:cxnLst>
    <dgm:cxn modelId="{2B16CE0E-67E8-4DED-9945-33D87B3BE5B6}" srcId="{C2366056-676E-47D6-B22F-AC19CDD22B45}" destId="{223ED8C1-78E8-4779-AFE2-7153512260F9}" srcOrd="0" destOrd="0" parTransId="{9C3B9CD6-5479-43B9-BEE5-F710CFA8781F}" sibTransId="{F02AE9C8-608F-440E-A357-5DD9E2FDC69F}"/>
    <dgm:cxn modelId="{97533F12-D17C-4BB4-A3B0-D956F5457935}" srcId="{223ED8C1-78E8-4779-AFE2-7153512260F9}" destId="{8303A819-6204-423E-B4F6-FEE2625C4806}" srcOrd="1" destOrd="0" parTransId="{FF3EA36D-2D40-4649-BD7E-374E55E6D17F}" sibTransId="{A656CFFD-A15E-4BD2-B2C3-85565C7B5B46}"/>
    <dgm:cxn modelId="{D768F965-3C22-429E-A6EA-FCA7DA768A23}" type="presOf" srcId="{FF3EA36D-2D40-4649-BD7E-374E55E6D17F}" destId="{011E28FA-8B45-4FB6-9AAB-6393144D8B56}" srcOrd="0" destOrd="0" presId="urn:microsoft.com/office/officeart/2005/8/layout/radial4"/>
    <dgm:cxn modelId="{52FB5467-39F7-4889-BF95-A504CC1BD923}" type="presOf" srcId="{8303A819-6204-423E-B4F6-FEE2625C4806}" destId="{309CEC7B-84B2-4FC2-AA13-3562F1F58F36}" srcOrd="0" destOrd="0" presId="urn:microsoft.com/office/officeart/2005/8/layout/radial4"/>
    <dgm:cxn modelId="{5593D672-64E8-4FE3-B93F-F4A240789D1B}" type="presOf" srcId="{223ED8C1-78E8-4779-AFE2-7153512260F9}" destId="{0C46EEDF-B9EA-4BB2-8E5F-2C4C47736D1C}" srcOrd="0" destOrd="0" presId="urn:microsoft.com/office/officeart/2005/8/layout/radial4"/>
    <dgm:cxn modelId="{12BF837E-11A3-427E-9630-4DD3AAAA14DB}" type="presOf" srcId="{07B25428-FD58-489D-889B-EDFA6953A293}" destId="{DA742C5C-BBD1-4435-94C1-53A9771479B3}" srcOrd="0" destOrd="0" presId="urn:microsoft.com/office/officeart/2005/8/layout/radial4"/>
    <dgm:cxn modelId="{93F6D1AA-F23D-4C69-8995-4A48EFACA722}" type="presOf" srcId="{4F180565-7BE8-4804-BF18-70F1A8091D0C}" destId="{8BD649F3-B8C7-46E8-9754-981C0589A1FF}" srcOrd="0" destOrd="0" presId="urn:microsoft.com/office/officeart/2005/8/layout/radial4"/>
    <dgm:cxn modelId="{5BDA9EB4-2CDB-4826-9EA1-1DED23E0A3F5}" type="presOf" srcId="{C2366056-676E-47D6-B22F-AC19CDD22B45}" destId="{41ABF136-3C12-4B03-9247-F528D426DE89}" srcOrd="0" destOrd="0" presId="urn:microsoft.com/office/officeart/2005/8/layout/radial4"/>
    <dgm:cxn modelId="{9ED80EFA-E1E3-4822-A420-9E856894D6F7}" srcId="{223ED8C1-78E8-4779-AFE2-7153512260F9}" destId="{4F180565-7BE8-4804-BF18-70F1A8091D0C}" srcOrd="0" destOrd="0" parTransId="{07B25428-FD58-489D-889B-EDFA6953A293}" sibTransId="{A0AE7820-596E-4E66-A1A8-2ABA823352EC}"/>
    <dgm:cxn modelId="{AB592B32-13A3-4A1E-9965-1BABFDCA51ED}" type="presParOf" srcId="{41ABF136-3C12-4B03-9247-F528D426DE89}" destId="{0C46EEDF-B9EA-4BB2-8E5F-2C4C47736D1C}" srcOrd="0" destOrd="0" presId="urn:microsoft.com/office/officeart/2005/8/layout/radial4"/>
    <dgm:cxn modelId="{BBC347FA-231C-4ABC-83A0-BDC80EA42308}" type="presParOf" srcId="{41ABF136-3C12-4B03-9247-F528D426DE89}" destId="{DA742C5C-BBD1-4435-94C1-53A9771479B3}" srcOrd="1" destOrd="0" presId="urn:microsoft.com/office/officeart/2005/8/layout/radial4"/>
    <dgm:cxn modelId="{9ED1A8EA-1F8B-4BFC-BC04-29282FC264BF}" type="presParOf" srcId="{41ABF136-3C12-4B03-9247-F528D426DE89}" destId="{8BD649F3-B8C7-46E8-9754-981C0589A1FF}" srcOrd="2" destOrd="0" presId="urn:microsoft.com/office/officeart/2005/8/layout/radial4"/>
    <dgm:cxn modelId="{34C01785-C1F2-48B1-AC03-55A4267C248E}" type="presParOf" srcId="{41ABF136-3C12-4B03-9247-F528D426DE89}" destId="{011E28FA-8B45-4FB6-9AAB-6393144D8B56}" srcOrd="3" destOrd="0" presId="urn:microsoft.com/office/officeart/2005/8/layout/radial4"/>
    <dgm:cxn modelId="{6B86B956-ABB9-49A2-BA2A-BBF6393DAD8D}" type="presParOf" srcId="{41ABF136-3C12-4B03-9247-F528D426DE89}" destId="{309CEC7B-84B2-4FC2-AA13-3562F1F58F3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BC82D8-919E-4C81-84A3-116E8767AAC5}" type="doc">
      <dgm:prSet loTypeId="urn:microsoft.com/office/officeart/2005/8/layout/orgChart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E3D3CB2-DAA0-474F-ACD1-FC3E9552C858}">
      <dgm:prSet phldrT="[Текст]" custT="1"/>
      <dgm:spPr/>
      <dgm:t>
        <a:bodyPr/>
        <a:lstStyle/>
        <a:p>
          <a:r>
            <a:rPr lang="ru-RU" sz="2800" b="1" dirty="0"/>
            <a:t>Программы</a:t>
          </a:r>
        </a:p>
      </dgm:t>
    </dgm:pt>
    <dgm:pt modelId="{7B242921-C261-4A33-914E-A96F76938AEF}" type="parTrans" cxnId="{D84F2BC9-6DC0-426F-8016-E2973E20C4B2}">
      <dgm:prSet/>
      <dgm:spPr/>
      <dgm:t>
        <a:bodyPr/>
        <a:lstStyle/>
        <a:p>
          <a:endParaRPr lang="ru-RU"/>
        </a:p>
      </dgm:t>
    </dgm:pt>
    <dgm:pt modelId="{E25282B5-3BF1-4D6B-8378-1428E6064FED}" type="sibTrans" cxnId="{D84F2BC9-6DC0-426F-8016-E2973E20C4B2}">
      <dgm:prSet/>
      <dgm:spPr/>
      <dgm:t>
        <a:bodyPr/>
        <a:lstStyle/>
        <a:p>
          <a:endParaRPr lang="ru-RU"/>
        </a:p>
      </dgm:t>
    </dgm:pt>
    <dgm:pt modelId="{8C62CD6B-31FA-42C8-90B0-CB103B4DE545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бюджетные</a:t>
          </a:r>
        </a:p>
      </dgm:t>
    </dgm:pt>
    <dgm:pt modelId="{4F5EA623-F0A1-485C-9284-30AB645A2724}" type="parTrans" cxnId="{DA802887-E168-4F9E-BF7C-1197C29FA820}">
      <dgm:prSet/>
      <dgm:spPr/>
      <dgm:t>
        <a:bodyPr/>
        <a:lstStyle/>
        <a:p>
          <a:endParaRPr lang="ru-RU"/>
        </a:p>
      </dgm:t>
    </dgm:pt>
    <dgm:pt modelId="{7FFE961D-3140-4EB4-9BAB-49AA50861B5F}" type="sibTrans" cxnId="{DA802887-E168-4F9E-BF7C-1197C29FA820}">
      <dgm:prSet/>
      <dgm:spPr/>
      <dgm:t>
        <a:bodyPr/>
        <a:lstStyle/>
        <a:p>
          <a:endParaRPr lang="ru-RU"/>
        </a:p>
      </dgm:t>
    </dgm:pt>
    <dgm:pt modelId="{6920F4B4-33F3-4342-948D-B88A354C3F2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сертифицированные</a:t>
          </a:r>
        </a:p>
      </dgm:t>
    </dgm:pt>
    <dgm:pt modelId="{F2CA3F0E-BDD9-4E17-953E-0487D7A723BA}" type="parTrans" cxnId="{B62BF0BF-6E84-4CB8-AAB9-753E4C42149B}">
      <dgm:prSet/>
      <dgm:spPr/>
      <dgm:t>
        <a:bodyPr/>
        <a:lstStyle/>
        <a:p>
          <a:endParaRPr lang="ru-RU"/>
        </a:p>
      </dgm:t>
    </dgm:pt>
    <dgm:pt modelId="{652931A3-54A1-40BD-9CFC-444B2D67FC01}" type="sibTrans" cxnId="{B62BF0BF-6E84-4CB8-AAB9-753E4C42149B}">
      <dgm:prSet/>
      <dgm:spPr/>
      <dgm:t>
        <a:bodyPr/>
        <a:lstStyle/>
        <a:p>
          <a:endParaRPr lang="ru-RU"/>
        </a:p>
      </dgm:t>
    </dgm:pt>
    <dgm:pt modelId="{AB82872A-3D5A-4474-B19D-A6CF177E52E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/>
            <a:t>платные</a:t>
          </a:r>
        </a:p>
      </dgm:t>
    </dgm:pt>
    <dgm:pt modelId="{6C09A233-32D2-4DAF-9471-5E1F0D06CD3F}" type="parTrans" cxnId="{B0861420-ED8B-4BED-85AC-D57DE0BB57F3}">
      <dgm:prSet/>
      <dgm:spPr/>
      <dgm:t>
        <a:bodyPr/>
        <a:lstStyle/>
        <a:p>
          <a:endParaRPr lang="ru-RU"/>
        </a:p>
      </dgm:t>
    </dgm:pt>
    <dgm:pt modelId="{AC82D7C4-CF24-4E92-BCF4-1F99DCD69452}" type="sibTrans" cxnId="{B0861420-ED8B-4BED-85AC-D57DE0BB57F3}">
      <dgm:prSet/>
      <dgm:spPr/>
      <dgm:t>
        <a:bodyPr/>
        <a:lstStyle/>
        <a:p>
          <a:endParaRPr lang="ru-RU"/>
        </a:p>
      </dgm:t>
    </dgm:pt>
    <dgm:pt modelId="{BF6D2601-A77F-450E-9B58-5FE335E0893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иные</a:t>
          </a:r>
        </a:p>
      </dgm:t>
    </dgm:pt>
    <dgm:pt modelId="{7D705D7C-DDB4-4FC1-B7E7-4B6102923876}" type="parTrans" cxnId="{1599C206-1F0B-4172-B8CB-9B96255D2D97}">
      <dgm:prSet/>
      <dgm:spPr/>
      <dgm:t>
        <a:bodyPr/>
        <a:lstStyle/>
        <a:p>
          <a:endParaRPr lang="ru-RU"/>
        </a:p>
      </dgm:t>
    </dgm:pt>
    <dgm:pt modelId="{9DD2B216-BDC9-4B24-AB8B-A7F74D623A47}" type="sibTrans" cxnId="{1599C206-1F0B-4172-B8CB-9B96255D2D97}">
      <dgm:prSet/>
      <dgm:spPr/>
      <dgm:t>
        <a:bodyPr/>
        <a:lstStyle/>
        <a:p>
          <a:endParaRPr lang="ru-RU"/>
        </a:p>
      </dgm:t>
    </dgm:pt>
    <dgm:pt modelId="{0A332371-3B9D-433B-B73E-10A9D384780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значимые</a:t>
          </a:r>
        </a:p>
      </dgm:t>
    </dgm:pt>
    <dgm:pt modelId="{00C5D79C-7AC9-4B7E-82A9-3CC60E4A4C24}" type="parTrans" cxnId="{CF18056F-8767-4F71-AFF4-171EFF5439EA}">
      <dgm:prSet/>
      <dgm:spPr/>
      <dgm:t>
        <a:bodyPr/>
        <a:lstStyle/>
        <a:p>
          <a:endParaRPr lang="ru-RU"/>
        </a:p>
      </dgm:t>
    </dgm:pt>
    <dgm:pt modelId="{90F50368-D92B-4F54-A413-FAAC00AA5D98}" type="sibTrans" cxnId="{CF18056F-8767-4F71-AFF4-171EFF5439EA}">
      <dgm:prSet/>
      <dgm:spPr/>
      <dgm:t>
        <a:bodyPr/>
        <a:lstStyle/>
        <a:p>
          <a:endParaRPr lang="ru-RU"/>
        </a:p>
      </dgm:t>
    </dgm:pt>
    <dgm:pt modelId="{7D340874-06F5-4D4A-9618-D9C8179734C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Предпрофессиональные и спортивные</a:t>
          </a:r>
        </a:p>
      </dgm:t>
    </dgm:pt>
    <dgm:pt modelId="{2A1B7A96-6DC4-4FEB-BBEE-5067ADF9A06D}" type="parTrans" cxnId="{0EDD96B1-B966-489A-B01F-0C9D02A3B5A7}">
      <dgm:prSet/>
      <dgm:spPr/>
      <dgm:t>
        <a:bodyPr/>
        <a:lstStyle/>
        <a:p>
          <a:endParaRPr lang="ru-RU"/>
        </a:p>
      </dgm:t>
    </dgm:pt>
    <dgm:pt modelId="{B25A0876-754F-42BD-9B1C-049F6EA9D85C}" type="sibTrans" cxnId="{0EDD96B1-B966-489A-B01F-0C9D02A3B5A7}">
      <dgm:prSet/>
      <dgm:spPr/>
      <dgm:t>
        <a:bodyPr/>
        <a:lstStyle/>
        <a:p>
          <a:endParaRPr lang="ru-RU"/>
        </a:p>
      </dgm:t>
    </dgm:pt>
    <dgm:pt modelId="{C6AE8E46-F069-4069-8852-AD6248853940}" type="pres">
      <dgm:prSet presAssocID="{EBBC82D8-919E-4C81-84A3-116E8767AA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035159-CFBE-41BD-A4D3-19A707585953}" type="pres">
      <dgm:prSet presAssocID="{6E3D3CB2-DAA0-474F-ACD1-FC3E9552C858}" presName="hierRoot1" presStyleCnt="0">
        <dgm:presLayoutVars>
          <dgm:hierBranch val="init"/>
        </dgm:presLayoutVars>
      </dgm:prSet>
      <dgm:spPr/>
    </dgm:pt>
    <dgm:pt modelId="{D41201F4-6C17-4B1D-8EF8-9E554283A8E7}" type="pres">
      <dgm:prSet presAssocID="{6E3D3CB2-DAA0-474F-ACD1-FC3E9552C858}" presName="rootComposite1" presStyleCnt="0"/>
      <dgm:spPr/>
    </dgm:pt>
    <dgm:pt modelId="{7AC65649-EC54-4F3B-B29B-027BA55670DB}" type="pres">
      <dgm:prSet presAssocID="{6E3D3CB2-DAA0-474F-ACD1-FC3E9552C858}" presName="rootText1" presStyleLbl="node0" presStyleIdx="0" presStyleCnt="1" custScaleX="196048" custScaleY="231768">
        <dgm:presLayoutVars>
          <dgm:chPref val="3"/>
        </dgm:presLayoutVars>
      </dgm:prSet>
      <dgm:spPr/>
    </dgm:pt>
    <dgm:pt modelId="{61A980BA-6257-4170-8B6A-20CD7CDA9899}" type="pres">
      <dgm:prSet presAssocID="{6E3D3CB2-DAA0-474F-ACD1-FC3E9552C858}" presName="rootConnector1" presStyleLbl="node1" presStyleIdx="0" presStyleCnt="0"/>
      <dgm:spPr/>
    </dgm:pt>
    <dgm:pt modelId="{8C8811EC-B2E1-4294-828F-DB1EF2E7F1B3}" type="pres">
      <dgm:prSet presAssocID="{6E3D3CB2-DAA0-474F-ACD1-FC3E9552C858}" presName="hierChild2" presStyleCnt="0"/>
      <dgm:spPr/>
    </dgm:pt>
    <dgm:pt modelId="{2F94EE57-C5C7-4B43-B8EB-880236EC8C53}" type="pres">
      <dgm:prSet presAssocID="{4F5EA623-F0A1-485C-9284-30AB645A2724}" presName="Name37" presStyleLbl="parChTrans1D2" presStyleIdx="0" presStyleCnt="3"/>
      <dgm:spPr/>
    </dgm:pt>
    <dgm:pt modelId="{18B6BE10-76F4-4018-8625-746872F3880D}" type="pres">
      <dgm:prSet presAssocID="{8C62CD6B-31FA-42C8-90B0-CB103B4DE545}" presName="hierRoot2" presStyleCnt="0">
        <dgm:presLayoutVars>
          <dgm:hierBranch val="init"/>
        </dgm:presLayoutVars>
      </dgm:prSet>
      <dgm:spPr/>
    </dgm:pt>
    <dgm:pt modelId="{373E1D73-2A2B-499A-BEE2-7FC1A75C62EF}" type="pres">
      <dgm:prSet presAssocID="{8C62CD6B-31FA-42C8-90B0-CB103B4DE545}" presName="rootComposite" presStyleCnt="0"/>
      <dgm:spPr/>
    </dgm:pt>
    <dgm:pt modelId="{9D4962A4-659F-4B0B-878F-300661CBC191}" type="pres">
      <dgm:prSet presAssocID="{8C62CD6B-31FA-42C8-90B0-CB103B4DE545}" presName="rootText" presStyleLbl="node2" presStyleIdx="0" presStyleCnt="3" custScaleX="140906" custScaleY="215860">
        <dgm:presLayoutVars>
          <dgm:chPref val="3"/>
        </dgm:presLayoutVars>
      </dgm:prSet>
      <dgm:spPr/>
    </dgm:pt>
    <dgm:pt modelId="{D7EB4B45-CD61-4FF7-9F08-3431986CC7A2}" type="pres">
      <dgm:prSet presAssocID="{8C62CD6B-31FA-42C8-90B0-CB103B4DE545}" presName="rootConnector" presStyleLbl="node2" presStyleIdx="0" presStyleCnt="3"/>
      <dgm:spPr/>
    </dgm:pt>
    <dgm:pt modelId="{9B357DB9-FFAF-4C08-A67C-A6C2114DBF5A}" type="pres">
      <dgm:prSet presAssocID="{8C62CD6B-31FA-42C8-90B0-CB103B4DE545}" presName="hierChild4" presStyleCnt="0"/>
      <dgm:spPr/>
    </dgm:pt>
    <dgm:pt modelId="{6F982BBC-7D8D-4329-A24C-FBFD27589830}" type="pres">
      <dgm:prSet presAssocID="{7D705D7C-DDB4-4FC1-B7E7-4B6102923876}" presName="Name37" presStyleLbl="parChTrans1D3" presStyleIdx="0" presStyleCnt="3"/>
      <dgm:spPr/>
    </dgm:pt>
    <dgm:pt modelId="{185D92A7-E159-4049-9F51-2003DACDD360}" type="pres">
      <dgm:prSet presAssocID="{BF6D2601-A77F-450E-9B58-5FE335E08936}" presName="hierRoot2" presStyleCnt="0">
        <dgm:presLayoutVars>
          <dgm:hierBranch val="init"/>
        </dgm:presLayoutVars>
      </dgm:prSet>
      <dgm:spPr/>
    </dgm:pt>
    <dgm:pt modelId="{180F4959-969D-45CB-AA49-130B7F3C48E9}" type="pres">
      <dgm:prSet presAssocID="{BF6D2601-A77F-450E-9B58-5FE335E08936}" presName="rootComposite" presStyleCnt="0"/>
      <dgm:spPr/>
    </dgm:pt>
    <dgm:pt modelId="{F4D52D35-1E52-44B5-9F52-C2253838AD0E}" type="pres">
      <dgm:prSet presAssocID="{BF6D2601-A77F-450E-9B58-5FE335E08936}" presName="rootText" presStyleLbl="node3" presStyleIdx="0" presStyleCnt="3" custScaleX="111519" custScaleY="119121" custLinFactY="81064" custLinFactNeighborX="-10146" custLinFactNeighborY="100000">
        <dgm:presLayoutVars>
          <dgm:chPref val="3"/>
        </dgm:presLayoutVars>
      </dgm:prSet>
      <dgm:spPr/>
    </dgm:pt>
    <dgm:pt modelId="{19FE9055-7DD3-436B-8A02-15F342B8EF9D}" type="pres">
      <dgm:prSet presAssocID="{BF6D2601-A77F-450E-9B58-5FE335E08936}" presName="rootConnector" presStyleLbl="node3" presStyleIdx="0" presStyleCnt="3"/>
      <dgm:spPr/>
    </dgm:pt>
    <dgm:pt modelId="{1495FFF4-4E13-4B3A-8A17-77BECC3449A4}" type="pres">
      <dgm:prSet presAssocID="{BF6D2601-A77F-450E-9B58-5FE335E08936}" presName="hierChild4" presStyleCnt="0"/>
      <dgm:spPr/>
    </dgm:pt>
    <dgm:pt modelId="{D6FDEFA6-6047-4079-B6AA-5F9340736646}" type="pres">
      <dgm:prSet presAssocID="{BF6D2601-A77F-450E-9B58-5FE335E08936}" presName="hierChild5" presStyleCnt="0"/>
      <dgm:spPr/>
    </dgm:pt>
    <dgm:pt modelId="{57E78FC2-A6F9-4FD3-8FDB-B10C3C39E820}" type="pres">
      <dgm:prSet presAssocID="{00C5D79C-7AC9-4B7E-82A9-3CC60E4A4C24}" presName="Name37" presStyleLbl="parChTrans1D3" presStyleIdx="1" presStyleCnt="3"/>
      <dgm:spPr/>
    </dgm:pt>
    <dgm:pt modelId="{330FE3C1-0631-4CCB-A533-457412298A33}" type="pres">
      <dgm:prSet presAssocID="{0A332371-3B9D-433B-B73E-10A9D384780A}" presName="hierRoot2" presStyleCnt="0">
        <dgm:presLayoutVars>
          <dgm:hierBranch val="init"/>
        </dgm:presLayoutVars>
      </dgm:prSet>
      <dgm:spPr/>
    </dgm:pt>
    <dgm:pt modelId="{76D65579-0F50-47E6-8DD8-1B9B833CFB80}" type="pres">
      <dgm:prSet presAssocID="{0A332371-3B9D-433B-B73E-10A9D384780A}" presName="rootComposite" presStyleCnt="0"/>
      <dgm:spPr/>
    </dgm:pt>
    <dgm:pt modelId="{99B7A324-4FC7-4495-A3F9-EE4B94F74FF9}" type="pres">
      <dgm:prSet presAssocID="{0A332371-3B9D-433B-B73E-10A9D384780A}" presName="rootText" presStyleLbl="node3" presStyleIdx="1" presStyleCnt="3" custScaleX="155422" custScaleY="135180" custLinFactX="-100000" custLinFactY="-28970" custLinFactNeighborX="-116957" custLinFactNeighborY="-100000">
        <dgm:presLayoutVars>
          <dgm:chPref val="3"/>
        </dgm:presLayoutVars>
      </dgm:prSet>
      <dgm:spPr/>
    </dgm:pt>
    <dgm:pt modelId="{ECFB628B-8493-4D6B-A050-B342AD6CF681}" type="pres">
      <dgm:prSet presAssocID="{0A332371-3B9D-433B-B73E-10A9D384780A}" presName="rootConnector" presStyleLbl="node3" presStyleIdx="1" presStyleCnt="3"/>
      <dgm:spPr/>
    </dgm:pt>
    <dgm:pt modelId="{4668F456-AFC6-4DEA-A43F-C09C51F8581D}" type="pres">
      <dgm:prSet presAssocID="{0A332371-3B9D-433B-B73E-10A9D384780A}" presName="hierChild4" presStyleCnt="0"/>
      <dgm:spPr/>
    </dgm:pt>
    <dgm:pt modelId="{8724D7B0-F6D3-465B-90EE-54CA2E096F16}" type="pres">
      <dgm:prSet presAssocID="{0A332371-3B9D-433B-B73E-10A9D384780A}" presName="hierChild5" presStyleCnt="0"/>
      <dgm:spPr/>
    </dgm:pt>
    <dgm:pt modelId="{17783ABC-C9F1-46AD-860E-C00088690FFD}" type="pres">
      <dgm:prSet presAssocID="{2A1B7A96-6DC4-4FEB-BBEE-5067ADF9A06D}" presName="Name37" presStyleLbl="parChTrans1D3" presStyleIdx="2" presStyleCnt="3"/>
      <dgm:spPr/>
    </dgm:pt>
    <dgm:pt modelId="{817BC9F6-CEC6-4FC8-B52F-0EADA51CC3C9}" type="pres">
      <dgm:prSet presAssocID="{7D340874-06F5-4D4A-9618-D9C8179734C7}" presName="hierRoot2" presStyleCnt="0">
        <dgm:presLayoutVars>
          <dgm:hierBranch val="init"/>
        </dgm:presLayoutVars>
      </dgm:prSet>
      <dgm:spPr/>
    </dgm:pt>
    <dgm:pt modelId="{7FB2953D-67E7-48F9-9279-CC5190F23D4F}" type="pres">
      <dgm:prSet presAssocID="{7D340874-06F5-4D4A-9618-D9C8179734C7}" presName="rootComposite" presStyleCnt="0"/>
      <dgm:spPr/>
    </dgm:pt>
    <dgm:pt modelId="{80FC4CE0-0589-40BD-AB47-74458E8EFEDD}" type="pres">
      <dgm:prSet presAssocID="{7D340874-06F5-4D4A-9618-D9C8179734C7}" presName="rootText" presStyleLbl="node3" presStyleIdx="2" presStyleCnt="3" custScaleX="218410" custScaleY="129568" custLinFactY="-103395" custLinFactNeighborX="18424" custLinFactNeighborY="-200000">
        <dgm:presLayoutVars>
          <dgm:chPref val="3"/>
        </dgm:presLayoutVars>
      </dgm:prSet>
      <dgm:spPr/>
    </dgm:pt>
    <dgm:pt modelId="{EB971B75-3FC0-4D32-90D2-3F20ACDF3B4C}" type="pres">
      <dgm:prSet presAssocID="{7D340874-06F5-4D4A-9618-D9C8179734C7}" presName="rootConnector" presStyleLbl="node3" presStyleIdx="2" presStyleCnt="3"/>
      <dgm:spPr/>
    </dgm:pt>
    <dgm:pt modelId="{E78E8A67-AADE-4473-BCFE-D12F99C53F8B}" type="pres">
      <dgm:prSet presAssocID="{7D340874-06F5-4D4A-9618-D9C8179734C7}" presName="hierChild4" presStyleCnt="0"/>
      <dgm:spPr/>
    </dgm:pt>
    <dgm:pt modelId="{C7E60E03-70DB-4929-ADFC-8FCBBD95A449}" type="pres">
      <dgm:prSet presAssocID="{7D340874-06F5-4D4A-9618-D9C8179734C7}" presName="hierChild5" presStyleCnt="0"/>
      <dgm:spPr/>
    </dgm:pt>
    <dgm:pt modelId="{E5C068D6-9A7A-404D-9FAC-FE50631C7254}" type="pres">
      <dgm:prSet presAssocID="{8C62CD6B-31FA-42C8-90B0-CB103B4DE545}" presName="hierChild5" presStyleCnt="0"/>
      <dgm:spPr/>
    </dgm:pt>
    <dgm:pt modelId="{6877D94A-D753-4F60-947D-78E093B6E2AA}" type="pres">
      <dgm:prSet presAssocID="{F2CA3F0E-BDD9-4E17-953E-0487D7A723BA}" presName="Name37" presStyleLbl="parChTrans1D2" presStyleIdx="1" presStyleCnt="3"/>
      <dgm:spPr/>
    </dgm:pt>
    <dgm:pt modelId="{86053DD8-1A61-45DC-B841-2C89109B2DD9}" type="pres">
      <dgm:prSet presAssocID="{6920F4B4-33F3-4342-948D-B88A354C3F2B}" presName="hierRoot2" presStyleCnt="0">
        <dgm:presLayoutVars>
          <dgm:hierBranch val="init"/>
        </dgm:presLayoutVars>
      </dgm:prSet>
      <dgm:spPr/>
    </dgm:pt>
    <dgm:pt modelId="{9AA28F23-C835-4FDD-B72D-0260B6073987}" type="pres">
      <dgm:prSet presAssocID="{6920F4B4-33F3-4342-948D-B88A354C3F2B}" presName="rootComposite" presStyleCnt="0"/>
      <dgm:spPr/>
    </dgm:pt>
    <dgm:pt modelId="{A9D77E8C-FA78-44D2-A4C4-635FADFE4594}" type="pres">
      <dgm:prSet presAssocID="{6920F4B4-33F3-4342-948D-B88A354C3F2B}" presName="rootText" presStyleLbl="node2" presStyleIdx="1" presStyleCnt="3" custScaleX="206473" custScaleY="215860">
        <dgm:presLayoutVars>
          <dgm:chPref val="3"/>
        </dgm:presLayoutVars>
      </dgm:prSet>
      <dgm:spPr/>
    </dgm:pt>
    <dgm:pt modelId="{D2A66662-7C3D-4AA9-9B50-6DAE9D468110}" type="pres">
      <dgm:prSet presAssocID="{6920F4B4-33F3-4342-948D-B88A354C3F2B}" presName="rootConnector" presStyleLbl="node2" presStyleIdx="1" presStyleCnt="3"/>
      <dgm:spPr/>
    </dgm:pt>
    <dgm:pt modelId="{8D5CEBE4-24D3-4CD7-B56E-511FCE671A34}" type="pres">
      <dgm:prSet presAssocID="{6920F4B4-33F3-4342-948D-B88A354C3F2B}" presName="hierChild4" presStyleCnt="0"/>
      <dgm:spPr/>
    </dgm:pt>
    <dgm:pt modelId="{2F575F36-EFEF-47CD-A6DC-6D4013A10A93}" type="pres">
      <dgm:prSet presAssocID="{6920F4B4-33F3-4342-948D-B88A354C3F2B}" presName="hierChild5" presStyleCnt="0"/>
      <dgm:spPr/>
    </dgm:pt>
    <dgm:pt modelId="{BCFBB06F-4E49-4014-9A69-6BEDF2237A7A}" type="pres">
      <dgm:prSet presAssocID="{6C09A233-32D2-4DAF-9471-5E1F0D06CD3F}" presName="Name37" presStyleLbl="parChTrans1D2" presStyleIdx="2" presStyleCnt="3"/>
      <dgm:spPr/>
    </dgm:pt>
    <dgm:pt modelId="{F82C9C35-73E8-4006-AE45-21D881A1CD23}" type="pres">
      <dgm:prSet presAssocID="{AB82872A-3D5A-4474-B19D-A6CF177E52EA}" presName="hierRoot2" presStyleCnt="0">
        <dgm:presLayoutVars>
          <dgm:hierBranch val="init"/>
        </dgm:presLayoutVars>
      </dgm:prSet>
      <dgm:spPr/>
    </dgm:pt>
    <dgm:pt modelId="{9A3CA514-48BA-4262-8696-A297C4CA7196}" type="pres">
      <dgm:prSet presAssocID="{AB82872A-3D5A-4474-B19D-A6CF177E52EA}" presName="rootComposite" presStyleCnt="0"/>
      <dgm:spPr/>
    </dgm:pt>
    <dgm:pt modelId="{955C24C3-3D73-43DF-B233-7D75A7BD1DFF}" type="pres">
      <dgm:prSet presAssocID="{AB82872A-3D5A-4474-B19D-A6CF177E52EA}" presName="rootText" presStyleLbl="node2" presStyleIdx="2" presStyleCnt="3" custScaleX="140906" custScaleY="215860">
        <dgm:presLayoutVars>
          <dgm:chPref val="3"/>
        </dgm:presLayoutVars>
      </dgm:prSet>
      <dgm:spPr/>
    </dgm:pt>
    <dgm:pt modelId="{DEA67957-ADB6-4A26-BE58-A34B8ACD0A6D}" type="pres">
      <dgm:prSet presAssocID="{AB82872A-3D5A-4474-B19D-A6CF177E52EA}" presName="rootConnector" presStyleLbl="node2" presStyleIdx="2" presStyleCnt="3"/>
      <dgm:spPr/>
    </dgm:pt>
    <dgm:pt modelId="{9A3973B3-5CC0-4EA7-B03E-61DF100FF682}" type="pres">
      <dgm:prSet presAssocID="{AB82872A-3D5A-4474-B19D-A6CF177E52EA}" presName="hierChild4" presStyleCnt="0"/>
      <dgm:spPr/>
    </dgm:pt>
    <dgm:pt modelId="{FE5AF6A4-AADF-4785-9CA0-FB248D8186FE}" type="pres">
      <dgm:prSet presAssocID="{AB82872A-3D5A-4474-B19D-A6CF177E52EA}" presName="hierChild5" presStyleCnt="0"/>
      <dgm:spPr/>
    </dgm:pt>
    <dgm:pt modelId="{D914D52D-C27D-4529-AA37-3C54879865FD}" type="pres">
      <dgm:prSet presAssocID="{6E3D3CB2-DAA0-474F-ACD1-FC3E9552C858}" presName="hierChild3" presStyleCnt="0"/>
      <dgm:spPr/>
    </dgm:pt>
  </dgm:ptLst>
  <dgm:cxnLst>
    <dgm:cxn modelId="{1599C206-1F0B-4172-B8CB-9B96255D2D97}" srcId="{8C62CD6B-31FA-42C8-90B0-CB103B4DE545}" destId="{BF6D2601-A77F-450E-9B58-5FE335E08936}" srcOrd="0" destOrd="0" parTransId="{7D705D7C-DDB4-4FC1-B7E7-4B6102923876}" sibTransId="{9DD2B216-BDC9-4B24-AB8B-A7F74D623A47}"/>
    <dgm:cxn modelId="{02D0AD0E-EC1A-46D5-AF38-D90FE2673D55}" type="presOf" srcId="{4F5EA623-F0A1-485C-9284-30AB645A2724}" destId="{2F94EE57-C5C7-4B43-B8EB-880236EC8C53}" srcOrd="0" destOrd="0" presId="urn:microsoft.com/office/officeart/2005/8/layout/orgChart1"/>
    <dgm:cxn modelId="{B0861420-ED8B-4BED-85AC-D57DE0BB57F3}" srcId="{6E3D3CB2-DAA0-474F-ACD1-FC3E9552C858}" destId="{AB82872A-3D5A-4474-B19D-A6CF177E52EA}" srcOrd="2" destOrd="0" parTransId="{6C09A233-32D2-4DAF-9471-5E1F0D06CD3F}" sibTransId="{AC82D7C4-CF24-4E92-BCF4-1F99DCD69452}"/>
    <dgm:cxn modelId="{9BAB612E-49FF-44F6-BD0A-17BB7EB7AFB3}" type="presOf" srcId="{7D705D7C-DDB4-4FC1-B7E7-4B6102923876}" destId="{6F982BBC-7D8D-4329-A24C-FBFD27589830}" srcOrd="0" destOrd="0" presId="urn:microsoft.com/office/officeart/2005/8/layout/orgChart1"/>
    <dgm:cxn modelId="{4814683C-4FA1-42E6-B31A-312C6C3F49CB}" type="presOf" srcId="{00C5D79C-7AC9-4B7E-82A9-3CC60E4A4C24}" destId="{57E78FC2-A6F9-4FD3-8FDB-B10C3C39E820}" srcOrd="0" destOrd="0" presId="urn:microsoft.com/office/officeart/2005/8/layout/orgChart1"/>
    <dgm:cxn modelId="{547E7068-4B34-45C7-B1DD-917E5B0ABAAF}" type="presOf" srcId="{8C62CD6B-31FA-42C8-90B0-CB103B4DE545}" destId="{9D4962A4-659F-4B0B-878F-300661CBC191}" srcOrd="0" destOrd="0" presId="urn:microsoft.com/office/officeart/2005/8/layout/orgChart1"/>
    <dgm:cxn modelId="{DB949248-1A47-4128-B0DF-08077FCF5A31}" type="presOf" srcId="{6C09A233-32D2-4DAF-9471-5E1F0D06CD3F}" destId="{BCFBB06F-4E49-4014-9A69-6BEDF2237A7A}" srcOrd="0" destOrd="0" presId="urn:microsoft.com/office/officeart/2005/8/layout/orgChart1"/>
    <dgm:cxn modelId="{BC29F36A-213A-4DD6-A8E9-EF809FFF51BE}" type="presOf" srcId="{7D340874-06F5-4D4A-9618-D9C8179734C7}" destId="{80FC4CE0-0589-40BD-AB47-74458E8EFEDD}" srcOrd="0" destOrd="0" presId="urn:microsoft.com/office/officeart/2005/8/layout/orgChart1"/>
    <dgm:cxn modelId="{22F5F56A-E69D-4543-BA8A-77F22AD83F8C}" type="presOf" srcId="{F2CA3F0E-BDD9-4E17-953E-0487D7A723BA}" destId="{6877D94A-D753-4F60-947D-78E093B6E2AA}" srcOrd="0" destOrd="0" presId="urn:microsoft.com/office/officeart/2005/8/layout/orgChart1"/>
    <dgm:cxn modelId="{CF18056F-8767-4F71-AFF4-171EFF5439EA}" srcId="{8C62CD6B-31FA-42C8-90B0-CB103B4DE545}" destId="{0A332371-3B9D-433B-B73E-10A9D384780A}" srcOrd="1" destOrd="0" parTransId="{00C5D79C-7AC9-4B7E-82A9-3CC60E4A4C24}" sibTransId="{90F50368-D92B-4F54-A413-FAAC00AA5D98}"/>
    <dgm:cxn modelId="{1CE9BE75-927E-43C7-BEBD-C5B7830E8F51}" type="presOf" srcId="{2A1B7A96-6DC4-4FEB-BBEE-5067ADF9A06D}" destId="{17783ABC-C9F1-46AD-860E-C00088690FFD}" srcOrd="0" destOrd="0" presId="urn:microsoft.com/office/officeart/2005/8/layout/orgChart1"/>
    <dgm:cxn modelId="{224D0F86-DDE2-482C-85A1-B38A3CD50A1E}" type="presOf" srcId="{BF6D2601-A77F-450E-9B58-5FE335E08936}" destId="{F4D52D35-1E52-44B5-9F52-C2253838AD0E}" srcOrd="0" destOrd="0" presId="urn:microsoft.com/office/officeart/2005/8/layout/orgChart1"/>
    <dgm:cxn modelId="{DA802887-E168-4F9E-BF7C-1197C29FA820}" srcId="{6E3D3CB2-DAA0-474F-ACD1-FC3E9552C858}" destId="{8C62CD6B-31FA-42C8-90B0-CB103B4DE545}" srcOrd="0" destOrd="0" parTransId="{4F5EA623-F0A1-485C-9284-30AB645A2724}" sibTransId="{7FFE961D-3140-4EB4-9BAB-49AA50861B5F}"/>
    <dgm:cxn modelId="{49E5AE9B-C66F-4254-A077-BC09044DF1C2}" type="presOf" srcId="{AB82872A-3D5A-4474-B19D-A6CF177E52EA}" destId="{955C24C3-3D73-43DF-B233-7D75A7BD1DFF}" srcOrd="0" destOrd="0" presId="urn:microsoft.com/office/officeart/2005/8/layout/orgChart1"/>
    <dgm:cxn modelId="{24A8799E-5E4F-4D22-8CBC-2D0D3D51786E}" type="presOf" srcId="{6920F4B4-33F3-4342-948D-B88A354C3F2B}" destId="{A9D77E8C-FA78-44D2-A4C4-635FADFE4594}" srcOrd="0" destOrd="0" presId="urn:microsoft.com/office/officeart/2005/8/layout/orgChart1"/>
    <dgm:cxn modelId="{A23B74AF-AE73-4307-8B84-C64145867ADF}" type="presOf" srcId="{EBBC82D8-919E-4C81-84A3-116E8767AAC5}" destId="{C6AE8E46-F069-4069-8852-AD6248853940}" srcOrd="0" destOrd="0" presId="urn:microsoft.com/office/officeart/2005/8/layout/orgChart1"/>
    <dgm:cxn modelId="{0EDD96B1-B966-489A-B01F-0C9D02A3B5A7}" srcId="{8C62CD6B-31FA-42C8-90B0-CB103B4DE545}" destId="{7D340874-06F5-4D4A-9618-D9C8179734C7}" srcOrd="2" destOrd="0" parTransId="{2A1B7A96-6DC4-4FEB-BBEE-5067ADF9A06D}" sibTransId="{B25A0876-754F-42BD-9B1C-049F6EA9D85C}"/>
    <dgm:cxn modelId="{B62BF0BF-6E84-4CB8-AAB9-753E4C42149B}" srcId="{6E3D3CB2-DAA0-474F-ACD1-FC3E9552C858}" destId="{6920F4B4-33F3-4342-948D-B88A354C3F2B}" srcOrd="1" destOrd="0" parTransId="{F2CA3F0E-BDD9-4E17-953E-0487D7A723BA}" sibTransId="{652931A3-54A1-40BD-9CFC-444B2D67FC01}"/>
    <dgm:cxn modelId="{ECC01CC4-9D36-41DC-B235-1CB235AB72EA}" type="presOf" srcId="{8C62CD6B-31FA-42C8-90B0-CB103B4DE545}" destId="{D7EB4B45-CD61-4FF7-9F08-3431986CC7A2}" srcOrd="1" destOrd="0" presId="urn:microsoft.com/office/officeart/2005/8/layout/orgChart1"/>
    <dgm:cxn modelId="{D84F2BC9-6DC0-426F-8016-E2973E20C4B2}" srcId="{EBBC82D8-919E-4C81-84A3-116E8767AAC5}" destId="{6E3D3CB2-DAA0-474F-ACD1-FC3E9552C858}" srcOrd="0" destOrd="0" parTransId="{7B242921-C261-4A33-914E-A96F76938AEF}" sibTransId="{E25282B5-3BF1-4D6B-8378-1428E6064FED}"/>
    <dgm:cxn modelId="{3CC7F2C9-B034-4331-8EBB-9C22B2307A89}" type="presOf" srcId="{0A332371-3B9D-433B-B73E-10A9D384780A}" destId="{ECFB628B-8493-4D6B-A050-B342AD6CF681}" srcOrd="1" destOrd="0" presId="urn:microsoft.com/office/officeart/2005/8/layout/orgChart1"/>
    <dgm:cxn modelId="{81D14ED6-DB06-40D7-95C4-B0714B95BB87}" type="presOf" srcId="{6920F4B4-33F3-4342-948D-B88A354C3F2B}" destId="{D2A66662-7C3D-4AA9-9B50-6DAE9D468110}" srcOrd="1" destOrd="0" presId="urn:microsoft.com/office/officeart/2005/8/layout/orgChart1"/>
    <dgm:cxn modelId="{22C7D0D6-65AD-4986-8AF6-241DD17CDA7C}" type="presOf" srcId="{6E3D3CB2-DAA0-474F-ACD1-FC3E9552C858}" destId="{61A980BA-6257-4170-8B6A-20CD7CDA9899}" srcOrd="1" destOrd="0" presId="urn:microsoft.com/office/officeart/2005/8/layout/orgChart1"/>
    <dgm:cxn modelId="{C74383DD-2113-45E1-9B3B-B458FA700CF9}" type="presOf" srcId="{0A332371-3B9D-433B-B73E-10A9D384780A}" destId="{99B7A324-4FC7-4495-A3F9-EE4B94F74FF9}" srcOrd="0" destOrd="0" presId="urn:microsoft.com/office/officeart/2005/8/layout/orgChart1"/>
    <dgm:cxn modelId="{23664BE1-5953-4182-9216-FA0924D19503}" type="presOf" srcId="{6E3D3CB2-DAA0-474F-ACD1-FC3E9552C858}" destId="{7AC65649-EC54-4F3B-B29B-027BA55670DB}" srcOrd="0" destOrd="0" presId="urn:microsoft.com/office/officeart/2005/8/layout/orgChart1"/>
    <dgm:cxn modelId="{684653EF-207D-4A52-8229-E3ADF50A0030}" type="presOf" srcId="{7D340874-06F5-4D4A-9618-D9C8179734C7}" destId="{EB971B75-3FC0-4D32-90D2-3F20ACDF3B4C}" srcOrd="1" destOrd="0" presId="urn:microsoft.com/office/officeart/2005/8/layout/orgChart1"/>
    <dgm:cxn modelId="{0F2D5FF4-21D1-4D19-88D8-34C541C45693}" type="presOf" srcId="{BF6D2601-A77F-450E-9B58-5FE335E08936}" destId="{19FE9055-7DD3-436B-8A02-15F342B8EF9D}" srcOrd="1" destOrd="0" presId="urn:microsoft.com/office/officeart/2005/8/layout/orgChart1"/>
    <dgm:cxn modelId="{6AFFE3FC-4CB0-4EE0-9E6B-A40A665573EA}" type="presOf" srcId="{AB82872A-3D5A-4474-B19D-A6CF177E52EA}" destId="{DEA67957-ADB6-4A26-BE58-A34B8ACD0A6D}" srcOrd="1" destOrd="0" presId="urn:microsoft.com/office/officeart/2005/8/layout/orgChart1"/>
    <dgm:cxn modelId="{72B4B0EF-EE27-4D6D-B276-42CA9FAC13DE}" type="presParOf" srcId="{C6AE8E46-F069-4069-8852-AD6248853940}" destId="{1C035159-CFBE-41BD-A4D3-19A707585953}" srcOrd="0" destOrd="0" presId="urn:microsoft.com/office/officeart/2005/8/layout/orgChart1"/>
    <dgm:cxn modelId="{D017F9EA-ED63-4240-AD36-4832C9C7BA48}" type="presParOf" srcId="{1C035159-CFBE-41BD-A4D3-19A707585953}" destId="{D41201F4-6C17-4B1D-8EF8-9E554283A8E7}" srcOrd="0" destOrd="0" presId="urn:microsoft.com/office/officeart/2005/8/layout/orgChart1"/>
    <dgm:cxn modelId="{45AC741A-72B6-45E1-BDCF-48F1C6C3C4E7}" type="presParOf" srcId="{D41201F4-6C17-4B1D-8EF8-9E554283A8E7}" destId="{7AC65649-EC54-4F3B-B29B-027BA55670DB}" srcOrd="0" destOrd="0" presId="urn:microsoft.com/office/officeart/2005/8/layout/orgChart1"/>
    <dgm:cxn modelId="{72DAC3DA-587E-4EAA-8220-A1D45A308427}" type="presParOf" srcId="{D41201F4-6C17-4B1D-8EF8-9E554283A8E7}" destId="{61A980BA-6257-4170-8B6A-20CD7CDA9899}" srcOrd="1" destOrd="0" presId="urn:microsoft.com/office/officeart/2005/8/layout/orgChart1"/>
    <dgm:cxn modelId="{D337D8C3-FDEE-4D4E-8980-D669383B038A}" type="presParOf" srcId="{1C035159-CFBE-41BD-A4D3-19A707585953}" destId="{8C8811EC-B2E1-4294-828F-DB1EF2E7F1B3}" srcOrd="1" destOrd="0" presId="urn:microsoft.com/office/officeart/2005/8/layout/orgChart1"/>
    <dgm:cxn modelId="{F108C598-A3FB-4DB7-8E7B-58A795A6AC30}" type="presParOf" srcId="{8C8811EC-B2E1-4294-828F-DB1EF2E7F1B3}" destId="{2F94EE57-C5C7-4B43-B8EB-880236EC8C53}" srcOrd="0" destOrd="0" presId="urn:microsoft.com/office/officeart/2005/8/layout/orgChart1"/>
    <dgm:cxn modelId="{3A6FE5E3-2863-4684-A399-8A35C2774DA7}" type="presParOf" srcId="{8C8811EC-B2E1-4294-828F-DB1EF2E7F1B3}" destId="{18B6BE10-76F4-4018-8625-746872F3880D}" srcOrd="1" destOrd="0" presId="urn:microsoft.com/office/officeart/2005/8/layout/orgChart1"/>
    <dgm:cxn modelId="{A0DD814E-3FC8-4418-A1F1-169975EE10EC}" type="presParOf" srcId="{18B6BE10-76F4-4018-8625-746872F3880D}" destId="{373E1D73-2A2B-499A-BEE2-7FC1A75C62EF}" srcOrd="0" destOrd="0" presId="urn:microsoft.com/office/officeart/2005/8/layout/orgChart1"/>
    <dgm:cxn modelId="{49DB2C8E-4978-4CC8-8215-AC397742924D}" type="presParOf" srcId="{373E1D73-2A2B-499A-BEE2-7FC1A75C62EF}" destId="{9D4962A4-659F-4B0B-878F-300661CBC191}" srcOrd="0" destOrd="0" presId="urn:microsoft.com/office/officeart/2005/8/layout/orgChart1"/>
    <dgm:cxn modelId="{815D5F6D-B70D-4A16-9C1F-46DDEB1C9163}" type="presParOf" srcId="{373E1D73-2A2B-499A-BEE2-7FC1A75C62EF}" destId="{D7EB4B45-CD61-4FF7-9F08-3431986CC7A2}" srcOrd="1" destOrd="0" presId="urn:microsoft.com/office/officeart/2005/8/layout/orgChart1"/>
    <dgm:cxn modelId="{DB044FFC-1F8B-4906-8D52-57A2592D09B3}" type="presParOf" srcId="{18B6BE10-76F4-4018-8625-746872F3880D}" destId="{9B357DB9-FFAF-4C08-A67C-A6C2114DBF5A}" srcOrd="1" destOrd="0" presId="urn:microsoft.com/office/officeart/2005/8/layout/orgChart1"/>
    <dgm:cxn modelId="{471F11B7-3E24-42F2-8651-AE7844125008}" type="presParOf" srcId="{9B357DB9-FFAF-4C08-A67C-A6C2114DBF5A}" destId="{6F982BBC-7D8D-4329-A24C-FBFD27589830}" srcOrd="0" destOrd="0" presId="urn:microsoft.com/office/officeart/2005/8/layout/orgChart1"/>
    <dgm:cxn modelId="{0095B6B7-FF7D-4539-B002-80E35003628C}" type="presParOf" srcId="{9B357DB9-FFAF-4C08-A67C-A6C2114DBF5A}" destId="{185D92A7-E159-4049-9F51-2003DACDD360}" srcOrd="1" destOrd="0" presId="urn:microsoft.com/office/officeart/2005/8/layout/orgChart1"/>
    <dgm:cxn modelId="{4BDCBF3E-2D53-4DCA-A152-FB61EA2C0603}" type="presParOf" srcId="{185D92A7-E159-4049-9F51-2003DACDD360}" destId="{180F4959-969D-45CB-AA49-130B7F3C48E9}" srcOrd="0" destOrd="0" presId="urn:microsoft.com/office/officeart/2005/8/layout/orgChart1"/>
    <dgm:cxn modelId="{7940EAF4-BE15-490E-81C3-1A67E47D9A7F}" type="presParOf" srcId="{180F4959-969D-45CB-AA49-130B7F3C48E9}" destId="{F4D52D35-1E52-44B5-9F52-C2253838AD0E}" srcOrd="0" destOrd="0" presId="urn:microsoft.com/office/officeart/2005/8/layout/orgChart1"/>
    <dgm:cxn modelId="{A6E3A471-9316-4179-B0FF-9F5AC40FB5F8}" type="presParOf" srcId="{180F4959-969D-45CB-AA49-130B7F3C48E9}" destId="{19FE9055-7DD3-436B-8A02-15F342B8EF9D}" srcOrd="1" destOrd="0" presId="urn:microsoft.com/office/officeart/2005/8/layout/orgChart1"/>
    <dgm:cxn modelId="{C6B9ADD1-D788-4C74-98C4-19C689AF7F1E}" type="presParOf" srcId="{185D92A7-E159-4049-9F51-2003DACDD360}" destId="{1495FFF4-4E13-4B3A-8A17-77BECC3449A4}" srcOrd="1" destOrd="0" presId="urn:microsoft.com/office/officeart/2005/8/layout/orgChart1"/>
    <dgm:cxn modelId="{FE657B86-E358-4B35-89E2-DE8F7920EA8E}" type="presParOf" srcId="{185D92A7-E159-4049-9F51-2003DACDD360}" destId="{D6FDEFA6-6047-4079-B6AA-5F9340736646}" srcOrd="2" destOrd="0" presId="urn:microsoft.com/office/officeart/2005/8/layout/orgChart1"/>
    <dgm:cxn modelId="{7C36A9C9-4FB2-4E09-AE04-1BC9CBAE7F68}" type="presParOf" srcId="{9B357DB9-FFAF-4C08-A67C-A6C2114DBF5A}" destId="{57E78FC2-A6F9-4FD3-8FDB-B10C3C39E820}" srcOrd="2" destOrd="0" presId="urn:microsoft.com/office/officeart/2005/8/layout/orgChart1"/>
    <dgm:cxn modelId="{0650EF74-21DF-4B38-9428-C45A1E0885C6}" type="presParOf" srcId="{9B357DB9-FFAF-4C08-A67C-A6C2114DBF5A}" destId="{330FE3C1-0631-4CCB-A533-457412298A33}" srcOrd="3" destOrd="0" presId="urn:microsoft.com/office/officeart/2005/8/layout/orgChart1"/>
    <dgm:cxn modelId="{296B835E-B9A1-4E93-A7A6-2A5072B62EC0}" type="presParOf" srcId="{330FE3C1-0631-4CCB-A533-457412298A33}" destId="{76D65579-0F50-47E6-8DD8-1B9B833CFB80}" srcOrd="0" destOrd="0" presId="urn:microsoft.com/office/officeart/2005/8/layout/orgChart1"/>
    <dgm:cxn modelId="{69DDE47F-B8B0-45B9-A853-93F68D8B22EE}" type="presParOf" srcId="{76D65579-0F50-47E6-8DD8-1B9B833CFB80}" destId="{99B7A324-4FC7-4495-A3F9-EE4B94F74FF9}" srcOrd="0" destOrd="0" presId="urn:microsoft.com/office/officeart/2005/8/layout/orgChart1"/>
    <dgm:cxn modelId="{C34AFEC6-775E-416B-A185-321F7222E312}" type="presParOf" srcId="{76D65579-0F50-47E6-8DD8-1B9B833CFB80}" destId="{ECFB628B-8493-4D6B-A050-B342AD6CF681}" srcOrd="1" destOrd="0" presId="urn:microsoft.com/office/officeart/2005/8/layout/orgChart1"/>
    <dgm:cxn modelId="{0820154B-51EC-4BEA-9D09-966948E56CA3}" type="presParOf" srcId="{330FE3C1-0631-4CCB-A533-457412298A33}" destId="{4668F456-AFC6-4DEA-A43F-C09C51F8581D}" srcOrd="1" destOrd="0" presId="urn:microsoft.com/office/officeart/2005/8/layout/orgChart1"/>
    <dgm:cxn modelId="{871B4C5F-1F51-44FE-8E4E-FCD150C75C90}" type="presParOf" srcId="{330FE3C1-0631-4CCB-A533-457412298A33}" destId="{8724D7B0-F6D3-465B-90EE-54CA2E096F16}" srcOrd="2" destOrd="0" presId="urn:microsoft.com/office/officeart/2005/8/layout/orgChart1"/>
    <dgm:cxn modelId="{367DC7BD-CBD2-4833-AAAE-78AB5B2FDF4E}" type="presParOf" srcId="{9B357DB9-FFAF-4C08-A67C-A6C2114DBF5A}" destId="{17783ABC-C9F1-46AD-860E-C00088690FFD}" srcOrd="4" destOrd="0" presId="urn:microsoft.com/office/officeart/2005/8/layout/orgChart1"/>
    <dgm:cxn modelId="{466BFD1E-9383-46C1-881B-FD693B472C35}" type="presParOf" srcId="{9B357DB9-FFAF-4C08-A67C-A6C2114DBF5A}" destId="{817BC9F6-CEC6-4FC8-B52F-0EADA51CC3C9}" srcOrd="5" destOrd="0" presId="urn:microsoft.com/office/officeart/2005/8/layout/orgChart1"/>
    <dgm:cxn modelId="{D92EE96E-65E6-41AD-A8C6-06C4F5355FDB}" type="presParOf" srcId="{817BC9F6-CEC6-4FC8-B52F-0EADA51CC3C9}" destId="{7FB2953D-67E7-48F9-9279-CC5190F23D4F}" srcOrd="0" destOrd="0" presId="urn:microsoft.com/office/officeart/2005/8/layout/orgChart1"/>
    <dgm:cxn modelId="{D1C14F7E-D6E9-4EEB-8F75-5CCD16B4596D}" type="presParOf" srcId="{7FB2953D-67E7-48F9-9279-CC5190F23D4F}" destId="{80FC4CE0-0589-40BD-AB47-74458E8EFEDD}" srcOrd="0" destOrd="0" presId="urn:microsoft.com/office/officeart/2005/8/layout/orgChart1"/>
    <dgm:cxn modelId="{FDB2B73B-F6EC-4EEE-BD8C-2C4089A4C776}" type="presParOf" srcId="{7FB2953D-67E7-48F9-9279-CC5190F23D4F}" destId="{EB971B75-3FC0-4D32-90D2-3F20ACDF3B4C}" srcOrd="1" destOrd="0" presId="urn:microsoft.com/office/officeart/2005/8/layout/orgChart1"/>
    <dgm:cxn modelId="{FE6CF540-CC15-44A5-ACA7-C00254CE5491}" type="presParOf" srcId="{817BC9F6-CEC6-4FC8-B52F-0EADA51CC3C9}" destId="{E78E8A67-AADE-4473-BCFE-D12F99C53F8B}" srcOrd="1" destOrd="0" presId="urn:microsoft.com/office/officeart/2005/8/layout/orgChart1"/>
    <dgm:cxn modelId="{20E2BC65-47E5-46E2-AEA7-68FFB9404671}" type="presParOf" srcId="{817BC9F6-CEC6-4FC8-B52F-0EADA51CC3C9}" destId="{C7E60E03-70DB-4929-ADFC-8FCBBD95A449}" srcOrd="2" destOrd="0" presId="urn:microsoft.com/office/officeart/2005/8/layout/orgChart1"/>
    <dgm:cxn modelId="{3CE9B971-97E1-4850-91A9-0C7531B864AC}" type="presParOf" srcId="{18B6BE10-76F4-4018-8625-746872F3880D}" destId="{E5C068D6-9A7A-404D-9FAC-FE50631C7254}" srcOrd="2" destOrd="0" presId="urn:microsoft.com/office/officeart/2005/8/layout/orgChart1"/>
    <dgm:cxn modelId="{1A6F62B2-9E06-49B0-AF09-7BF4CA72E0EA}" type="presParOf" srcId="{8C8811EC-B2E1-4294-828F-DB1EF2E7F1B3}" destId="{6877D94A-D753-4F60-947D-78E093B6E2AA}" srcOrd="2" destOrd="0" presId="urn:microsoft.com/office/officeart/2005/8/layout/orgChart1"/>
    <dgm:cxn modelId="{D83BEB0B-BAF5-4E37-B26D-50C15CBDB2FC}" type="presParOf" srcId="{8C8811EC-B2E1-4294-828F-DB1EF2E7F1B3}" destId="{86053DD8-1A61-45DC-B841-2C89109B2DD9}" srcOrd="3" destOrd="0" presId="urn:microsoft.com/office/officeart/2005/8/layout/orgChart1"/>
    <dgm:cxn modelId="{E0677B1F-AA43-479F-B1DF-C991521960D8}" type="presParOf" srcId="{86053DD8-1A61-45DC-B841-2C89109B2DD9}" destId="{9AA28F23-C835-4FDD-B72D-0260B6073987}" srcOrd="0" destOrd="0" presId="urn:microsoft.com/office/officeart/2005/8/layout/orgChart1"/>
    <dgm:cxn modelId="{EEBBAD9D-7F88-48EC-AD7C-B2DD820F081E}" type="presParOf" srcId="{9AA28F23-C835-4FDD-B72D-0260B6073987}" destId="{A9D77E8C-FA78-44D2-A4C4-635FADFE4594}" srcOrd="0" destOrd="0" presId="urn:microsoft.com/office/officeart/2005/8/layout/orgChart1"/>
    <dgm:cxn modelId="{97143795-E36F-4659-8A86-EAFF1BC72C0C}" type="presParOf" srcId="{9AA28F23-C835-4FDD-B72D-0260B6073987}" destId="{D2A66662-7C3D-4AA9-9B50-6DAE9D468110}" srcOrd="1" destOrd="0" presId="urn:microsoft.com/office/officeart/2005/8/layout/orgChart1"/>
    <dgm:cxn modelId="{07DE21BF-9C7F-4A99-8044-0C43CA6C8E11}" type="presParOf" srcId="{86053DD8-1A61-45DC-B841-2C89109B2DD9}" destId="{8D5CEBE4-24D3-4CD7-B56E-511FCE671A34}" srcOrd="1" destOrd="0" presId="urn:microsoft.com/office/officeart/2005/8/layout/orgChart1"/>
    <dgm:cxn modelId="{3339DA08-AECB-4257-8583-D634F284F620}" type="presParOf" srcId="{86053DD8-1A61-45DC-B841-2C89109B2DD9}" destId="{2F575F36-EFEF-47CD-A6DC-6D4013A10A93}" srcOrd="2" destOrd="0" presId="urn:microsoft.com/office/officeart/2005/8/layout/orgChart1"/>
    <dgm:cxn modelId="{5F6F552B-B53C-4635-8A05-738887CC8A5C}" type="presParOf" srcId="{8C8811EC-B2E1-4294-828F-DB1EF2E7F1B3}" destId="{BCFBB06F-4E49-4014-9A69-6BEDF2237A7A}" srcOrd="4" destOrd="0" presId="urn:microsoft.com/office/officeart/2005/8/layout/orgChart1"/>
    <dgm:cxn modelId="{5D579458-4131-4318-96BA-B27B4AEDA7CF}" type="presParOf" srcId="{8C8811EC-B2E1-4294-828F-DB1EF2E7F1B3}" destId="{F82C9C35-73E8-4006-AE45-21D881A1CD23}" srcOrd="5" destOrd="0" presId="urn:microsoft.com/office/officeart/2005/8/layout/orgChart1"/>
    <dgm:cxn modelId="{C55A378C-123B-4EBA-B826-AE29336C02B6}" type="presParOf" srcId="{F82C9C35-73E8-4006-AE45-21D881A1CD23}" destId="{9A3CA514-48BA-4262-8696-A297C4CA7196}" srcOrd="0" destOrd="0" presId="urn:microsoft.com/office/officeart/2005/8/layout/orgChart1"/>
    <dgm:cxn modelId="{1EF829A0-CCFA-47A5-A10C-0FEBC89284EA}" type="presParOf" srcId="{9A3CA514-48BA-4262-8696-A297C4CA7196}" destId="{955C24C3-3D73-43DF-B233-7D75A7BD1DFF}" srcOrd="0" destOrd="0" presId="urn:microsoft.com/office/officeart/2005/8/layout/orgChart1"/>
    <dgm:cxn modelId="{A7FC2A94-A56A-4193-A8DA-65CDFB11A4D4}" type="presParOf" srcId="{9A3CA514-48BA-4262-8696-A297C4CA7196}" destId="{DEA67957-ADB6-4A26-BE58-A34B8ACD0A6D}" srcOrd="1" destOrd="0" presId="urn:microsoft.com/office/officeart/2005/8/layout/orgChart1"/>
    <dgm:cxn modelId="{056555B4-D68F-4208-9E33-256B527D24CE}" type="presParOf" srcId="{F82C9C35-73E8-4006-AE45-21D881A1CD23}" destId="{9A3973B3-5CC0-4EA7-B03E-61DF100FF682}" srcOrd="1" destOrd="0" presId="urn:microsoft.com/office/officeart/2005/8/layout/orgChart1"/>
    <dgm:cxn modelId="{D41A0535-04FB-4BC8-877B-5FF7FF66E5A1}" type="presParOf" srcId="{F82C9C35-73E8-4006-AE45-21D881A1CD23}" destId="{FE5AF6A4-AADF-4785-9CA0-FB248D8186FE}" srcOrd="2" destOrd="0" presId="urn:microsoft.com/office/officeart/2005/8/layout/orgChart1"/>
    <dgm:cxn modelId="{6380E354-2CDA-481D-AF98-D3879E0E3B1F}" type="presParOf" srcId="{1C035159-CFBE-41BD-A4D3-19A707585953}" destId="{D914D52D-C27D-4529-AA37-3C54879865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372A2-6B77-422C-AD8E-53A9908ED9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96FDF4-9F6B-4D9B-9EE8-BEB36177613E}">
      <dgm:prSet phldrT="[Текст]" custT="1"/>
      <dgm:spPr/>
      <dgm:t>
        <a:bodyPr/>
        <a:lstStyle/>
        <a:p>
          <a:r>
            <a:rPr lang="ru-RU" sz="1400" dirty="0"/>
            <a:t>Поиск организаций / программ </a:t>
          </a:r>
        </a:p>
      </dgm:t>
    </dgm:pt>
    <dgm:pt modelId="{AE703EC1-E7EF-40C7-9D96-A6365EBCB480}" type="parTrans" cxnId="{B3A2933D-A491-42DE-A4EF-B1AFD641E42A}">
      <dgm:prSet/>
      <dgm:spPr/>
      <dgm:t>
        <a:bodyPr/>
        <a:lstStyle/>
        <a:p>
          <a:endParaRPr lang="ru-RU"/>
        </a:p>
      </dgm:t>
    </dgm:pt>
    <dgm:pt modelId="{260336F4-8CE6-4F17-B1A4-71372BB1FE85}" type="sibTrans" cxnId="{B3A2933D-A491-42DE-A4EF-B1AFD641E42A}">
      <dgm:prSet/>
      <dgm:spPr/>
      <dgm:t>
        <a:bodyPr/>
        <a:lstStyle/>
        <a:p>
          <a:endParaRPr lang="ru-RU"/>
        </a:p>
      </dgm:t>
    </dgm:pt>
    <dgm:pt modelId="{1C044EA3-E4F0-463D-AF62-801158A67FF2}">
      <dgm:prSet phldrT="[Текст]"/>
      <dgm:spPr/>
      <dgm:t>
        <a:bodyPr/>
        <a:lstStyle/>
        <a:p>
          <a:r>
            <a:rPr lang="ru-RU" dirty="0"/>
            <a:t>Муниципалитет</a:t>
          </a:r>
        </a:p>
      </dgm:t>
    </dgm:pt>
    <dgm:pt modelId="{3011A3EC-0131-422D-A852-F8F9119B6C4E}" type="parTrans" cxnId="{55517A43-6701-48EE-A7E0-198FEF0E3CD5}">
      <dgm:prSet/>
      <dgm:spPr/>
      <dgm:t>
        <a:bodyPr/>
        <a:lstStyle/>
        <a:p>
          <a:endParaRPr lang="ru-RU"/>
        </a:p>
      </dgm:t>
    </dgm:pt>
    <dgm:pt modelId="{340BCA84-B38A-4445-97CD-B8D6B30DF519}" type="sibTrans" cxnId="{55517A43-6701-48EE-A7E0-198FEF0E3CD5}">
      <dgm:prSet/>
      <dgm:spPr/>
      <dgm:t>
        <a:bodyPr/>
        <a:lstStyle/>
        <a:p>
          <a:endParaRPr lang="ru-RU"/>
        </a:p>
      </dgm:t>
    </dgm:pt>
    <dgm:pt modelId="{118D0A2D-7EC5-43DE-92F6-77D7C89C3A18}">
      <dgm:prSet phldrT="[Текст]"/>
      <dgm:spPr/>
      <dgm:t>
        <a:bodyPr/>
        <a:lstStyle/>
        <a:p>
          <a:r>
            <a:rPr lang="ru-RU" dirty="0"/>
            <a:t>Направленность</a:t>
          </a:r>
        </a:p>
      </dgm:t>
    </dgm:pt>
    <dgm:pt modelId="{55ED6383-3F68-4549-AFE3-5C0A07714835}" type="parTrans" cxnId="{01A5E52A-25A0-404B-950C-95E658CED477}">
      <dgm:prSet/>
      <dgm:spPr/>
      <dgm:t>
        <a:bodyPr/>
        <a:lstStyle/>
        <a:p>
          <a:endParaRPr lang="ru-RU"/>
        </a:p>
      </dgm:t>
    </dgm:pt>
    <dgm:pt modelId="{FAF88221-0957-4A46-BF75-E7B2F2338CE0}" type="sibTrans" cxnId="{01A5E52A-25A0-404B-950C-95E658CED477}">
      <dgm:prSet/>
      <dgm:spPr/>
      <dgm:t>
        <a:bodyPr/>
        <a:lstStyle/>
        <a:p>
          <a:endParaRPr lang="ru-RU"/>
        </a:p>
      </dgm:t>
    </dgm:pt>
    <dgm:pt modelId="{32DF5FD8-9B28-461C-80AC-06AACE20FF1D}">
      <dgm:prSet/>
      <dgm:spPr/>
      <dgm:t>
        <a:bodyPr/>
        <a:lstStyle/>
        <a:p>
          <a:r>
            <a:rPr lang="ru-RU" dirty="0"/>
            <a:t>Возраст</a:t>
          </a:r>
        </a:p>
      </dgm:t>
    </dgm:pt>
    <dgm:pt modelId="{56B8F3CB-760C-4298-B544-09D8D971B75C}" type="parTrans" cxnId="{3089B483-AEB5-40FC-9A2B-96271439C4FB}">
      <dgm:prSet/>
      <dgm:spPr/>
      <dgm:t>
        <a:bodyPr/>
        <a:lstStyle/>
        <a:p>
          <a:endParaRPr lang="ru-RU"/>
        </a:p>
      </dgm:t>
    </dgm:pt>
    <dgm:pt modelId="{3F827487-07E3-4373-95A2-E0E299166B19}" type="sibTrans" cxnId="{3089B483-AEB5-40FC-9A2B-96271439C4FB}">
      <dgm:prSet/>
      <dgm:spPr/>
      <dgm:t>
        <a:bodyPr/>
        <a:lstStyle/>
        <a:p>
          <a:endParaRPr lang="ru-RU"/>
        </a:p>
      </dgm:t>
    </dgm:pt>
    <dgm:pt modelId="{8628E229-B53B-4A03-A3B3-2866BB71BC26}">
      <dgm:prSet/>
      <dgm:spPr/>
      <dgm:t>
        <a:bodyPr/>
        <a:lstStyle/>
        <a:p>
          <a:r>
            <a:rPr lang="ru-RU" dirty="0"/>
            <a:t>Форма обучения</a:t>
          </a:r>
        </a:p>
      </dgm:t>
    </dgm:pt>
    <dgm:pt modelId="{3617F191-694C-4780-B989-7D698DD0E917}" type="parTrans" cxnId="{D2B76818-E34C-4898-AD97-5125D45E3DDA}">
      <dgm:prSet/>
      <dgm:spPr/>
      <dgm:t>
        <a:bodyPr/>
        <a:lstStyle/>
        <a:p>
          <a:endParaRPr lang="ru-RU"/>
        </a:p>
      </dgm:t>
    </dgm:pt>
    <dgm:pt modelId="{891E5F90-0A37-4861-ACBE-B36DD83F0BBF}" type="sibTrans" cxnId="{D2B76818-E34C-4898-AD97-5125D45E3DDA}">
      <dgm:prSet/>
      <dgm:spPr/>
      <dgm:t>
        <a:bodyPr/>
        <a:lstStyle/>
        <a:p>
          <a:endParaRPr lang="ru-RU"/>
        </a:p>
      </dgm:t>
    </dgm:pt>
    <dgm:pt modelId="{7AD32CD0-0A4E-4D1C-8E3F-8B78D0AE209E}" type="pres">
      <dgm:prSet presAssocID="{950372A2-6B77-422C-AD8E-53A9908ED9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40CD4B-E4D5-477A-BA75-AD7F9EA97FE8}" type="pres">
      <dgm:prSet presAssocID="{E096FDF4-9F6B-4D9B-9EE8-BEB36177613E}" presName="hierRoot1" presStyleCnt="0"/>
      <dgm:spPr/>
    </dgm:pt>
    <dgm:pt modelId="{C60A6179-DD2F-4DDD-A31D-543358B6282C}" type="pres">
      <dgm:prSet presAssocID="{E096FDF4-9F6B-4D9B-9EE8-BEB36177613E}" presName="composite" presStyleCnt="0"/>
      <dgm:spPr/>
    </dgm:pt>
    <dgm:pt modelId="{945D31DB-14ED-4605-A122-6B1638D55D3B}" type="pres">
      <dgm:prSet presAssocID="{E096FDF4-9F6B-4D9B-9EE8-BEB36177613E}" presName="background" presStyleLbl="node0" presStyleIdx="0" presStyleCnt="1"/>
      <dgm:spPr/>
    </dgm:pt>
    <dgm:pt modelId="{D1DEF568-7325-4325-A3EE-2F8DF23CE894}" type="pres">
      <dgm:prSet presAssocID="{E096FDF4-9F6B-4D9B-9EE8-BEB36177613E}" presName="text" presStyleLbl="fgAcc0" presStyleIdx="0" presStyleCnt="1" custScaleX="122796">
        <dgm:presLayoutVars>
          <dgm:chPref val="3"/>
        </dgm:presLayoutVars>
      </dgm:prSet>
      <dgm:spPr/>
    </dgm:pt>
    <dgm:pt modelId="{7AD5C8BA-C391-4964-9220-530DEBCAF8FE}" type="pres">
      <dgm:prSet presAssocID="{E096FDF4-9F6B-4D9B-9EE8-BEB36177613E}" presName="hierChild2" presStyleCnt="0"/>
      <dgm:spPr/>
    </dgm:pt>
    <dgm:pt modelId="{6483B86F-5AA2-4ECB-8AD4-51028FD27C50}" type="pres">
      <dgm:prSet presAssocID="{3011A3EC-0131-422D-A852-F8F9119B6C4E}" presName="Name10" presStyleLbl="parChTrans1D2" presStyleIdx="0" presStyleCnt="4"/>
      <dgm:spPr/>
    </dgm:pt>
    <dgm:pt modelId="{33FA29F1-61B1-44F7-B2EE-15DFC3F18DB9}" type="pres">
      <dgm:prSet presAssocID="{1C044EA3-E4F0-463D-AF62-801158A67FF2}" presName="hierRoot2" presStyleCnt="0"/>
      <dgm:spPr/>
    </dgm:pt>
    <dgm:pt modelId="{5BFBFB16-B27A-403D-B6B4-AABCB837AB99}" type="pres">
      <dgm:prSet presAssocID="{1C044EA3-E4F0-463D-AF62-801158A67FF2}" presName="composite2" presStyleCnt="0"/>
      <dgm:spPr/>
    </dgm:pt>
    <dgm:pt modelId="{4ED44C36-F72F-4370-BBB1-0607F5F102E1}" type="pres">
      <dgm:prSet presAssocID="{1C044EA3-E4F0-463D-AF62-801158A67FF2}" presName="background2" presStyleLbl="node2" presStyleIdx="0" presStyleCnt="4"/>
      <dgm:spPr/>
    </dgm:pt>
    <dgm:pt modelId="{BC43F723-6CEB-4947-A56E-B3AD2D003D62}" type="pres">
      <dgm:prSet presAssocID="{1C044EA3-E4F0-463D-AF62-801158A67FF2}" presName="text2" presStyleLbl="fgAcc2" presStyleIdx="0" presStyleCnt="4">
        <dgm:presLayoutVars>
          <dgm:chPref val="3"/>
        </dgm:presLayoutVars>
      </dgm:prSet>
      <dgm:spPr/>
    </dgm:pt>
    <dgm:pt modelId="{ECEF4A1D-65AA-49A7-9115-F3297FDE132E}" type="pres">
      <dgm:prSet presAssocID="{1C044EA3-E4F0-463D-AF62-801158A67FF2}" presName="hierChild3" presStyleCnt="0"/>
      <dgm:spPr/>
    </dgm:pt>
    <dgm:pt modelId="{B64CCE26-0CA7-4FB2-8B1E-CEC307F45B36}" type="pres">
      <dgm:prSet presAssocID="{55ED6383-3F68-4549-AFE3-5C0A07714835}" presName="Name10" presStyleLbl="parChTrans1D2" presStyleIdx="1" presStyleCnt="4"/>
      <dgm:spPr/>
    </dgm:pt>
    <dgm:pt modelId="{4C202E64-D1C7-49C4-BA59-58E36C06059A}" type="pres">
      <dgm:prSet presAssocID="{118D0A2D-7EC5-43DE-92F6-77D7C89C3A18}" presName="hierRoot2" presStyleCnt="0"/>
      <dgm:spPr/>
    </dgm:pt>
    <dgm:pt modelId="{CE7D842B-B520-4546-A7F9-37676BBE3063}" type="pres">
      <dgm:prSet presAssocID="{118D0A2D-7EC5-43DE-92F6-77D7C89C3A18}" presName="composite2" presStyleCnt="0"/>
      <dgm:spPr/>
    </dgm:pt>
    <dgm:pt modelId="{46B12B5F-AA46-4E88-86B5-6BEC2D7D0E93}" type="pres">
      <dgm:prSet presAssocID="{118D0A2D-7EC5-43DE-92F6-77D7C89C3A18}" presName="background2" presStyleLbl="node2" presStyleIdx="1" presStyleCnt="4"/>
      <dgm:spPr/>
    </dgm:pt>
    <dgm:pt modelId="{9A519ADF-AD29-4487-9501-FACB45F7F4FC}" type="pres">
      <dgm:prSet presAssocID="{118D0A2D-7EC5-43DE-92F6-77D7C89C3A18}" presName="text2" presStyleLbl="fgAcc2" presStyleIdx="1" presStyleCnt="4">
        <dgm:presLayoutVars>
          <dgm:chPref val="3"/>
        </dgm:presLayoutVars>
      </dgm:prSet>
      <dgm:spPr/>
    </dgm:pt>
    <dgm:pt modelId="{91A804C6-2D7A-44AB-8C47-0ECAB15A1510}" type="pres">
      <dgm:prSet presAssocID="{118D0A2D-7EC5-43DE-92F6-77D7C89C3A18}" presName="hierChild3" presStyleCnt="0"/>
      <dgm:spPr/>
    </dgm:pt>
    <dgm:pt modelId="{64810C47-FCCC-41D3-9147-5D991416539C}" type="pres">
      <dgm:prSet presAssocID="{56B8F3CB-760C-4298-B544-09D8D971B75C}" presName="Name10" presStyleLbl="parChTrans1D2" presStyleIdx="2" presStyleCnt="4"/>
      <dgm:spPr/>
    </dgm:pt>
    <dgm:pt modelId="{FB1FE84A-BFAB-4C61-AB78-97E67A4B9C0B}" type="pres">
      <dgm:prSet presAssocID="{32DF5FD8-9B28-461C-80AC-06AACE20FF1D}" presName="hierRoot2" presStyleCnt="0"/>
      <dgm:spPr/>
    </dgm:pt>
    <dgm:pt modelId="{C7D97C18-BF23-48A5-834B-23C7665AD666}" type="pres">
      <dgm:prSet presAssocID="{32DF5FD8-9B28-461C-80AC-06AACE20FF1D}" presName="composite2" presStyleCnt="0"/>
      <dgm:spPr/>
    </dgm:pt>
    <dgm:pt modelId="{1198F643-A794-4285-85D3-EE27607583FE}" type="pres">
      <dgm:prSet presAssocID="{32DF5FD8-9B28-461C-80AC-06AACE20FF1D}" presName="background2" presStyleLbl="node2" presStyleIdx="2" presStyleCnt="4"/>
      <dgm:spPr/>
    </dgm:pt>
    <dgm:pt modelId="{E75C281A-1A62-4ED6-8FA2-77A579EAC596}" type="pres">
      <dgm:prSet presAssocID="{32DF5FD8-9B28-461C-80AC-06AACE20FF1D}" presName="text2" presStyleLbl="fgAcc2" presStyleIdx="2" presStyleCnt="4">
        <dgm:presLayoutVars>
          <dgm:chPref val="3"/>
        </dgm:presLayoutVars>
      </dgm:prSet>
      <dgm:spPr/>
    </dgm:pt>
    <dgm:pt modelId="{E5A4FB21-87B4-47B7-9B98-148CC872F462}" type="pres">
      <dgm:prSet presAssocID="{32DF5FD8-9B28-461C-80AC-06AACE20FF1D}" presName="hierChild3" presStyleCnt="0"/>
      <dgm:spPr/>
    </dgm:pt>
    <dgm:pt modelId="{6274D4A2-CC56-4304-A162-ED29140D12EC}" type="pres">
      <dgm:prSet presAssocID="{3617F191-694C-4780-B989-7D698DD0E917}" presName="Name10" presStyleLbl="parChTrans1D2" presStyleIdx="3" presStyleCnt="4"/>
      <dgm:spPr/>
    </dgm:pt>
    <dgm:pt modelId="{8D9A3452-7DE2-4DA4-AE28-DDBE15817B0F}" type="pres">
      <dgm:prSet presAssocID="{8628E229-B53B-4A03-A3B3-2866BB71BC26}" presName="hierRoot2" presStyleCnt="0"/>
      <dgm:spPr/>
    </dgm:pt>
    <dgm:pt modelId="{4397852C-EBAA-44C5-96A7-A860B07A2EA1}" type="pres">
      <dgm:prSet presAssocID="{8628E229-B53B-4A03-A3B3-2866BB71BC26}" presName="composite2" presStyleCnt="0"/>
      <dgm:spPr/>
    </dgm:pt>
    <dgm:pt modelId="{7ED0A496-5BD0-43E9-8DAD-F848834D506A}" type="pres">
      <dgm:prSet presAssocID="{8628E229-B53B-4A03-A3B3-2866BB71BC26}" presName="background2" presStyleLbl="node2" presStyleIdx="3" presStyleCnt="4"/>
      <dgm:spPr/>
    </dgm:pt>
    <dgm:pt modelId="{4D6342B9-2C24-4C6F-87D9-6168F1D14E08}" type="pres">
      <dgm:prSet presAssocID="{8628E229-B53B-4A03-A3B3-2866BB71BC26}" presName="text2" presStyleLbl="fgAcc2" presStyleIdx="3" presStyleCnt="4">
        <dgm:presLayoutVars>
          <dgm:chPref val="3"/>
        </dgm:presLayoutVars>
      </dgm:prSet>
      <dgm:spPr/>
    </dgm:pt>
    <dgm:pt modelId="{3FC6F88C-8969-4B46-932E-D22939DA4AF3}" type="pres">
      <dgm:prSet presAssocID="{8628E229-B53B-4A03-A3B3-2866BB71BC26}" presName="hierChild3" presStyleCnt="0"/>
      <dgm:spPr/>
    </dgm:pt>
  </dgm:ptLst>
  <dgm:cxnLst>
    <dgm:cxn modelId="{85E15E03-3872-45A4-861B-6E47A852DC02}" type="presOf" srcId="{3617F191-694C-4780-B989-7D698DD0E917}" destId="{6274D4A2-CC56-4304-A162-ED29140D12EC}" srcOrd="0" destOrd="0" presId="urn:microsoft.com/office/officeart/2005/8/layout/hierarchy1"/>
    <dgm:cxn modelId="{79EB4D12-E776-47DC-B878-6BD8A4476CFD}" type="presOf" srcId="{55ED6383-3F68-4549-AFE3-5C0A07714835}" destId="{B64CCE26-0CA7-4FB2-8B1E-CEC307F45B36}" srcOrd="0" destOrd="0" presId="urn:microsoft.com/office/officeart/2005/8/layout/hierarchy1"/>
    <dgm:cxn modelId="{D2B76818-E34C-4898-AD97-5125D45E3DDA}" srcId="{E096FDF4-9F6B-4D9B-9EE8-BEB36177613E}" destId="{8628E229-B53B-4A03-A3B3-2866BB71BC26}" srcOrd="3" destOrd="0" parTransId="{3617F191-694C-4780-B989-7D698DD0E917}" sibTransId="{891E5F90-0A37-4861-ACBE-B36DD83F0BBF}"/>
    <dgm:cxn modelId="{91D41227-640E-4CD2-9365-23C16C016195}" type="presOf" srcId="{32DF5FD8-9B28-461C-80AC-06AACE20FF1D}" destId="{E75C281A-1A62-4ED6-8FA2-77A579EAC596}" srcOrd="0" destOrd="0" presId="urn:microsoft.com/office/officeart/2005/8/layout/hierarchy1"/>
    <dgm:cxn modelId="{01A5E52A-25A0-404B-950C-95E658CED477}" srcId="{E096FDF4-9F6B-4D9B-9EE8-BEB36177613E}" destId="{118D0A2D-7EC5-43DE-92F6-77D7C89C3A18}" srcOrd="1" destOrd="0" parTransId="{55ED6383-3F68-4549-AFE3-5C0A07714835}" sibTransId="{FAF88221-0957-4A46-BF75-E7B2F2338CE0}"/>
    <dgm:cxn modelId="{70019037-93C3-43A1-B8A0-AE5D91FD0744}" type="presOf" srcId="{1C044EA3-E4F0-463D-AF62-801158A67FF2}" destId="{BC43F723-6CEB-4947-A56E-B3AD2D003D62}" srcOrd="0" destOrd="0" presId="urn:microsoft.com/office/officeart/2005/8/layout/hierarchy1"/>
    <dgm:cxn modelId="{B3A2933D-A491-42DE-A4EF-B1AFD641E42A}" srcId="{950372A2-6B77-422C-AD8E-53A9908ED960}" destId="{E096FDF4-9F6B-4D9B-9EE8-BEB36177613E}" srcOrd="0" destOrd="0" parTransId="{AE703EC1-E7EF-40C7-9D96-A6365EBCB480}" sibTransId="{260336F4-8CE6-4F17-B1A4-71372BB1FE85}"/>
    <dgm:cxn modelId="{6FC1815F-8655-48DE-99F2-AF6A48F4AD99}" type="presOf" srcId="{8628E229-B53B-4A03-A3B3-2866BB71BC26}" destId="{4D6342B9-2C24-4C6F-87D9-6168F1D14E08}" srcOrd="0" destOrd="0" presId="urn:microsoft.com/office/officeart/2005/8/layout/hierarchy1"/>
    <dgm:cxn modelId="{55517A43-6701-48EE-A7E0-198FEF0E3CD5}" srcId="{E096FDF4-9F6B-4D9B-9EE8-BEB36177613E}" destId="{1C044EA3-E4F0-463D-AF62-801158A67FF2}" srcOrd="0" destOrd="0" parTransId="{3011A3EC-0131-422D-A852-F8F9119B6C4E}" sibTransId="{340BCA84-B38A-4445-97CD-B8D6B30DF519}"/>
    <dgm:cxn modelId="{B55F7745-91AC-40E8-829D-3FD226C3CEF5}" type="presOf" srcId="{3011A3EC-0131-422D-A852-F8F9119B6C4E}" destId="{6483B86F-5AA2-4ECB-8AD4-51028FD27C50}" srcOrd="0" destOrd="0" presId="urn:microsoft.com/office/officeart/2005/8/layout/hierarchy1"/>
    <dgm:cxn modelId="{5F4D134F-5DD6-4B2C-B748-CE0DD27C326B}" type="presOf" srcId="{56B8F3CB-760C-4298-B544-09D8D971B75C}" destId="{64810C47-FCCC-41D3-9147-5D991416539C}" srcOrd="0" destOrd="0" presId="urn:microsoft.com/office/officeart/2005/8/layout/hierarchy1"/>
    <dgm:cxn modelId="{E0AB5F6F-3D96-43A6-ADFA-C059C511DE82}" type="presOf" srcId="{E096FDF4-9F6B-4D9B-9EE8-BEB36177613E}" destId="{D1DEF568-7325-4325-A3EE-2F8DF23CE894}" srcOrd="0" destOrd="0" presId="urn:microsoft.com/office/officeart/2005/8/layout/hierarchy1"/>
    <dgm:cxn modelId="{3089B483-AEB5-40FC-9A2B-96271439C4FB}" srcId="{E096FDF4-9F6B-4D9B-9EE8-BEB36177613E}" destId="{32DF5FD8-9B28-461C-80AC-06AACE20FF1D}" srcOrd="2" destOrd="0" parTransId="{56B8F3CB-760C-4298-B544-09D8D971B75C}" sibTransId="{3F827487-07E3-4373-95A2-E0E299166B19}"/>
    <dgm:cxn modelId="{29ABC790-67C9-43B7-B9B2-19215C3F7F77}" type="presOf" srcId="{118D0A2D-7EC5-43DE-92F6-77D7C89C3A18}" destId="{9A519ADF-AD29-4487-9501-FACB45F7F4FC}" srcOrd="0" destOrd="0" presId="urn:microsoft.com/office/officeart/2005/8/layout/hierarchy1"/>
    <dgm:cxn modelId="{7FEE5AC5-34AB-47B7-9C1B-B7E1EEC5EAAA}" type="presOf" srcId="{950372A2-6B77-422C-AD8E-53A9908ED960}" destId="{7AD32CD0-0A4E-4D1C-8E3F-8B78D0AE209E}" srcOrd="0" destOrd="0" presId="urn:microsoft.com/office/officeart/2005/8/layout/hierarchy1"/>
    <dgm:cxn modelId="{13404C10-7F74-4AF6-8AE6-25D186243778}" type="presParOf" srcId="{7AD32CD0-0A4E-4D1C-8E3F-8B78D0AE209E}" destId="{3440CD4B-E4D5-477A-BA75-AD7F9EA97FE8}" srcOrd="0" destOrd="0" presId="urn:microsoft.com/office/officeart/2005/8/layout/hierarchy1"/>
    <dgm:cxn modelId="{5666416A-5972-4D61-A665-C78CAD1A5E4A}" type="presParOf" srcId="{3440CD4B-E4D5-477A-BA75-AD7F9EA97FE8}" destId="{C60A6179-DD2F-4DDD-A31D-543358B6282C}" srcOrd="0" destOrd="0" presId="urn:microsoft.com/office/officeart/2005/8/layout/hierarchy1"/>
    <dgm:cxn modelId="{78A98DB0-1E0C-4EF5-869F-79CBCA4F3145}" type="presParOf" srcId="{C60A6179-DD2F-4DDD-A31D-543358B6282C}" destId="{945D31DB-14ED-4605-A122-6B1638D55D3B}" srcOrd="0" destOrd="0" presId="urn:microsoft.com/office/officeart/2005/8/layout/hierarchy1"/>
    <dgm:cxn modelId="{E06318FF-33D8-4808-A031-4DDB28BAD2FC}" type="presParOf" srcId="{C60A6179-DD2F-4DDD-A31D-543358B6282C}" destId="{D1DEF568-7325-4325-A3EE-2F8DF23CE894}" srcOrd="1" destOrd="0" presId="urn:microsoft.com/office/officeart/2005/8/layout/hierarchy1"/>
    <dgm:cxn modelId="{E10DA53A-2ABE-4C36-90DB-3C8ECB0C611B}" type="presParOf" srcId="{3440CD4B-E4D5-477A-BA75-AD7F9EA97FE8}" destId="{7AD5C8BA-C391-4964-9220-530DEBCAF8FE}" srcOrd="1" destOrd="0" presId="urn:microsoft.com/office/officeart/2005/8/layout/hierarchy1"/>
    <dgm:cxn modelId="{9F487401-BACD-4480-95A4-2DA1F9BFCBFF}" type="presParOf" srcId="{7AD5C8BA-C391-4964-9220-530DEBCAF8FE}" destId="{6483B86F-5AA2-4ECB-8AD4-51028FD27C50}" srcOrd="0" destOrd="0" presId="urn:microsoft.com/office/officeart/2005/8/layout/hierarchy1"/>
    <dgm:cxn modelId="{F1626980-913F-4CE7-8DDF-C1F0E1C76B23}" type="presParOf" srcId="{7AD5C8BA-C391-4964-9220-530DEBCAF8FE}" destId="{33FA29F1-61B1-44F7-B2EE-15DFC3F18DB9}" srcOrd="1" destOrd="0" presId="urn:microsoft.com/office/officeart/2005/8/layout/hierarchy1"/>
    <dgm:cxn modelId="{C58A19EB-BB16-4B2C-856A-840FB546CB6C}" type="presParOf" srcId="{33FA29F1-61B1-44F7-B2EE-15DFC3F18DB9}" destId="{5BFBFB16-B27A-403D-B6B4-AABCB837AB99}" srcOrd="0" destOrd="0" presId="urn:microsoft.com/office/officeart/2005/8/layout/hierarchy1"/>
    <dgm:cxn modelId="{B0DB22D3-58CF-4A6A-9D10-5C9C2E298388}" type="presParOf" srcId="{5BFBFB16-B27A-403D-B6B4-AABCB837AB99}" destId="{4ED44C36-F72F-4370-BBB1-0607F5F102E1}" srcOrd="0" destOrd="0" presId="urn:microsoft.com/office/officeart/2005/8/layout/hierarchy1"/>
    <dgm:cxn modelId="{CCED4375-56DF-4919-BA21-E4557E6962A8}" type="presParOf" srcId="{5BFBFB16-B27A-403D-B6B4-AABCB837AB99}" destId="{BC43F723-6CEB-4947-A56E-B3AD2D003D62}" srcOrd="1" destOrd="0" presId="urn:microsoft.com/office/officeart/2005/8/layout/hierarchy1"/>
    <dgm:cxn modelId="{0A7792FA-3694-48A8-8F4A-2F46537EC6C6}" type="presParOf" srcId="{33FA29F1-61B1-44F7-B2EE-15DFC3F18DB9}" destId="{ECEF4A1D-65AA-49A7-9115-F3297FDE132E}" srcOrd="1" destOrd="0" presId="urn:microsoft.com/office/officeart/2005/8/layout/hierarchy1"/>
    <dgm:cxn modelId="{C2037AA4-1CC8-4560-A533-005DA50B4931}" type="presParOf" srcId="{7AD5C8BA-C391-4964-9220-530DEBCAF8FE}" destId="{B64CCE26-0CA7-4FB2-8B1E-CEC307F45B36}" srcOrd="2" destOrd="0" presId="urn:microsoft.com/office/officeart/2005/8/layout/hierarchy1"/>
    <dgm:cxn modelId="{8C33AF87-7E02-48A0-991F-8D5B0C0C7D87}" type="presParOf" srcId="{7AD5C8BA-C391-4964-9220-530DEBCAF8FE}" destId="{4C202E64-D1C7-49C4-BA59-58E36C06059A}" srcOrd="3" destOrd="0" presId="urn:microsoft.com/office/officeart/2005/8/layout/hierarchy1"/>
    <dgm:cxn modelId="{42B08DE6-5992-402A-9B51-342DCB548076}" type="presParOf" srcId="{4C202E64-D1C7-49C4-BA59-58E36C06059A}" destId="{CE7D842B-B520-4546-A7F9-37676BBE3063}" srcOrd="0" destOrd="0" presId="urn:microsoft.com/office/officeart/2005/8/layout/hierarchy1"/>
    <dgm:cxn modelId="{7F61B5B8-7ED1-4CD1-A2F4-99C8ABC417E1}" type="presParOf" srcId="{CE7D842B-B520-4546-A7F9-37676BBE3063}" destId="{46B12B5F-AA46-4E88-86B5-6BEC2D7D0E93}" srcOrd="0" destOrd="0" presId="urn:microsoft.com/office/officeart/2005/8/layout/hierarchy1"/>
    <dgm:cxn modelId="{3E753465-DC78-4404-AE30-C4EBF7B6586C}" type="presParOf" srcId="{CE7D842B-B520-4546-A7F9-37676BBE3063}" destId="{9A519ADF-AD29-4487-9501-FACB45F7F4FC}" srcOrd="1" destOrd="0" presId="urn:microsoft.com/office/officeart/2005/8/layout/hierarchy1"/>
    <dgm:cxn modelId="{1D0F4034-5F75-40AB-A923-23BE38450658}" type="presParOf" srcId="{4C202E64-D1C7-49C4-BA59-58E36C06059A}" destId="{91A804C6-2D7A-44AB-8C47-0ECAB15A1510}" srcOrd="1" destOrd="0" presId="urn:microsoft.com/office/officeart/2005/8/layout/hierarchy1"/>
    <dgm:cxn modelId="{5FC567C5-0B9C-4368-A3F4-89FF0D980FB1}" type="presParOf" srcId="{7AD5C8BA-C391-4964-9220-530DEBCAF8FE}" destId="{64810C47-FCCC-41D3-9147-5D991416539C}" srcOrd="4" destOrd="0" presId="urn:microsoft.com/office/officeart/2005/8/layout/hierarchy1"/>
    <dgm:cxn modelId="{F0BCAAA4-7A80-42D0-BDFD-35C3BD1B398D}" type="presParOf" srcId="{7AD5C8BA-C391-4964-9220-530DEBCAF8FE}" destId="{FB1FE84A-BFAB-4C61-AB78-97E67A4B9C0B}" srcOrd="5" destOrd="0" presId="urn:microsoft.com/office/officeart/2005/8/layout/hierarchy1"/>
    <dgm:cxn modelId="{07A6C02B-5A53-4325-AECD-A9651736F413}" type="presParOf" srcId="{FB1FE84A-BFAB-4C61-AB78-97E67A4B9C0B}" destId="{C7D97C18-BF23-48A5-834B-23C7665AD666}" srcOrd="0" destOrd="0" presId="urn:microsoft.com/office/officeart/2005/8/layout/hierarchy1"/>
    <dgm:cxn modelId="{E10AD576-CFF7-48E5-B22A-ED7E9B5D6924}" type="presParOf" srcId="{C7D97C18-BF23-48A5-834B-23C7665AD666}" destId="{1198F643-A794-4285-85D3-EE27607583FE}" srcOrd="0" destOrd="0" presId="urn:microsoft.com/office/officeart/2005/8/layout/hierarchy1"/>
    <dgm:cxn modelId="{F78C39F3-8952-4632-9238-1FBD996E5B48}" type="presParOf" srcId="{C7D97C18-BF23-48A5-834B-23C7665AD666}" destId="{E75C281A-1A62-4ED6-8FA2-77A579EAC596}" srcOrd="1" destOrd="0" presId="urn:microsoft.com/office/officeart/2005/8/layout/hierarchy1"/>
    <dgm:cxn modelId="{6DA72749-EE51-4FD2-A0A1-CEDB0DD48E0A}" type="presParOf" srcId="{FB1FE84A-BFAB-4C61-AB78-97E67A4B9C0B}" destId="{E5A4FB21-87B4-47B7-9B98-148CC872F462}" srcOrd="1" destOrd="0" presId="urn:microsoft.com/office/officeart/2005/8/layout/hierarchy1"/>
    <dgm:cxn modelId="{78697C30-2A9F-4116-8CC3-5D900509ECE7}" type="presParOf" srcId="{7AD5C8BA-C391-4964-9220-530DEBCAF8FE}" destId="{6274D4A2-CC56-4304-A162-ED29140D12EC}" srcOrd="6" destOrd="0" presId="urn:microsoft.com/office/officeart/2005/8/layout/hierarchy1"/>
    <dgm:cxn modelId="{1F8CC615-695C-4DF9-82A7-28B59D08F6AA}" type="presParOf" srcId="{7AD5C8BA-C391-4964-9220-530DEBCAF8FE}" destId="{8D9A3452-7DE2-4DA4-AE28-DDBE15817B0F}" srcOrd="7" destOrd="0" presId="urn:microsoft.com/office/officeart/2005/8/layout/hierarchy1"/>
    <dgm:cxn modelId="{18B3D9D3-B5C5-4119-BD34-03D1ADB4D058}" type="presParOf" srcId="{8D9A3452-7DE2-4DA4-AE28-DDBE15817B0F}" destId="{4397852C-EBAA-44C5-96A7-A860B07A2EA1}" srcOrd="0" destOrd="0" presId="urn:microsoft.com/office/officeart/2005/8/layout/hierarchy1"/>
    <dgm:cxn modelId="{5D141278-4092-460B-BDF6-940AC4377F4D}" type="presParOf" srcId="{4397852C-EBAA-44C5-96A7-A860B07A2EA1}" destId="{7ED0A496-5BD0-43E9-8DAD-F848834D506A}" srcOrd="0" destOrd="0" presId="urn:microsoft.com/office/officeart/2005/8/layout/hierarchy1"/>
    <dgm:cxn modelId="{C00A7FED-F6A2-4632-BFDE-EED0177188FE}" type="presParOf" srcId="{4397852C-EBAA-44C5-96A7-A860B07A2EA1}" destId="{4D6342B9-2C24-4C6F-87D9-6168F1D14E08}" srcOrd="1" destOrd="0" presId="urn:microsoft.com/office/officeart/2005/8/layout/hierarchy1"/>
    <dgm:cxn modelId="{371C8EBC-3B44-4968-B51C-2F5D15BB2A8D}" type="presParOf" srcId="{8D9A3452-7DE2-4DA4-AE28-DDBE15817B0F}" destId="{3FC6F88C-8969-4B46-932E-D22939DA4A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69D0F-E7AC-45D0-B3DA-17B08489714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D7FC9-6320-4CD8-A113-540DA02B87F0}" type="pres">
      <dgm:prSet presAssocID="{60269D0F-E7AC-45D0-B3DA-17B08489714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301DEBF-66AD-4ADE-ADC6-06FD77479195}" type="presOf" srcId="{60269D0F-E7AC-45D0-B3DA-17B084897144}" destId="{B09D7FC9-6320-4CD8-A113-540DA02B87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8DA61-0F26-4D6B-ADBE-38508E5C4E93}">
      <dsp:nvSpPr>
        <dsp:cNvPr id="0" name=""/>
        <dsp:cNvSpPr/>
      </dsp:nvSpPr>
      <dsp:spPr>
        <a:xfrm>
          <a:off x="0" y="437739"/>
          <a:ext cx="75608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123A9-67DD-4467-8197-4C1CDDED6C8D}">
      <dsp:nvSpPr>
        <dsp:cNvPr id="0" name=""/>
        <dsp:cNvSpPr/>
      </dsp:nvSpPr>
      <dsp:spPr>
        <a:xfrm>
          <a:off x="378042" y="157298"/>
          <a:ext cx="529258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Номинал в часах</a:t>
          </a:r>
        </a:p>
      </dsp:txBody>
      <dsp:txXfrm>
        <a:off x="405422" y="184678"/>
        <a:ext cx="5237828" cy="506120"/>
      </dsp:txXfrm>
    </dsp:sp>
    <dsp:sp modelId="{C3E2DDE7-08EC-414A-8D97-1519C39BDE0E}">
      <dsp:nvSpPr>
        <dsp:cNvPr id="0" name=""/>
        <dsp:cNvSpPr/>
      </dsp:nvSpPr>
      <dsp:spPr>
        <a:xfrm>
          <a:off x="0" y="1299579"/>
          <a:ext cx="75608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E150-AA1A-40D2-ADC1-1582E7E63262}">
      <dsp:nvSpPr>
        <dsp:cNvPr id="0" name=""/>
        <dsp:cNvSpPr/>
      </dsp:nvSpPr>
      <dsp:spPr>
        <a:xfrm>
          <a:off x="378042" y="1019139"/>
          <a:ext cx="529258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Программа финансирования на учебный год</a:t>
          </a:r>
        </a:p>
      </dsp:txBody>
      <dsp:txXfrm>
        <a:off x="405422" y="1046519"/>
        <a:ext cx="5237828" cy="506120"/>
      </dsp:txXfrm>
    </dsp:sp>
    <dsp:sp modelId="{99345B65-CD40-4BFB-9A1B-3B62D2285D73}">
      <dsp:nvSpPr>
        <dsp:cNvPr id="0" name=""/>
        <dsp:cNvSpPr/>
      </dsp:nvSpPr>
      <dsp:spPr>
        <a:xfrm>
          <a:off x="0" y="2161419"/>
          <a:ext cx="75608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3FE8C-8EF5-4BEF-BEBD-10F93D4DE55E}">
      <dsp:nvSpPr>
        <dsp:cNvPr id="0" name=""/>
        <dsp:cNvSpPr/>
      </dsp:nvSpPr>
      <dsp:spPr>
        <a:xfrm>
          <a:off x="378042" y="1880979"/>
          <a:ext cx="529258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Нет СОНКО, автономной организации</a:t>
          </a:r>
        </a:p>
      </dsp:txBody>
      <dsp:txXfrm>
        <a:off x="405422" y="1908359"/>
        <a:ext cx="5237828" cy="506120"/>
      </dsp:txXfrm>
    </dsp:sp>
    <dsp:sp modelId="{F37E793F-604A-4D75-AAF1-BAB6B0CB129A}">
      <dsp:nvSpPr>
        <dsp:cNvPr id="0" name=""/>
        <dsp:cNvSpPr/>
      </dsp:nvSpPr>
      <dsp:spPr>
        <a:xfrm>
          <a:off x="0" y="3023259"/>
          <a:ext cx="75608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99DC8-1183-4C54-96C2-C022D3FB098C}">
      <dsp:nvSpPr>
        <dsp:cNvPr id="0" name=""/>
        <dsp:cNvSpPr/>
      </dsp:nvSpPr>
      <dsp:spPr>
        <a:xfrm>
          <a:off x="378042" y="2742819"/>
          <a:ext cx="529258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Соглашение с </a:t>
          </a:r>
          <a:r>
            <a:rPr lang="ru-RU" sz="1900" kern="1200"/>
            <a:t>МР </a:t>
          </a:r>
          <a:endParaRPr lang="ru-RU" sz="1900" kern="1200" dirty="0"/>
        </a:p>
      </dsp:txBody>
      <dsp:txXfrm>
        <a:off x="405422" y="2770199"/>
        <a:ext cx="5237828" cy="506120"/>
      </dsp:txXfrm>
    </dsp:sp>
    <dsp:sp modelId="{DA8538C9-45FD-4A2C-84F0-D693D1DA2708}">
      <dsp:nvSpPr>
        <dsp:cNvPr id="0" name=""/>
        <dsp:cNvSpPr/>
      </dsp:nvSpPr>
      <dsp:spPr>
        <a:xfrm>
          <a:off x="0" y="3885099"/>
          <a:ext cx="75608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10A80-B30C-457D-B704-9A14C39C06FC}">
      <dsp:nvSpPr>
        <dsp:cNvPr id="0" name=""/>
        <dsp:cNvSpPr/>
      </dsp:nvSpPr>
      <dsp:spPr>
        <a:xfrm>
          <a:off x="378042" y="3604659"/>
          <a:ext cx="529258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Нормативные затраты</a:t>
          </a:r>
        </a:p>
      </dsp:txBody>
      <dsp:txXfrm>
        <a:off x="405422" y="3632039"/>
        <a:ext cx="5237828" cy="506120"/>
      </dsp:txXfrm>
    </dsp:sp>
    <dsp:sp modelId="{A28B2C3D-DE03-4871-B9CB-1ADC0F638300}">
      <dsp:nvSpPr>
        <dsp:cNvPr id="0" name=""/>
        <dsp:cNvSpPr/>
      </dsp:nvSpPr>
      <dsp:spPr>
        <a:xfrm>
          <a:off x="0" y="4746939"/>
          <a:ext cx="75608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555FF-CA29-4BF4-819B-5B1A5C6BFD14}">
      <dsp:nvSpPr>
        <dsp:cNvPr id="0" name=""/>
        <dsp:cNvSpPr/>
      </dsp:nvSpPr>
      <dsp:spPr>
        <a:xfrm>
          <a:off x="378042" y="4466498"/>
          <a:ext cx="529258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Проверки выполнения услуг</a:t>
          </a:r>
        </a:p>
      </dsp:txBody>
      <dsp:txXfrm>
        <a:off x="405422" y="4493878"/>
        <a:ext cx="523782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EABDE-07B5-46CD-A577-2F20DDB17394}">
      <dsp:nvSpPr>
        <dsp:cNvPr id="0" name=""/>
        <dsp:cNvSpPr/>
      </dsp:nvSpPr>
      <dsp:spPr>
        <a:xfrm>
          <a:off x="4192467" y="0"/>
          <a:ext cx="6288702" cy="2096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При зачислении на сертифицированные ДОП формируется социальный сертификат</a:t>
          </a:r>
        </a:p>
      </dsp:txBody>
      <dsp:txXfrm>
        <a:off x="4192467" y="262076"/>
        <a:ext cx="5502474" cy="1572456"/>
      </dsp:txXfrm>
    </dsp:sp>
    <dsp:sp modelId="{20C4C0C4-5881-4A2E-BA57-54D613B6BE5F}">
      <dsp:nvSpPr>
        <dsp:cNvPr id="0" name=""/>
        <dsp:cNvSpPr/>
      </dsp:nvSpPr>
      <dsp:spPr>
        <a:xfrm>
          <a:off x="0" y="0"/>
          <a:ext cx="4192468" cy="2096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0" kern="1200"/>
            <a:t>Что изменилось с внедрением социального заказа?</a:t>
          </a:r>
          <a:endParaRPr lang="ru-RU" sz="3100" b="0" kern="1200" dirty="0"/>
        </a:p>
      </dsp:txBody>
      <dsp:txXfrm>
        <a:off x="102348" y="102348"/>
        <a:ext cx="3987772" cy="1891912"/>
      </dsp:txXfrm>
    </dsp:sp>
    <dsp:sp modelId="{6AABD135-6328-49B8-A3AB-AA06BAC428AF}">
      <dsp:nvSpPr>
        <dsp:cNvPr id="0" name=""/>
        <dsp:cNvSpPr/>
      </dsp:nvSpPr>
      <dsp:spPr>
        <a:xfrm>
          <a:off x="4192467" y="2306269"/>
          <a:ext cx="6288702" cy="2096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Нет, запись на ДОП по-прежнему осуществляется по сертификатам ДО</a:t>
          </a:r>
        </a:p>
      </dsp:txBody>
      <dsp:txXfrm>
        <a:off x="4192467" y="2568345"/>
        <a:ext cx="5502474" cy="1572456"/>
      </dsp:txXfrm>
    </dsp:sp>
    <dsp:sp modelId="{C1FF2E08-52E6-4FC1-ACAA-C1CB59948F82}">
      <dsp:nvSpPr>
        <dsp:cNvPr id="0" name=""/>
        <dsp:cNvSpPr/>
      </dsp:nvSpPr>
      <dsp:spPr>
        <a:xfrm>
          <a:off x="0" y="2306269"/>
          <a:ext cx="4192468" cy="2096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Нужно оформлять новый сертификат?</a:t>
          </a:r>
        </a:p>
      </dsp:txBody>
      <dsp:txXfrm>
        <a:off x="102348" y="2408617"/>
        <a:ext cx="3987772" cy="1891912"/>
      </dsp:txXfrm>
    </dsp:sp>
    <dsp:sp modelId="{998BEFB6-5BED-4E1B-BE72-23AA1E9E99D9}">
      <dsp:nvSpPr>
        <dsp:cNvPr id="0" name=""/>
        <dsp:cNvSpPr/>
      </dsp:nvSpPr>
      <dsp:spPr>
        <a:xfrm>
          <a:off x="4192467" y="4612539"/>
          <a:ext cx="6288702" cy="2096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/>
            <a:t>Да, если они есть на Портале персонифицированного ДО</a:t>
          </a:r>
        </a:p>
      </dsp:txBody>
      <dsp:txXfrm>
        <a:off x="4192467" y="4874615"/>
        <a:ext cx="5502474" cy="1572456"/>
      </dsp:txXfrm>
    </dsp:sp>
    <dsp:sp modelId="{3F8C2279-2924-4731-A955-CCE9D9CD28E4}">
      <dsp:nvSpPr>
        <dsp:cNvPr id="0" name=""/>
        <dsp:cNvSpPr/>
      </dsp:nvSpPr>
      <dsp:spPr>
        <a:xfrm>
          <a:off x="0" y="4612539"/>
          <a:ext cx="4192468" cy="2096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Частные организации будут принимать сертификаты?</a:t>
          </a:r>
        </a:p>
      </dsp:txBody>
      <dsp:txXfrm>
        <a:off x="102348" y="4714887"/>
        <a:ext cx="3987772" cy="1891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EEDF-B9EA-4BB2-8E5F-2C4C47736D1C}">
      <dsp:nvSpPr>
        <dsp:cNvPr id="0" name=""/>
        <dsp:cNvSpPr/>
      </dsp:nvSpPr>
      <dsp:spPr>
        <a:xfrm>
          <a:off x="3317135" y="1710415"/>
          <a:ext cx="3918907" cy="379889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Сертификат</a:t>
          </a:r>
        </a:p>
      </dsp:txBody>
      <dsp:txXfrm>
        <a:off x="3891046" y="2266751"/>
        <a:ext cx="2771085" cy="2686225"/>
      </dsp:txXfrm>
    </dsp:sp>
    <dsp:sp modelId="{DA742C5C-BBD1-4435-94C1-53A9771479B3}">
      <dsp:nvSpPr>
        <dsp:cNvPr id="0" name=""/>
        <dsp:cNvSpPr/>
      </dsp:nvSpPr>
      <dsp:spPr>
        <a:xfrm rot="12353682">
          <a:off x="1746704" y="1660004"/>
          <a:ext cx="2014891" cy="949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649F3-B8C7-46E8-9754-981C0589A1FF}">
      <dsp:nvSpPr>
        <dsp:cNvPr id="0" name=""/>
        <dsp:cNvSpPr/>
      </dsp:nvSpPr>
      <dsp:spPr>
        <a:xfrm>
          <a:off x="24318" y="1284997"/>
          <a:ext cx="3164304" cy="10863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Основные часы </a:t>
          </a:r>
          <a:r>
            <a:rPr lang="ru-RU" sz="1700" kern="1200" dirty="0"/>
            <a:t>(значимые, иные, предпрофессиональные и спортивные, сертифицированные ДОП)</a:t>
          </a:r>
        </a:p>
      </dsp:txBody>
      <dsp:txXfrm>
        <a:off x="56136" y="1316815"/>
        <a:ext cx="3100668" cy="1022707"/>
      </dsp:txXfrm>
    </dsp:sp>
    <dsp:sp modelId="{011E28FA-8B45-4FB6-9AAB-6393144D8B56}">
      <dsp:nvSpPr>
        <dsp:cNvPr id="0" name=""/>
        <dsp:cNvSpPr/>
      </dsp:nvSpPr>
      <dsp:spPr>
        <a:xfrm rot="20059008">
          <a:off x="6773840" y="1671300"/>
          <a:ext cx="1955702" cy="949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CEC7B-84B2-4FC2-AA13-3562F1F58F36}">
      <dsp:nvSpPr>
        <dsp:cNvPr id="0" name=""/>
        <dsp:cNvSpPr/>
      </dsp:nvSpPr>
      <dsp:spPr>
        <a:xfrm>
          <a:off x="7314821" y="1319967"/>
          <a:ext cx="3164304" cy="10976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Дополнительные часы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(значимые ДОП)</a:t>
          </a:r>
        </a:p>
      </dsp:txBody>
      <dsp:txXfrm>
        <a:off x="7346970" y="1352116"/>
        <a:ext cx="3100006" cy="1033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BB06F-4E49-4014-9A69-6BEDF2237A7A}">
      <dsp:nvSpPr>
        <dsp:cNvPr id="0" name=""/>
        <dsp:cNvSpPr/>
      </dsp:nvSpPr>
      <dsp:spPr>
        <a:xfrm>
          <a:off x="5364596" y="1323061"/>
          <a:ext cx="2221582" cy="23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14"/>
              </a:lnTo>
              <a:lnTo>
                <a:pt x="2221582" y="119814"/>
              </a:lnTo>
              <a:lnTo>
                <a:pt x="2221582" y="23962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7D94A-D753-4F60-947D-78E093B6E2AA}">
      <dsp:nvSpPr>
        <dsp:cNvPr id="0" name=""/>
        <dsp:cNvSpPr/>
      </dsp:nvSpPr>
      <dsp:spPr>
        <a:xfrm>
          <a:off x="5318876" y="1323061"/>
          <a:ext cx="91440" cy="239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62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83ABC-C9F1-46AD-860E-C00088690FFD}">
      <dsp:nvSpPr>
        <dsp:cNvPr id="0" name=""/>
        <dsp:cNvSpPr/>
      </dsp:nvSpPr>
      <dsp:spPr>
        <a:xfrm>
          <a:off x="2499868" y="2794268"/>
          <a:ext cx="451414" cy="80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405"/>
              </a:lnTo>
              <a:lnTo>
                <a:pt x="451414" y="80840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78FC2-A6F9-4FD3-8FDB-B10C3C39E820}">
      <dsp:nvSpPr>
        <dsp:cNvPr id="0" name=""/>
        <dsp:cNvSpPr/>
      </dsp:nvSpPr>
      <dsp:spPr>
        <a:xfrm>
          <a:off x="2038878" y="2794268"/>
          <a:ext cx="460990" cy="808696"/>
        </a:xfrm>
        <a:custGeom>
          <a:avLst/>
          <a:gdLst/>
          <a:ahLst/>
          <a:cxnLst/>
          <a:rect l="0" t="0" r="0" b="0"/>
          <a:pathLst>
            <a:path>
              <a:moveTo>
                <a:pt x="460990" y="0"/>
              </a:moveTo>
              <a:lnTo>
                <a:pt x="460990" y="808696"/>
              </a:lnTo>
              <a:lnTo>
                <a:pt x="0" y="80869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82BBC-7D8D-4329-A24C-FBFD27589830}">
      <dsp:nvSpPr>
        <dsp:cNvPr id="0" name=""/>
        <dsp:cNvSpPr/>
      </dsp:nvSpPr>
      <dsp:spPr>
        <a:xfrm>
          <a:off x="2499868" y="2794268"/>
          <a:ext cx="125404" cy="1612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499"/>
              </a:lnTo>
              <a:lnTo>
                <a:pt x="125404" y="161249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4EE57-C5C7-4B43-B8EB-880236EC8C53}">
      <dsp:nvSpPr>
        <dsp:cNvPr id="0" name=""/>
        <dsp:cNvSpPr/>
      </dsp:nvSpPr>
      <dsp:spPr>
        <a:xfrm>
          <a:off x="3143013" y="1323061"/>
          <a:ext cx="2221582" cy="239628"/>
        </a:xfrm>
        <a:custGeom>
          <a:avLst/>
          <a:gdLst/>
          <a:ahLst/>
          <a:cxnLst/>
          <a:rect l="0" t="0" r="0" b="0"/>
          <a:pathLst>
            <a:path>
              <a:moveTo>
                <a:pt x="2221582" y="0"/>
              </a:moveTo>
              <a:lnTo>
                <a:pt x="2221582" y="119814"/>
              </a:lnTo>
              <a:lnTo>
                <a:pt x="0" y="119814"/>
              </a:lnTo>
              <a:lnTo>
                <a:pt x="0" y="23962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65649-EC54-4F3B-B29B-027BA55670DB}">
      <dsp:nvSpPr>
        <dsp:cNvPr id="0" name=""/>
        <dsp:cNvSpPr/>
      </dsp:nvSpPr>
      <dsp:spPr>
        <a:xfrm>
          <a:off x="4246054" y="721"/>
          <a:ext cx="2237083" cy="132234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Программы</a:t>
          </a:r>
        </a:p>
      </dsp:txBody>
      <dsp:txXfrm>
        <a:off x="4246054" y="721"/>
        <a:ext cx="2237083" cy="1322340"/>
      </dsp:txXfrm>
    </dsp:sp>
    <dsp:sp modelId="{9D4962A4-659F-4B0B-878F-300661CBC191}">
      <dsp:nvSpPr>
        <dsp:cNvPr id="0" name=""/>
        <dsp:cNvSpPr/>
      </dsp:nvSpPr>
      <dsp:spPr>
        <a:xfrm>
          <a:off x="2339081" y="1562690"/>
          <a:ext cx="1607864" cy="123157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бюджетные</a:t>
          </a:r>
        </a:p>
      </dsp:txBody>
      <dsp:txXfrm>
        <a:off x="2339081" y="1562690"/>
        <a:ext cx="1607864" cy="1231578"/>
      </dsp:txXfrm>
    </dsp:sp>
    <dsp:sp modelId="{F4D52D35-1E52-44B5-9F52-C2253838AD0E}">
      <dsp:nvSpPr>
        <dsp:cNvPr id="0" name=""/>
        <dsp:cNvSpPr/>
      </dsp:nvSpPr>
      <dsp:spPr>
        <a:xfrm>
          <a:off x="2625272" y="4066949"/>
          <a:ext cx="1272532" cy="6796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иные</a:t>
          </a:r>
        </a:p>
      </dsp:txBody>
      <dsp:txXfrm>
        <a:off x="2625272" y="4066949"/>
        <a:ext cx="1272532" cy="679638"/>
      </dsp:txXfrm>
    </dsp:sp>
    <dsp:sp modelId="{99B7A324-4FC7-4495-A3F9-EE4B94F74FF9}">
      <dsp:nvSpPr>
        <dsp:cNvPr id="0" name=""/>
        <dsp:cNvSpPr/>
      </dsp:nvSpPr>
      <dsp:spPr>
        <a:xfrm>
          <a:off x="265373" y="3217333"/>
          <a:ext cx="1773504" cy="77126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значимые</a:t>
          </a:r>
        </a:p>
      </dsp:txBody>
      <dsp:txXfrm>
        <a:off x="265373" y="3217333"/>
        <a:ext cx="1773504" cy="771262"/>
      </dsp:txXfrm>
    </dsp:sp>
    <dsp:sp modelId="{80FC4CE0-0589-40BD-AB47-74458E8EFEDD}">
      <dsp:nvSpPr>
        <dsp:cNvPr id="0" name=""/>
        <dsp:cNvSpPr/>
      </dsp:nvSpPr>
      <dsp:spPr>
        <a:xfrm>
          <a:off x="2951282" y="3233052"/>
          <a:ext cx="2492254" cy="7392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Предпрофессиональные и спортивные</a:t>
          </a:r>
        </a:p>
      </dsp:txBody>
      <dsp:txXfrm>
        <a:off x="2951282" y="3233052"/>
        <a:ext cx="2492254" cy="739243"/>
      </dsp:txXfrm>
    </dsp:sp>
    <dsp:sp modelId="{A9D77E8C-FA78-44D2-A4C4-635FADFE4594}">
      <dsp:nvSpPr>
        <dsp:cNvPr id="0" name=""/>
        <dsp:cNvSpPr/>
      </dsp:nvSpPr>
      <dsp:spPr>
        <a:xfrm>
          <a:off x="4186574" y="1562690"/>
          <a:ext cx="2356042" cy="123157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сертифицированные</a:t>
          </a:r>
        </a:p>
      </dsp:txBody>
      <dsp:txXfrm>
        <a:off x="4186574" y="1562690"/>
        <a:ext cx="2356042" cy="1231578"/>
      </dsp:txXfrm>
    </dsp:sp>
    <dsp:sp modelId="{955C24C3-3D73-43DF-B233-7D75A7BD1DFF}">
      <dsp:nvSpPr>
        <dsp:cNvPr id="0" name=""/>
        <dsp:cNvSpPr/>
      </dsp:nvSpPr>
      <dsp:spPr>
        <a:xfrm>
          <a:off x="6782246" y="1562690"/>
          <a:ext cx="1607864" cy="123157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платные</a:t>
          </a:r>
        </a:p>
      </dsp:txBody>
      <dsp:txXfrm>
        <a:off x="6782246" y="1562690"/>
        <a:ext cx="1607864" cy="1231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D4A2-CC56-4304-A162-ED29140D12EC}">
      <dsp:nvSpPr>
        <dsp:cNvPr id="0" name=""/>
        <dsp:cNvSpPr/>
      </dsp:nvSpPr>
      <dsp:spPr>
        <a:xfrm>
          <a:off x="2439211" y="1183607"/>
          <a:ext cx="1915373" cy="30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63"/>
              </a:lnTo>
              <a:lnTo>
                <a:pt x="1915373" y="207063"/>
              </a:lnTo>
              <a:lnTo>
                <a:pt x="1915373" y="30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10C47-FCCC-41D3-9147-5D991416539C}">
      <dsp:nvSpPr>
        <dsp:cNvPr id="0" name=""/>
        <dsp:cNvSpPr/>
      </dsp:nvSpPr>
      <dsp:spPr>
        <a:xfrm>
          <a:off x="2439211" y="1183607"/>
          <a:ext cx="638457" cy="30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63"/>
              </a:lnTo>
              <a:lnTo>
                <a:pt x="638457" y="207063"/>
              </a:lnTo>
              <a:lnTo>
                <a:pt x="638457" y="30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CCE26-0CA7-4FB2-8B1E-CEC307F45B36}">
      <dsp:nvSpPr>
        <dsp:cNvPr id="0" name=""/>
        <dsp:cNvSpPr/>
      </dsp:nvSpPr>
      <dsp:spPr>
        <a:xfrm>
          <a:off x="1800753" y="1183607"/>
          <a:ext cx="638457" cy="303847"/>
        </a:xfrm>
        <a:custGeom>
          <a:avLst/>
          <a:gdLst/>
          <a:ahLst/>
          <a:cxnLst/>
          <a:rect l="0" t="0" r="0" b="0"/>
          <a:pathLst>
            <a:path>
              <a:moveTo>
                <a:pt x="638457" y="0"/>
              </a:moveTo>
              <a:lnTo>
                <a:pt x="638457" y="207063"/>
              </a:lnTo>
              <a:lnTo>
                <a:pt x="0" y="207063"/>
              </a:lnTo>
              <a:lnTo>
                <a:pt x="0" y="30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3B86F-5AA2-4ECB-8AD4-51028FD27C50}">
      <dsp:nvSpPr>
        <dsp:cNvPr id="0" name=""/>
        <dsp:cNvSpPr/>
      </dsp:nvSpPr>
      <dsp:spPr>
        <a:xfrm>
          <a:off x="523837" y="1183607"/>
          <a:ext cx="1915373" cy="303847"/>
        </a:xfrm>
        <a:custGeom>
          <a:avLst/>
          <a:gdLst/>
          <a:ahLst/>
          <a:cxnLst/>
          <a:rect l="0" t="0" r="0" b="0"/>
          <a:pathLst>
            <a:path>
              <a:moveTo>
                <a:pt x="1915373" y="0"/>
              </a:moveTo>
              <a:lnTo>
                <a:pt x="1915373" y="207063"/>
              </a:lnTo>
              <a:lnTo>
                <a:pt x="0" y="207063"/>
              </a:lnTo>
              <a:lnTo>
                <a:pt x="0" y="30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D31DB-14ED-4605-A122-6B1638D55D3B}">
      <dsp:nvSpPr>
        <dsp:cNvPr id="0" name=""/>
        <dsp:cNvSpPr/>
      </dsp:nvSpPr>
      <dsp:spPr>
        <a:xfrm>
          <a:off x="1797756" y="520191"/>
          <a:ext cx="1282910" cy="663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EF568-7325-4325-A3EE-2F8DF23CE894}">
      <dsp:nvSpPr>
        <dsp:cNvPr id="0" name=""/>
        <dsp:cNvSpPr/>
      </dsp:nvSpPr>
      <dsp:spPr>
        <a:xfrm>
          <a:off x="1913839" y="630470"/>
          <a:ext cx="1282910" cy="663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Поиск организаций / программ </a:t>
          </a:r>
        </a:p>
      </dsp:txBody>
      <dsp:txXfrm>
        <a:off x="1933270" y="649901"/>
        <a:ext cx="1244048" cy="624553"/>
      </dsp:txXfrm>
    </dsp:sp>
    <dsp:sp modelId="{4ED44C36-F72F-4370-BBB1-0607F5F102E1}">
      <dsp:nvSpPr>
        <dsp:cNvPr id="0" name=""/>
        <dsp:cNvSpPr/>
      </dsp:nvSpPr>
      <dsp:spPr>
        <a:xfrm>
          <a:off x="1463" y="1487454"/>
          <a:ext cx="1044749" cy="663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3F723-6CEB-4947-A56E-B3AD2D003D62}">
      <dsp:nvSpPr>
        <dsp:cNvPr id="0" name=""/>
        <dsp:cNvSpPr/>
      </dsp:nvSpPr>
      <dsp:spPr>
        <a:xfrm>
          <a:off x="117546" y="1597733"/>
          <a:ext cx="1044749" cy="663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Муниципалитет</a:t>
          </a:r>
        </a:p>
      </dsp:txBody>
      <dsp:txXfrm>
        <a:off x="136977" y="1617164"/>
        <a:ext cx="1005887" cy="624553"/>
      </dsp:txXfrm>
    </dsp:sp>
    <dsp:sp modelId="{46B12B5F-AA46-4E88-86B5-6BEC2D7D0E93}">
      <dsp:nvSpPr>
        <dsp:cNvPr id="0" name=""/>
        <dsp:cNvSpPr/>
      </dsp:nvSpPr>
      <dsp:spPr>
        <a:xfrm>
          <a:off x="1278378" y="1487454"/>
          <a:ext cx="1044749" cy="663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19ADF-AD29-4487-9501-FACB45F7F4FC}">
      <dsp:nvSpPr>
        <dsp:cNvPr id="0" name=""/>
        <dsp:cNvSpPr/>
      </dsp:nvSpPr>
      <dsp:spPr>
        <a:xfrm>
          <a:off x="1394462" y="1597733"/>
          <a:ext cx="1044749" cy="663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Направленность</a:t>
          </a:r>
        </a:p>
      </dsp:txBody>
      <dsp:txXfrm>
        <a:off x="1413893" y="1617164"/>
        <a:ext cx="1005887" cy="624553"/>
      </dsp:txXfrm>
    </dsp:sp>
    <dsp:sp modelId="{1198F643-A794-4285-85D3-EE27607583FE}">
      <dsp:nvSpPr>
        <dsp:cNvPr id="0" name=""/>
        <dsp:cNvSpPr/>
      </dsp:nvSpPr>
      <dsp:spPr>
        <a:xfrm>
          <a:off x="2555294" y="1487454"/>
          <a:ext cx="1044749" cy="663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C281A-1A62-4ED6-8FA2-77A579EAC596}">
      <dsp:nvSpPr>
        <dsp:cNvPr id="0" name=""/>
        <dsp:cNvSpPr/>
      </dsp:nvSpPr>
      <dsp:spPr>
        <a:xfrm>
          <a:off x="2671377" y="1597733"/>
          <a:ext cx="1044749" cy="663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Возраст</a:t>
          </a:r>
        </a:p>
      </dsp:txBody>
      <dsp:txXfrm>
        <a:off x="2690808" y="1617164"/>
        <a:ext cx="1005887" cy="624553"/>
      </dsp:txXfrm>
    </dsp:sp>
    <dsp:sp modelId="{7ED0A496-5BD0-43E9-8DAD-F848834D506A}">
      <dsp:nvSpPr>
        <dsp:cNvPr id="0" name=""/>
        <dsp:cNvSpPr/>
      </dsp:nvSpPr>
      <dsp:spPr>
        <a:xfrm>
          <a:off x="3832210" y="1487454"/>
          <a:ext cx="1044749" cy="663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342B9-2C24-4C6F-87D9-6168F1D14E08}">
      <dsp:nvSpPr>
        <dsp:cNvPr id="0" name=""/>
        <dsp:cNvSpPr/>
      </dsp:nvSpPr>
      <dsp:spPr>
        <a:xfrm>
          <a:off x="3948293" y="1597733"/>
          <a:ext cx="1044749" cy="663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Форма обучения</a:t>
          </a:r>
        </a:p>
      </dsp:txBody>
      <dsp:txXfrm>
        <a:off x="3967724" y="1617164"/>
        <a:ext cx="1005887" cy="624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078EF-E974-457F-AA13-8851CF80E5C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3651-B17C-4C0E-92C8-709201F41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2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4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7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8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1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3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0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8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8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3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3.xml" /><Relationship Id="rId5" Type="http://schemas.openxmlformats.org/officeDocument/2006/relationships/diagramData" Target="../diagrams/data3.xml" /><Relationship Id="rId10" Type="http://schemas.openxmlformats.org/officeDocument/2006/relationships/image" Target="../media/image7.png" /><Relationship Id="rId4" Type="http://schemas.openxmlformats.org/officeDocument/2006/relationships/image" Target="../media/image3.png" /><Relationship Id="rId9" Type="http://schemas.microsoft.com/office/2007/relationships/diagramDrawing" Target="../diagrams/drawing3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 /><Relationship Id="rId13" Type="http://schemas.openxmlformats.org/officeDocument/2006/relationships/image" Target="../media/image13.png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4.xml" /><Relationship Id="rId12" Type="http://schemas.openxmlformats.org/officeDocument/2006/relationships/image" Target="../media/image1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4.xml" /><Relationship Id="rId11" Type="http://schemas.openxmlformats.org/officeDocument/2006/relationships/image" Target="../media/image11.png" /><Relationship Id="rId5" Type="http://schemas.openxmlformats.org/officeDocument/2006/relationships/diagramData" Target="../diagrams/data4.xml" /><Relationship Id="rId10" Type="http://schemas.openxmlformats.org/officeDocument/2006/relationships/image" Target="../media/image10.png" /><Relationship Id="rId4" Type="http://schemas.openxmlformats.org/officeDocument/2006/relationships/image" Target="../media/image6.png" /><Relationship Id="rId9" Type="http://schemas.microsoft.com/office/2007/relationships/diagramDrawing" Target="../diagrams/drawing4.xml" /><Relationship Id="rId1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 /><Relationship Id="rId3" Type="http://schemas.openxmlformats.org/officeDocument/2006/relationships/image" Target="../media/image3.png" /><Relationship Id="rId7" Type="http://schemas.openxmlformats.org/officeDocument/2006/relationships/diagramLayout" Target="../diagrams/layout5.xm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5.xml" /><Relationship Id="rId5" Type="http://schemas.openxmlformats.org/officeDocument/2006/relationships/image" Target="../media/image17.png" /><Relationship Id="rId10" Type="http://schemas.microsoft.com/office/2007/relationships/diagramDrawing" Target="../diagrams/drawing5.xml" /><Relationship Id="rId4" Type="http://schemas.openxmlformats.org/officeDocument/2006/relationships/image" Target="../media/image16.png" /><Relationship Id="rId9" Type="http://schemas.openxmlformats.org/officeDocument/2006/relationships/diagramColors" Target="../diagrams/colors5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app/faq" TargetMode="External" /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11" Type="http://schemas.openxmlformats.org/officeDocument/2006/relationships/image" Target="../media/image19.png" /><Relationship Id="rId5" Type="http://schemas.openxmlformats.org/officeDocument/2006/relationships/diagramQuickStyle" Target="../diagrams/quickStyle6.xml" /><Relationship Id="rId10" Type="http://schemas.openxmlformats.org/officeDocument/2006/relationships/image" Target="../media/image18.png" /><Relationship Id="rId4" Type="http://schemas.openxmlformats.org/officeDocument/2006/relationships/diagramLayout" Target="../diagrams/layout6.xml" /><Relationship Id="rId9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1.xml" /><Relationship Id="rId11" Type="http://schemas.openxmlformats.org/officeDocument/2006/relationships/hyperlink" Target="https://www.youtube.com/live/H_S8TOBm1I8" TargetMode="External" /><Relationship Id="rId5" Type="http://schemas.openxmlformats.org/officeDocument/2006/relationships/diagramData" Target="../diagrams/data1.xml" /><Relationship Id="rId10" Type="http://schemas.openxmlformats.org/officeDocument/2006/relationships/image" Target="../media/image7.png" /><Relationship Id="rId4" Type="http://schemas.openxmlformats.org/officeDocument/2006/relationships/image" Target="../media/image3.png" /><Relationship Id="rId9" Type="http://schemas.microsoft.com/office/2007/relationships/diagramDrawing" Target="../diagrams/drawing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 /><Relationship Id="rId3" Type="http://schemas.openxmlformats.org/officeDocument/2006/relationships/image" Target="../media/image2.png" /><Relationship Id="rId7" Type="http://schemas.openxmlformats.org/officeDocument/2006/relationships/diagramQuickStyle" Target="../diagrams/quickStyle2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2.xml" /><Relationship Id="rId5" Type="http://schemas.openxmlformats.org/officeDocument/2006/relationships/diagramData" Target="../diagrams/data2.xml" /><Relationship Id="rId4" Type="http://schemas.openxmlformats.org/officeDocument/2006/relationships/image" Target="../media/image3.png" /><Relationship Id="rId9" Type="http://schemas.microsoft.com/office/2007/relationships/diagramDrawing" Target="../diagrams/drawing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5235" t="15350" r="42322" b="41600"/>
          <a:stretch/>
        </p:blipFill>
        <p:spPr>
          <a:xfrm>
            <a:off x="1519486" y="171672"/>
            <a:ext cx="2920330" cy="3150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35235" t="32859" r="22241" b="43839"/>
          <a:stretch/>
        </p:blipFill>
        <p:spPr>
          <a:xfrm>
            <a:off x="2516456" y="3581817"/>
            <a:ext cx="9316182" cy="2871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79943" y="106099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Наиболее частные причины отказов: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«Набор закрыт»</a:t>
            </a:r>
          </a:p>
          <a:p>
            <a:pPr algn="ctr"/>
            <a:r>
              <a:rPr lang="ru-RU" sz="2400" b="1" dirty="0"/>
              <a:t>«Нет мест»</a:t>
            </a:r>
          </a:p>
        </p:txBody>
      </p:sp>
    </p:spTree>
    <p:extLst>
      <p:ext uri="{BB962C8B-B14F-4D97-AF65-F5344CB8AC3E}">
        <p14:creationId xmlns:p14="http://schemas.microsoft.com/office/powerpoint/2010/main" val="154286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10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E70B9"/>
                </a:solidFill>
              </a:rPr>
              <a:t>На сколько ДОП можно записаться?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89834614"/>
              </p:ext>
            </p:extLst>
          </p:nvPr>
        </p:nvGraphicFramePr>
        <p:xfrm>
          <a:off x="1519486" y="755670"/>
          <a:ext cx="10553178" cy="598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5440" y="3594759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Любые организации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6360" y="3456260"/>
            <a:ext cx="25202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Организации с заданием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857612" y="757327"/>
            <a:ext cx="3876925" cy="162090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u="sng" dirty="0"/>
              <a:t>Сертификат дает возможность выбрать несколько программ!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28738" t="34250" r="26966" b="35300"/>
          <a:stretch/>
        </p:blipFill>
        <p:spPr>
          <a:xfrm>
            <a:off x="4020180" y="4668530"/>
            <a:ext cx="5447783" cy="2106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08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11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34263" y="1321094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43191063"/>
              </p:ext>
            </p:extLst>
          </p:nvPr>
        </p:nvGraphicFramePr>
        <p:xfrm>
          <a:off x="1415480" y="1037346"/>
          <a:ext cx="10729192" cy="570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t="6024" r="25443" b="69316"/>
          <a:stretch/>
        </p:blipFill>
        <p:spPr>
          <a:xfrm>
            <a:off x="7412836" y="3440539"/>
            <a:ext cx="715030" cy="715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4" t="3539" r="32268" b="68405"/>
          <a:stretch/>
        </p:blipFill>
        <p:spPr>
          <a:xfrm>
            <a:off x="9191159" y="3409453"/>
            <a:ext cx="710979" cy="678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6" t="7409" r="31338" b="67371"/>
          <a:stretch/>
        </p:blipFill>
        <p:spPr>
          <a:xfrm>
            <a:off x="6193671" y="4797152"/>
            <a:ext cx="694417" cy="722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6362" r="32716" b="64108"/>
          <a:stretch/>
        </p:blipFill>
        <p:spPr>
          <a:xfrm>
            <a:off x="2855640" y="4797152"/>
            <a:ext cx="690545" cy="687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0" t="2048" r="32139" b="66203"/>
          <a:stretch/>
        </p:blipFill>
        <p:spPr>
          <a:xfrm>
            <a:off x="4727848" y="5651205"/>
            <a:ext cx="694416" cy="706074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E70B9"/>
                </a:solidFill>
              </a:rPr>
              <a:t>На какие программы можно записаться по сертификату?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7633298" y="4592068"/>
            <a:ext cx="1991094" cy="1098040"/>
          </a:xfrm>
          <a:prstGeom prst="wedgeEllipseCallout">
            <a:avLst>
              <a:gd name="adj1" fmla="val -87412"/>
              <a:gd name="adj2" fmla="val -1162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Часы</a:t>
            </a:r>
          </a:p>
          <a:p>
            <a:pPr algn="ctr"/>
            <a:r>
              <a:rPr lang="ru-RU" dirty="0"/>
              <a:t>Социальный сертификат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1568580" y="2258952"/>
            <a:ext cx="1710025" cy="1098040"/>
          </a:xfrm>
          <a:prstGeom prst="wedgeEllipseCallout">
            <a:avLst>
              <a:gd name="adj1" fmla="val 84015"/>
              <a:gd name="adj2" fmla="val 494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Часы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10238547" y="2564904"/>
            <a:ext cx="1906125" cy="1098040"/>
          </a:xfrm>
          <a:prstGeom prst="wedgeEllipseCallout">
            <a:avLst>
              <a:gd name="adj1" fmla="val -83219"/>
              <a:gd name="adj2" fmla="val 200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Учет зачисления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5759910" y="5599387"/>
            <a:ext cx="1906125" cy="1098040"/>
          </a:xfrm>
          <a:prstGeom prst="wedgeEllipseCallout">
            <a:avLst>
              <a:gd name="adj1" fmla="val -39950"/>
              <a:gd name="adj2" fmla="val -869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Учет зачисления</a:t>
            </a:r>
          </a:p>
        </p:txBody>
      </p:sp>
    </p:spTree>
    <p:extLst>
      <p:ext uri="{BB962C8B-B14F-4D97-AF65-F5344CB8AC3E}">
        <p14:creationId xmlns:p14="http://schemas.microsoft.com/office/powerpoint/2010/main" val="348467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14300" r="5113" b="14300"/>
          <a:stretch/>
        </p:blipFill>
        <p:spPr>
          <a:xfrm>
            <a:off x="1474830" y="2110720"/>
            <a:ext cx="6188303" cy="2619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839202" y="1746424"/>
            <a:ext cx="1762897" cy="222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/>
            <a:endParaRPr lang="ru-RU" sz="240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38289" y="6344842"/>
            <a:ext cx="0" cy="34852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 bwMode="auto">
          <a:xfrm>
            <a:off x="23813" y="1123156"/>
            <a:ext cx="12192000" cy="1588"/>
          </a:xfrm>
          <a:prstGeom prst="line">
            <a:avLst/>
          </a:prstGeom>
          <a:ln w="31750">
            <a:solidFill>
              <a:srgbClr val="005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39255" y="1260321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ЛК сертификата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8438289" y="1234321"/>
            <a:ext cx="7804" cy="2815933"/>
          </a:xfrm>
          <a:prstGeom prst="line">
            <a:avLst/>
          </a:prstGeom>
          <a:ln w="12700">
            <a:solidFill>
              <a:srgbClr val="005EA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6600056" y="4149080"/>
            <a:ext cx="5400601" cy="0"/>
          </a:xfrm>
          <a:prstGeom prst="line">
            <a:avLst/>
          </a:prstGeom>
          <a:ln w="12700">
            <a:solidFill>
              <a:srgbClr val="005EA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888088" y="4205101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портал государственных услуг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40585" y="1197743"/>
            <a:ext cx="2671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организации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20" y="1755856"/>
            <a:ext cx="1701393" cy="11690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653891" y="3029830"/>
            <a:ext cx="334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Помощь сотрудников организации в выборе программы</a:t>
            </a:r>
          </a:p>
          <a:p>
            <a:pPr algn="ctr"/>
            <a:endParaRPr lang="ru-RU" sz="20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550DD7A-C36B-4444-BC42-0DAE98E4FF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6586" r="61552" b="41697"/>
          <a:stretch/>
        </p:blipFill>
        <p:spPr>
          <a:xfrm>
            <a:off x="7251902" y="5085184"/>
            <a:ext cx="4532730" cy="14401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7383696" y="5398027"/>
            <a:ext cx="1656184" cy="47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269266" y="6125090"/>
            <a:ext cx="1656184" cy="47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10" idx="5"/>
          </p:cNvCxnSpPr>
          <p:nvPr/>
        </p:nvCxnSpPr>
        <p:spPr>
          <a:xfrm>
            <a:off x="8797337" y="5801128"/>
            <a:ext cx="539023" cy="409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E70B9"/>
                </a:solidFill>
              </a:rPr>
              <a:t>Как использовать сертификат?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6127027" y="1260321"/>
            <a:ext cx="2246962" cy="864096"/>
          </a:xfrm>
          <a:prstGeom prst="wedgeEllipseCallout">
            <a:avLst>
              <a:gd name="adj1" fmla="val 11084"/>
              <a:gd name="adj2" fmla="val 1008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Расширенный поиск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6492255" y="4149080"/>
            <a:ext cx="0" cy="2544283"/>
          </a:xfrm>
          <a:prstGeom prst="line">
            <a:avLst/>
          </a:prstGeom>
          <a:ln w="12700">
            <a:solidFill>
              <a:srgbClr val="005EA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58002" y="3573869"/>
            <a:ext cx="28213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Оформление заявления обязательно!</a:t>
            </a: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093682279"/>
              </p:ext>
            </p:extLst>
          </p:nvPr>
        </p:nvGraphicFramePr>
        <p:xfrm>
          <a:off x="1442194" y="4479618"/>
          <a:ext cx="4994506" cy="278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1469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https://www.pngkey.com/png/detail/781-7814411_green-ribbon-bookmark-png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aphicFrame>
        <p:nvGraphicFramePr>
          <p:cNvPr id="19" name="Схема 18"/>
          <p:cNvGraphicFramePr/>
          <p:nvPr/>
        </p:nvGraphicFramePr>
        <p:xfrm>
          <a:off x="7896200" y="1960923"/>
          <a:ext cx="4104456" cy="146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4269282" y="993489"/>
            <a:ext cx="3672408" cy="1355391"/>
          </a:xfrm>
          <a:prstGeom prst="roundRect">
            <a:avLst/>
          </a:prstGeom>
          <a:solidFill>
            <a:srgbClr val="005E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Муниципальные </a:t>
            </a:r>
          </a:p>
          <a:p>
            <a:pPr algn="ctr"/>
            <a:r>
              <a:rPr lang="ru-RU" sz="2400" b="1" dirty="0"/>
              <a:t>опорные </a:t>
            </a:r>
          </a:p>
          <a:p>
            <a:pPr algn="ctr"/>
            <a:r>
              <a:rPr lang="ru-RU" sz="2400" b="1" dirty="0"/>
              <a:t>центры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04200" y="2492896"/>
            <a:ext cx="290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5EAD"/>
                </a:solidFill>
                <a:hlinkClick r:id="rId8"/>
              </a:rPr>
              <a:t>https://yar.pfdo.ru/app/faq</a:t>
            </a:r>
            <a:r>
              <a:rPr lang="ru-RU" b="1" dirty="0">
                <a:solidFill>
                  <a:srgbClr val="005EAD"/>
                </a:solidFill>
              </a:rPr>
              <a:t>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E70B9"/>
                </a:solidFill>
              </a:rPr>
              <a:t>Куда обращаться с вопросами?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/>
          <a:srcRect l="30510" t="25850" r="31100" b="18500"/>
          <a:stretch/>
        </p:blipFill>
        <p:spPr>
          <a:xfrm>
            <a:off x="4367709" y="2852936"/>
            <a:ext cx="3541210" cy="288744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295800" y="5805264"/>
            <a:ext cx="3672408" cy="1008112"/>
          </a:xfrm>
          <a:prstGeom prst="roundRect">
            <a:avLst/>
          </a:prstGeom>
          <a:solidFill>
            <a:srgbClr val="005E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модельный центр</a:t>
            </a:r>
          </a:p>
          <a:p>
            <a:pPr algn="ctr"/>
            <a:r>
              <a:rPr lang="ru-RU" sz="2400" b="1" dirty="0"/>
              <a:t>4852-23-09-65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/>
          <a:srcRect l="18106" t="29001" r="52362" b="8000"/>
          <a:stretch/>
        </p:blipFill>
        <p:spPr>
          <a:xfrm>
            <a:off x="132127" y="1842730"/>
            <a:ext cx="4089883" cy="4907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/>
          <a:srcRect l="51772" t="22700" r="18698" b="22701"/>
          <a:stretch/>
        </p:blipFill>
        <p:spPr>
          <a:xfrm>
            <a:off x="8041998" y="1932450"/>
            <a:ext cx="4131959" cy="42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875583"/>
            <a:ext cx="69847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52505" y="2898675"/>
            <a:ext cx="5358139" cy="6083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25406" y="3789040"/>
            <a:ext cx="9377430" cy="2843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в дополнительном образовании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Горюшина Е.А., канд.психол.наук, </a:t>
            </a:r>
          </a:p>
          <a:p>
            <a:pPr marL="0" indent="987425" algn="r">
              <a:buNone/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РМЦ ДОД Ярославской области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88640"/>
            <a:ext cx="2628530" cy="2613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3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2343519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>
                <a:solidFill>
                  <a:srgbClr val="1E70B9"/>
                </a:solidFill>
              </a:rPr>
              <a:t>Часть </a:t>
            </a:r>
            <a:r>
              <a:rPr lang="ru-RU" sz="3600" b="1" dirty="0">
                <a:solidFill>
                  <a:srgbClr val="1E70B9"/>
                </a:solidFill>
              </a:rPr>
              <a:t>для сотрудников организаций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9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3176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41249" y="1003593"/>
            <a:ext cx="6624735" cy="2271320"/>
          </a:xfrm>
        </p:spPr>
        <p:txBody>
          <a:bodyPr>
            <a:normAutofit fontScale="90000"/>
          </a:bodyPr>
          <a:lstStyle/>
          <a:p>
            <a:br>
              <a:rPr lang="ru-RU" sz="2000" b="1" u="sng" dirty="0"/>
            </a:br>
            <a:br>
              <a:rPr lang="ru-RU" sz="2000" dirty="0"/>
            </a:br>
            <a:r>
              <a:rPr lang="ru-RU" sz="2000" b="1" dirty="0"/>
              <a:t>Концепция персонифицированного дополнительного образования детей в Ярославской области</a:t>
            </a:r>
            <a:br>
              <a:rPr lang="ru-RU" sz="2000" b="1" dirty="0"/>
            </a:br>
            <a:br>
              <a:rPr lang="ru-RU" sz="2000" dirty="0"/>
            </a:br>
            <a:r>
              <a:rPr lang="ru-RU" sz="2000" b="1" dirty="0"/>
              <a:t>Правила персонифицированного финансирования ДОД</a:t>
            </a:r>
            <a:br>
              <a:rPr lang="ru-RU" sz="2000" b="1" dirty="0"/>
            </a:br>
            <a:br>
              <a:rPr lang="ru-RU" sz="2000" b="1" dirty="0"/>
            </a:br>
            <a:endParaRPr lang="ru-RU" sz="2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15480" y="116632"/>
            <a:ext cx="9361040" cy="991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500" b="1" dirty="0">
                <a:solidFill>
                  <a:srgbClr val="1E70B9"/>
                </a:solidFill>
              </a:rPr>
              <a:t>Региональные документы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8052410" y="1392096"/>
            <a:ext cx="3312368" cy="1656184"/>
          </a:xfrm>
          <a:prstGeom prst="wedgeRectCallout">
            <a:avLst>
              <a:gd name="adj1" fmla="val -103109"/>
              <a:gd name="adj2" fmla="val 40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Модернизация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1584" y="3356992"/>
            <a:ext cx="878497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Вводится понятие «социальный сертификат»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41249" y="4509120"/>
            <a:ext cx="10703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Постановление Правительства области от 25.02.2021 N 71-п </a:t>
            </a:r>
          </a:p>
          <a:p>
            <a:pPr algn="ctr"/>
            <a:r>
              <a:rPr lang="ru-RU" b="1" dirty="0"/>
              <a:t>«Об утверждении Порядка формирования государственных социальных заказов на оказание государственных услуг в социальной сфере, отнесенных к полномочиям органов государственной власти Ярославской области, и формы отчета об исполнении»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Постановление Правительства области от 25.02. 2021 года N 70-п</a:t>
            </a:r>
          </a:p>
          <a:p>
            <a:pPr algn="ctr"/>
            <a:r>
              <a:rPr lang="ru-RU" b="1" dirty="0"/>
              <a:t>«Об организации оказания государственных услуг в социальной сфере при формировании государственного социального заказа на оказание государственных услуг в социальной сфере» </a:t>
            </a:r>
          </a:p>
        </p:txBody>
      </p:sp>
    </p:spTree>
    <p:extLst>
      <p:ext uri="{BB962C8B-B14F-4D97-AF65-F5344CB8AC3E}">
        <p14:creationId xmlns:p14="http://schemas.microsoft.com/office/powerpoint/2010/main" val="292521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5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38405053"/>
              </p:ext>
            </p:extLst>
          </p:nvPr>
        </p:nvGraphicFramePr>
        <p:xfrm>
          <a:off x="1498812" y="1430338"/>
          <a:ext cx="7560840" cy="53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28738" t="34250" r="26966" b="35300"/>
          <a:stretch/>
        </p:blipFill>
        <p:spPr>
          <a:xfrm>
            <a:off x="7320991" y="854274"/>
            <a:ext cx="4863859" cy="1880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83498" y="116632"/>
            <a:ext cx="10177131" cy="9267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E70B9"/>
                </a:solidFill>
              </a:rPr>
              <a:t>Что изменится?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8976320" y="3524972"/>
            <a:ext cx="3096344" cy="1224136"/>
          </a:xfrm>
          <a:prstGeom prst="wedgeEllipseCallout">
            <a:avLst>
              <a:gd name="adj1" fmla="val -105822"/>
              <a:gd name="adj2" fmla="val 200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Вебинар</a:t>
            </a:r>
            <a:r>
              <a:rPr lang="ru-RU" dirty="0"/>
              <a:t> </a:t>
            </a:r>
            <a:r>
              <a:rPr lang="en-US" dirty="0">
                <a:hlinkClick r:id="rId11"/>
              </a:rPr>
              <a:t>https://www.youtube.com/live/H_S8TOBm1I8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83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6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2060848"/>
            <a:ext cx="10657184" cy="41319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E70B9"/>
                </a:solidFill>
              </a:rPr>
              <a:t>сертификат ≠социальный сертификат</a:t>
            </a:r>
            <a:br>
              <a:rPr lang="ru-RU" sz="3600" b="1" dirty="0">
                <a:solidFill>
                  <a:srgbClr val="1E70B9"/>
                </a:solidFill>
              </a:rPr>
            </a:br>
            <a:br>
              <a:rPr lang="ru-RU" sz="3600" b="1" dirty="0">
                <a:solidFill>
                  <a:srgbClr val="1E70B9"/>
                </a:solidFill>
              </a:rPr>
            </a:br>
            <a:r>
              <a:rPr lang="ru-RU" b="1" dirty="0" err="1"/>
              <a:t>Сертификат</a:t>
            </a:r>
            <a:r>
              <a:rPr lang="ru-RU" b="1" dirty="0"/>
              <a:t> ДО один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Социальный сертификат формируется на каждую услугу ДОП реестра сертифицированных</a:t>
            </a:r>
            <a:br>
              <a:rPr lang="ru-RU" sz="3600" b="1" dirty="0">
                <a:solidFill>
                  <a:srgbClr val="1E70B9"/>
                </a:solidFill>
              </a:rPr>
            </a:br>
            <a:endParaRPr lang="ru-RU" sz="3600" b="1" dirty="0">
              <a:solidFill>
                <a:srgbClr val="1E70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3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7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E70B9"/>
                </a:solidFill>
              </a:rPr>
              <a:t>Что делать организации?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3472" y="1268761"/>
            <a:ext cx="8064897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Записывать на ДОП реестра бюджетных и платных</a:t>
            </a:r>
          </a:p>
          <a:p>
            <a:r>
              <a:rPr lang="ru-RU" dirty="0"/>
              <a:t>Сертифицировать ДОП</a:t>
            </a:r>
          </a:p>
          <a:p>
            <a:r>
              <a:rPr lang="ru-RU" dirty="0"/>
              <a:t>Подготовить группы сертифицированных ДОП, в </a:t>
            </a:r>
            <a:r>
              <a:rPr lang="ru-RU" dirty="0" err="1"/>
              <a:t>т.ч</a:t>
            </a:r>
            <a:r>
              <a:rPr lang="ru-RU" dirty="0"/>
              <a:t>. расписание</a:t>
            </a:r>
          </a:p>
          <a:p>
            <a:r>
              <a:rPr lang="ru-RU" dirty="0"/>
              <a:t>Информировать родителей об изменениях и сроках зачисления</a:t>
            </a:r>
          </a:p>
          <a:p>
            <a:r>
              <a:rPr lang="ru-RU" dirty="0"/>
              <a:t>Заключить соглашение с МР (можно после зачисления детей)</a:t>
            </a:r>
          </a:p>
          <a:p>
            <a:r>
              <a:rPr lang="ru-RU" dirty="0"/>
              <a:t>Дождаться открытия зачисления на сертифицированные ДОП</a:t>
            </a:r>
          </a:p>
          <a:p>
            <a:r>
              <a:rPr lang="ru-RU" dirty="0"/>
              <a:t>Установить цену сертифицированной ДОП (</a:t>
            </a:r>
            <a:r>
              <a:rPr lang="ru-RU" dirty="0" err="1"/>
              <a:t>м.б</a:t>
            </a:r>
            <a:r>
              <a:rPr lang="ru-RU" dirty="0"/>
              <a:t>. доплата)</a:t>
            </a:r>
          </a:p>
          <a:p>
            <a:r>
              <a:rPr lang="ru-RU" dirty="0"/>
              <a:t>Зачислить детей на сертифицированные ДОП (строго договор Портала!)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8500" t="16401" r="50788" b="13601"/>
          <a:stretch/>
        </p:blipFill>
        <p:spPr>
          <a:xfrm>
            <a:off x="9624392" y="146174"/>
            <a:ext cx="2448272" cy="31388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356992"/>
            <a:ext cx="2448272" cy="34630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8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8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486" y="2343519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E70B9"/>
                </a:solidFill>
              </a:rPr>
              <a:t>Информация для родителей </a:t>
            </a:r>
            <a:br>
              <a:rPr lang="ru-RU" sz="3600" b="1" dirty="0">
                <a:solidFill>
                  <a:srgbClr val="1E70B9"/>
                </a:solidFill>
              </a:rPr>
            </a:br>
            <a:r>
              <a:rPr lang="ru-RU" sz="3600" b="1" dirty="0">
                <a:solidFill>
                  <a:srgbClr val="1E70B9"/>
                </a:solidFill>
              </a:rPr>
              <a:t>(законных представителей)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9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452193" y="3848145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2220"/>
            <a:ext cx="1296144" cy="128887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7745570"/>
              </p:ext>
            </p:extLst>
          </p:nvPr>
        </p:nvGraphicFramePr>
        <p:xfrm>
          <a:off x="1519486" y="32220"/>
          <a:ext cx="10481170" cy="670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3844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411</Words>
  <Application>Microsoft Office PowerPoint</Application>
  <PresentationFormat>Широкоэкранный</PresentationFormat>
  <Paragraphs>116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Ярославская область</vt:lpstr>
      <vt:lpstr>Часть для сотрудников организаций</vt:lpstr>
      <vt:lpstr>  Концепция персонифицированного дополнительного образования детей в Ярославской области  Правила персонифицированного финансирования ДОД  </vt:lpstr>
      <vt:lpstr>Что изменится?</vt:lpstr>
      <vt:lpstr>сертификат ≠социальный сертификат  Сертификат ДО один  Социальный сертификат формируется на каждую услугу ДОП реестра сертифицированных </vt:lpstr>
      <vt:lpstr>Что делать организации?</vt:lpstr>
      <vt:lpstr>Информация для родителей  (законных представителей)</vt:lpstr>
      <vt:lpstr>Презентация PowerPoint</vt:lpstr>
      <vt:lpstr>На сколько ДОП можно записаться?</vt:lpstr>
      <vt:lpstr>На какие программы можно записаться по сертификату?</vt:lpstr>
      <vt:lpstr>Как использовать сертификат?</vt:lpstr>
      <vt:lpstr>Куда обращаться с вопросами?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lyba201185@mail.ru</cp:lastModifiedBy>
  <cp:revision>317</cp:revision>
  <cp:lastPrinted>2021-04-16T14:10:15Z</cp:lastPrinted>
  <dcterms:created xsi:type="dcterms:W3CDTF">2017-10-16T07:43:36Z</dcterms:created>
  <dcterms:modified xsi:type="dcterms:W3CDTF">2023-08-30T14:15:33Z</dcterms:modified>
</cp:coreProperties>
</file>