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4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9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3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5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2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7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1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023B-4697-4F80-BD0D-0299B2F70D6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D81C-1AB0-437B-992E-E5CE8644E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ssky.info/ru/" TargetMode="External"/><Relationship Id="rId2" Type="http://schemas.openxmlformats.org/officeDocument/2006/relationships/hyperlink" Target="https://web-landia.ru/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reallanguage.club/russkij-yazyk/" TargetMode="External"/><Relationship Id="rId4" Type="http://schemas.openxmlformats.org/officeDocument/2006/relationships/hyperlink" Target="https://rus4chld.pushkininstitute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79350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Веб </a:t>
            </a:r>
            <a:r>
              <a:rPr lang="ru-RU" dirty="0" err="1">
                <a:ea typeface="Calibri"/>
                <a:cs typeface="Times New Roman"/>
              </a:rPr>
              <a:t>Ландия</a:t>
            </a:r>
            <a:r>
              <a:rPr lang="ru-RU" dirty="0">
                <a:ea typeface="Calibri"/>
                <a:cs typeface="Times New Roman"/>
              </a:rPr>
              <a:t> . Лучшие сайты для детей  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https://web-landia.ru/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Сайт </a:t>
            </a:r>
            <a:r>
              <a:rPr lang="ru-RU" dirty="0">
                <a:ea typeface="Calibri"/>
                <a:cs typeface="Times New Roman"/>
              </a:rPr>
              <a:t>для изучения русского языка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https://russky.info/ru/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Портал </a:t>
            </a:r>
            <a:r>
              <a:rPr lang="ru-RU" dirty="0">
                <a:ea typeface="Calibri"/>
                <a:cs typeface="Times New Roman"/>
              </a:rPr>
              <a:t>Образование на русском языке (в том числе для детей)   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https://rus4chld.pushkininstitute.ru/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Изучение </a:t>
            </a:r>
            <a:r>
              <a:rPr lang="ru-RU" dirty="0">
                <a:ea typeface="Calibri"/>
                <a:cs typeface="Times New Roman"/>
              </a:rPr>
              <a:t>русского языка по уровням 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https://reallanguage.club/russkij-yazyk/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394720" cy="5793507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/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ИЗУЧЕНИЕ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РУССКОГО ЯЗЫКА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4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M:\Центр образовательного менеджмента\Е.Л.Измайлова\Полезные ресурсы\17zyd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25428"/>
            <a:ext cx="9036496" cy="44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45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M:\Центр образовательного менеджмента\Е.Л.Измайлова\Полезные ресурсы\Снимок15zyd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" y="980728"/>
            <a:ext cx="8965505" cy="463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5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M:\Центр образовательного менеджмента\Е.Л.Измайлова\Полезные ресурсы\Снимок17zyd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5944"/>
            <a:ext cx="9001000" cy="447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0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M:\Центр образовательного менеджмента\Е.Л.Измайлова\Полезные ресурсы\17zyd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8" y="908720"/>
            <a:ext cx="9111804" cy="546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988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Львовна Измайлова</dc:creator>
  <cp:lastModifiedBy>Елена Львовна Измайлова</cp:lastModifiedBy>
  <cp:revision>2</cp:revision>
  <dcterms:created xsi:type="dcterms:W3CDTF">2024-01-23T07:00:29Z</dcterms:created>
  <dcterms:modified xsi:type="dcterms:W3CDTF">2024-01-23T08:47:28Z</dcterms:modified>
</cp:coreProperties>
</file>