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5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7F0231-9D3F-4256-BFC9-CF2B20C2AA22}" type="doc">
      <dgm:prSet loTypeId="urn:microsoft.com/office/officeart/2009/3/layout/IncreasingArrowsProcess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D29523C-06E2-488F-ADC3-F0DE7C12266F}">
      <dgm:prSet phldrT="[Текст]" custT="1"/>
      <dgm:spPr>
        <a:solidFill>
          <a:srgbClr val="CC6600"/>
        </a:solidFill>
      </dgm:spPr>
      <dgm:t>
        <a:bodyPr/>
        <a:lstStyle/>
        <a:p>
          <a:r>
            <a:rPr lang="ru-RU" sz="1800" dirty="0" smtClean="0">
              <a:latin typeface="Georgia" panose="02040502050405020303" pitchFamily="18" charset="0"/>
            </a:rPr>
            <a:t>Ввод выявленных в результате работы проектных групп условий реализации модели</a:t>
          </a:r>
          <a:endParaRPr lang="ru-RU" sz="1800" dirty="0">
            <a:latin typeface="Georgia" panose="02040502050405020303" pitchFamily="18" charset="0"/>
          </a:endParaRPr>
        </a:p>
      </dgm:t>
    </dgm:pt>
    <dgm:pt modelId="{B64E8BE0-04B1-4E4F-B5CD-15EB070C8B1E}" type="parTrans" cxnId="{7BD8EDE2-DC69-4B99-A72D-C5883981E2C3}">
      <dgm:prSet/>
      <dgm:spPr/>
      <dgm:t>
        <a:bodyPr/>
        <a:lstStyle/>
        <a:p>
          <a:endParaRPr lang="ru-RU" sz="1800">
            <a:latin typeface="Georgia" panose="02040502050405020303" pitchFamily="18" charset="0"/>
          </a:endParaRPr>
        </a:p>
      </dgm:t>
    </dgm:pt>
    <dgm:pt modelId="{0A2CC52D-5055-49A2-8BF9-4DD8B910A10D}" type="sibTrans" cxnId="{7BD8EDE2-DC69-4B99-A72D-C5883981E2C3}">
      <dgm:prSet/>
      <dgm:spPr/>
      <dgm:t>
        <a:bodyPr/>
        <a:lstStyle/>
        <a:p>
          <a:endParaRPr lang="ru-RU" sz="1800">
            <a:latin typeface="Georgia" panose="02040502050405020303" pitchFamily="18" charset="0"/>
          </a:endParaRPr>
        </a:p>
      </dgm:t>
    </dgm:pt>
    <dgm:pt modelId="{8BA9C63D-3826-4630-9433-193D6A92BFEC}">
      <dgm:prSet phldrT="[Текст]" custT="1"/>
      <dgm:spPr/>
      <dgm:t>
        <a:bodyPr/>
        <a:lstStyle/>
        <a:p>
          <a:r>
            <a:rPr lang="ru-RU" sz="1800" dirty="0" smtClean="0">
              <a:latin typeface="Georgia" panose="02040502050405020303" pitchFamily="18" charset="0"/>
              <a:cs typeface="Times New Roman" panose="02020603050405020304" pitchFamily="18" charset="0"/>
            </a:rPr>
            <a:t>-Организационно-педагогических</a:t>
          </a:r>
          <a:endParaRPr lang="ru-RU" sz="1800" dirty="0">
            <a:latin typeface="Georgia" panose="02040502050405020303" pitchFamily="18" charset="0"/>
          </a:endParaRPr>
        </a:p>
      </dgm:t>
    </dgm:pt>
    <dgm:pt modelId="{1CC8FF7E-A1DE-4F02-9379-094D8A6592D6}" type="parTrans" cxnId="{E1A5D2C8-FCEA-42F9-9007-FBA05DD810B1}">
      <dgm:prSet/>
      <dgm:spPr/>
      <dgm:t>
        <a:bodyPr/>
        <a:lstStyle/>
        <a:p>
          <a:endParaRPr lang="ru-RU" sz="1800">
            <a:latin typeface="Georgia" panose="02040502050405020303" pitchFamily="18" charset="0"/>
          </a:endParaRPr>
        </a:p>
      </dgm:t>
    </dgm:pt>
    <dgm:pt modelId="{315788CB-20DB-4AC8-9D89-51B34B5DB477}" type="sibTrans" cxnId="{E1A5D2C8-FCEA-42F9-9007-FBA05DD810B1}">
      <dgm:prSet/>
      <dgm:spPr/>
      <dgm:t>
        <a:bodyPr/>
        <a:lstStyle/>
        <a:p>
          <a:endParaRPr lang="ru-RU" sz="1800">
            <a:latin typeface="Georgia" panose="02040502050405020303" pitchFamily="18" charset="0"/>
          </a:endParaRPr>
        </a:p>
      </dgm:t>
    </dgm:pt>
    <dgm:pt modelId="{8D1C8544-30BF-4CBE-A14B-A3ACCA184129}">
      <dgm:prSet phldrT="[Текст]" custT="1"/>
      <dgm:spPr>
        <a:solidFill>
          <a:srgbClr val="CC6600"/>
        </a:solidFill>
      </dgm:spPr>
      <dgm:t>
        <a:bodyPr/>
        <a:lstStyle/>
        <a:p>
          <a:r>
            <a:rPr lang="ru-RU" sz="1800" dirty="0" smtClean="0">
              <a:latin typeface="Georgia" panose="02040502050405020303" pitchFamily="18" charset="0"/>
            </a:rPr>
            <a:t>Определение критериев и показателей реализации условий</a:t>
          </a:r>
          <a:endParaRPr lang="ru-RU" sz="1800" dirty="0">
            <a:latin typeface="Georgia" panose="02040502050405020303" pitchFamily="18" charset="0"/>
          </a:endParaRPr>
        </a:p>
      </dgm:t>
    </dgm:pt>
    <dgm:pt modelId="{FA9054FD-FD2B-48AB-B4C1-8AA19A234ABD}" type="parTrans" cxnId="{3B5EDF9D-5213-4449-98A7-61AB44FE6E6A}">
      <dgm:prSet/>
      <dgm:spPr/>
      <dgm:t>
        <a:bodyPr/>
        <a:lstStyle/>
        <a:p>
          <a:endParaRPr lang="ru-RU" sz="1800">
            <a:latin typeface="Georgia" panose="02040502050405020303" pitchFamily="18" charset="0"/>
          </a:endParaRPr>
        </a:p>
      </dgm:t>
    </dgm:pt>
    <dgm:pt modelId="{D0AC4477-EE52-44C9-8A8E-05F9721E0DB5}" type="sibTrans" cxnId="{3B5EDF9D-5213-4449-98A7-61AB44FE6E6A}">
      <dgm:prSet/>
      <dgm:spPr/>
      <dgm:t>
        <a:bodyPr/>
        <a:lstStyle/>
        <a:p>
          <a:endParaRPr lang="ru-RU" sz="1800">
            <a:latin typeface="Georgia" panose="02040502050405020303" pitchFamily="18" charset="0"/>
          </a:endParaRPr>
        </a:p>
      </dgm:t>
    </dgm:pt>
    <dgm:pt modelId="{C4A08DB6-93F1-4568-A002-A044834C1796}">
      <dgm:prSet phldrT="[Текст]" custT="1"/>
      <dgm:spPr/>
      <dgm:t>
        <a:bodyPr/>
        <a:lstStyle/>
        <a:p>
          <a:r>
            <a:rPr lang="ru-RU" sz="1800" dirty="0" smtClean="0">
              <a:latin typeface="Georgia" panose="02040502050405020303" pitchFamily="18" charset="0"/>
            </a:rPr>
            <a:t>Не реализованы – 0</a:t>
          </a:r>
          <a:r>
            <a:rPr lang="en-US" sz="1800" dirty="0" smtClean="0">
              <a:latin typeface="Georgia" panose="02040502050405020303" pitchFamily="18" charset="0"/>
            </a:rPr>
            <a:t> </a:t>
          </a:r>
          <a:r>
            <a:rPr lang="ru-RU" sz="1800" dirty="0" smtClean="0">
              <a:latin typeface="Georgia" panose="02040502050405020303" pitchFamily="18" charset="0"/>
            </a:rPr>
            <a:t>баллов</a:t>
          </a:r>
          <a:endParaRPr lang="ru-RU" sz="1800" dirty="0">
            <a:latin typeface="Georgia" panose="02040502050405020303" pitchFamily="18" charset="0"/>
          </a:endParaRPr>
        </a:p>
      </dgm:t>
    </dgm:pt>
    <dgm:pt modelId="{ABC905B6-40C6-4A11-A5F8-FBB8EBED4BFB}" type="parTrans" cxnId="{C7B1F77F-FAF1-417D-AB8D-6975AD57ADAB}">
      <dgm:prSet/>
      <dgm:spPr/>
      <dgm:t>
        <a:bodyPr/>
        <a:lstStyle/>
        <a:p>
          <a:endParaRPr lang="ru-RU" sz="1800">
            <a:latin typeface="Georgia" panose="02040502050405020303" pitchFamily="18" charset="0"/>
          </a:endParaRPr>
        </a:p>
      </dgm:t>
    </dgm:pt>
    <dgm:pt modelId="{19FA67D5-30F2-4B14-AFD0-269103B75855}" type="sibTrans" cxnId="{C7B1F77F-FAF1-417D-AB8D-6975AD57ADAB}">
      <dgm:prSet/>
      <dgm:spPr/>
      <dgm:t>
        <a:bodyPr/>
        <a:lstStyle/>
        <a:p>
          <a:endParaRPr lang="ru-RU" sz="1800">
            <a:latin typeface="Georgia" panose="02040502050405020303" pitchFamily="18" charset="0"/>
          </a:endParaRPr>
        </a:p>
      </dgm:t>
    </dgm:pt>
    <dgm:pt modelId="{F7264897-933B-4108-B4D2-377912254BC2}">
      <dgm:prSet phldrT="[Текст]" custT="1"/>
      <dgm:spPr>
        <a:solidFill>
          <a:srgbClr val="CC6600"/>
        </a:solidFill>
      </dgm:spPr>
      <dgm:t>
        <a:bodyPr/>
        <a:lstStyle/>
        <a:p>
          <a:r>
            <a:rPr lang="ru-RU" sz="1800" dirty="0" smtClean="0">
              <a:latin typeface="Georgia" panose="02040502050405020303" pitchFamily="18" charset="0"/>
            </a:rPr>
            <a:t>Обозначение причин нарушения условий выполнения</a:t>
          </a:r>
          <a:endParaRPr lang="ru-RU" sz="1800" dirty="0">
            <a:latin typeface="Georgia" panose="02040502050405020303" pitchFamily="18" charset="0"/>
          </a:endParaRPr>
        </a:p>
      </dgm:t>
    </dgm:pt>
    <dgm:pt modelId="{F42BE9F2-ACF5-4D86-8806-582308C6AE4A}" type="parTrans" cxnId="{73835286-06E6-46C1-9539-09C84A826FED}">
      <dgm:prSet/>
      <dgm:spPr/>
      <dgm:t>
        <a:bodyPr/>
        <a:lstStyle/>
        <a:p>
          <a:endParaRPr lang="ru-RU" sz="1800">
            <a:latin typeface="Georgia" panose="02040502050405020303" pitchFamily="18" charset="0"/>
          </a:endParaRPr>
        </a:p>
      </dgm:t>
    </dgm:pt>
    <dgm:pt modelId="{CF7FF53D-DA52-48E3-8C00-557C07F53530}" type="sibTrans" cxnId="{73835286-06E6-46C1-9539-09C84A826FED}">
      <dgm:prSet/>
      <dgm:spPr/>
      <dgm:t>
        <a:bodyPr/>
        <a:lstStyle/>
        <a:p>
          <a:endParaRPr lang="ru-RU" sz="1800">
            <a:latin typeface="Georgia" panose="02040502050405020303" pitchFamily="18" charset="0"/>
          </a:endParaRPr>
        </a:p>
      </dgm:t>
    </dgm:pt>
    <dgm:pt modelId="{E6F725F9-C26E-4DB0-A152-15AF31F8485D}">
      <dgm:prSet phldrT="[Текст]" custT="1"/>
      <dgm:spPr/>
      <dgm:t>
        <a:bodyPr/>
        <a:lstStyle/>
        <a:p>
          <a:r>
            <a:rPr lang="ru-RU" sz="1800" dirty="0" smtClean="0">
              <a:latin typeface="Georgia" panose="02040502050405020303" pitchFamily="18" charset="0"/>
            </a:rPr>
            <a:t>-Организационно-методических</a:t>
          </a:r>
          <a:endParaRPr lang="ru-RU" sz="1800" dirty="0">
            <a:latin typeface="Georgia" panose="02040502050405020303" pitchFamily="18" charset="0"/>
          </a:endParaRPr>
        </a:p>
      </dgm:t>
    </dgm:pt>
    <dgm:pt modelId="{33603116-A593-49CC-BF2E-66AA0B2C097A}" type="parTrans" cxnId="{014B29A1-1522-405E-AFE8-F9E241263F1A}">
      <dgm:prSet/>
      <dgm:spPr/>
      <dgm:t>
        <a:bodyPr/>
        <a:lstStyle/>
        <a:p>
          <a:endParaRPr lang="ru-RU" sz="1800">
            <a:latin typeface="Georgia" panose="02040502050405020303" pitchFamily="18" charset="0"/>
          </a:endParaRPr>
        </a:p>
      </dgm:t>
    </dgm:pt>
    <dgm:pt modelId="{74451B6E-247F-4BC2-BE13-00D1E0117545}" type="sibTrans" cxnId="{014B29A1-1522-405E-AFE8-F9E241263F1A}">
      <dgm:prSet/>
      <dgm:spPr/>
      <dgm:t>
        <a:bodyPr/>
        <a:lstStyle/>
        <a:p>
          <a:endParaRPr lang="ru-RU" sz="1800">
            <a:latin typeface="Georgia" panose="02040502050405020303" pitchFamily="18" charset="0"/>
          </a:endParaRPr>
        </a:p>
      </dgm:t>
    </dgm:pt>
    <dgm:pt modelId="{8A20B92C-9B6B-4A2C-B59D-DC915F79B6EE}">
      <dgm:prSet phldrT="[Текст]" custT="1"/>
      <dgm:spPr/>
      <dgm:t>
        <a:bodyPr/>
        <a:lstStyle/>
        <a:p>
          <a:r>
            <a:rPr lang="ru-RU" sz="1800" dirty="0" smtClean="0">
              <a:latin typeface="Georgia" panose="02040502050405020303" pitchFamily="18" charset="0"/>
            </a:rPr>
            <a:t>-Психолого-педагогических</a:t>
          </a:r>
          <a:endParaRPr lang="ru-RU" sz="1800" dirty="0">
            <a:latin typeface="Georgia" panose="02040502050405020303" pitchFamily="18" charset="0"/>
          </a:endParaRPr>
        </a:p>
      </dgm:t>
    </dgm:pt>
    <dgm:pt modelId="{AD75E19C-9B56-4723-AE9F-504D541A9C70}" type="parTrans" cxnId="{FEB4D99F-C764-4B42-B642-45CFFAF20B99}">
      <dgm:prSet/>
      <dgm:spPr/>
      <dgm:t>
        <a:bodyPr/>
        <a:lstStyle/>
        <a:p>
          <a:endParaRPr lang="ru-RU" sz="1800">
            <a:latin typeface="Georgia" panose="02040502050405020303" pitchFamily="18" charset="0"/>
          </a:endParaRPr>
        </a:p>
      </dgm:t>
    </dgm:pt>
    <dgm:pt modelId="{7483A830-7EEC-4F40-BF72-0C249BFBB0E4}" type="sibTrans" cxnId="{FEB4D99F-C764-4B42-B642-45CFFAF20B99}">
      <dgm:prSet/>
      <dgm:spPr/>
      <dgm:t>
        <a:bodyPr/>
        <a:lstStyle/>
        <a:p>
          <a:endParaRPr lang="ru-RU" sz="1800">
            <a:latin typeface="Georgia" panose="02040502050405020303" pitchFamily="18" charset="0"/>
          </a:endParaRPr>
        </a:p>
      </dgm:t>
    </dgm:pt>
    <dgm:pt modelId="{04AF9AB4-585D-4577-99C7-AD2406B079DB}">
      <dgm:prSet phldrT="[Текст]" custT="1"/>
      <dgm:spPr/>
      <dgm:t>
        <a:bodyPr/>
        <a:lstStyle/>
        <a:p>
          <a:r>
            <a:rPr lang="ru-RU" sz="1800" dirty="0" smtClean="0">
              <a:latin typeface="Georgia" panose="02040502050405020303" pitchFamily="18" charset="0"/>
            </a:rPr>
            <a:t>-Материально-технических</a:t>
          </a:r>
          <a:endParaRPr lang="ru-RU" sz="1800" dirty="0">
            <a:latin typeface="Georgia" panose="02040502050405020303" pitchFamily="18" charset="0"/>
          </a:endParaRPr>
        </a:p>
      </dgm:t>
    </dgm:pt>
    <dgm:pt modelId="{C88DEE42-334F-4932-84E7-22C6CEAFE1BB}" type="parTrans" cxnId="{1A2202B7-903A-4C6A-83EF-792EF982702E}">
      <dgm:prSet/>
      <dgm:spPr/>
      <dgm:t>
        <a:bodyPr/>
        <a:lstStyle/>
        <a:p>
          <a:endParaRPr lang="ru-RU" sz="1800">
            <a:latin typeface="Georgia" panose="02040502050405020303" pitchFamily="18" charset="0"/>
          </a:endParaRPr>
        </a:p>
      </dgm:t>
    </dgm:pt>
    <dgm:pt modelId="{F71130AF-4A84-4EB0-B6EE-871556AECE19}" type="sibTrans" cxnId="{1A2202B7-903A-4C6A-83EF-792EF982702E}">
      <dgm:prSet/>
      <dgm:spPr/>
      <dgm:t>
        <a:bodyPr/>
        <a:lstStyle/>
        <a:p>
          <a:endParaRPr lang="ru-RU" sz="1800">
            <a:latin typeface="Georgia" panose="02040502050405020303" pitchFamily="18" charset="0"/>
          </a:endParaRPr>
        </a:p>
      </dgm:t>
    </dgm:pt>
    <dgm:pt modelId="{13FBB966-E9F2-4C46-AE2E-BA411291ED21}">
      <dgm:prSet phldrT="[Текст]" custT="1"/>
      <dgm:spPr/>
      <dgm:t>
        <a:bodyPr/>
        <a:lstStyle/>
        <a:p>
          <a:r>
            <a:rPr lang="ru-RU" sz="1800" dirty="0" smtClean="0">
              <a:latin typeface="Georgia" panose="02040502050405020303" pitchFamily="18" charset="0"/>
            </a:rPr>
            <a:t>Реализованы частично – 1 балл</a:t>
          </a:r>
          <a:endParaRPr lang="ru-RU" sz="1800" dirty="0">
            <a:latin typeface="Georgia" panose="02040502050405020303" pitchFamily="18" charset="0"/>
          </a:endParaRPr>
        </a:p>
      </dgm:t>
    </dgm:pt>
    <dgm:pt modelId="{9C6E35BD-47C4-41F3-954E-7C9B9EC1788F}" type="parTrans" cxnId="{38CD5BB7-3FD3-4BAC-8C3E-721BFF50E3A4}">
      <dgm:prSet/>
      <dgm:spPr/>
      <dgm:t>
        <a:bodyPr/>
        <a:lstStyle/>
        <a:p>
          <a:endParaRPr lang="ru-RU" sz="1800">
            <a:latin typeface="Georgia" panose="02040502050405020303" pitchFamily="18" charset="0"/>
          </a:endParaRPr>
        </a:p>
      </dgm:t>
    </dgm:pt>
    <dgm:pt modelId="{C66F9468-E3C1-4778-848A-E57009EC3563}" type="sibTrans" cxnId="{38CD5BB7-3FD3-4BAC-8C3E-721BFF50E3A4}">
      <dgm:prSet/>
      <dgm:spPr/>
      <dgm:t>
        <a:bodyPr/>
        <a:lstStyle/>
        <a:p>
          <a:endParaRPr lang="ru-RU" sz="1800">
            <a:latin typeface="Georgia" panose="02040502050405020303" pitchFamily="18" charset="0"/>
          </a:endParaRPr>
        </a:p>
      </dgm:t>
    </dgm:pt>
    <dgm:pt modelId="{2FC59B98-9375-42E2-AB8F-805C5180881E}">
      <dgm:prSet phldrT="[Текст]" custT="1"/>
      <dgm:spPr/>
      <dgm:t>
        <a:bodyPr/>
        <a:lstStyle/>
        <a:p>
          <a:r>
            <a:rPr lang="ru-RU" sz="1800" dirty="0" smtClean="0">
              <a:latin typeface="Georgia" panose="02040502050405020303" pitchFamily="18" charset="0"/>
            </a:rPr>
            <a:t>Реализованы в полном объеме – 2 балла</a:t>
          </a:r>
          <a:endParaRPr lang="ru-RU" sz="1800" dirty="0">
            <a:latin typeface="Georgia" panose="02040502050405020303" pitchFamily="18" charset="0"/>
          </a:endParaRPr>
        </a:p>
      </dgm:t>
    </dgm:pt>
    <dgm:pt modelId="{2FDCD23F-D2FB-4789-8F15-BD1654C0C77C}" type="parTrans" cxnId="{8B77427B-B5F6-4A56-81D6-D678554C1FA5}">
      <dgm:prSet/>
      <dgm:spPr/>
      <dgm:t>
        <a:bodyPr/>
        <a:lstStyle/>
        <a:p>
          <a:endParaRPr lang="ru-RU" sz="1800">
            <a:latin typeface="Georgia" panose="02040502050405020303" pitchFamily="18" charset="0"/>
          </a:endParaRPr>
        </a:p>
      </dgm:t>
    </dgm:pt>
    <dgm:pt modelId="{9B775021-C2B1-4740-8E4C-340C864C3759}" type="sibTrans" cxnId="{8B77427B-B5F6-4A56-81D6-D678554C1FA5}">
      <dgm:prSet/>
      <dgm:spPr/>
      <dgm:t>
        <a:bodyPr/>
        <a:lstStyle/>
        <a:p>
          <a:endParaRPr lang="ru-RU" sz="1800">
            <a:latin typeface="Georgia" panose="02040502050405020303" pitchFamily="18" charset="0"/>
          </a:endParaRPr>
        </a:p>
      </dgm:t>
    </dgm:pt>
    <dgm:pt modelId="{2FEC89C9-9510-478E-BC18-EFD318C446D2}">
      <dgm:prSet phldrT="[Текст]" custT="1"/>
      <dgm:spPr>
        <a:solidFill>
          <a:srgbClr val="CC6600"/>
        </a:solidFill>
      </dgm:spPr>
      <dgm:t>
        <a:bodyPr/>
        <a:lstStyle/>
        <a:p>
          <a:r>
            <a:rPr lang="ru-RU" sz="1800" dirty="0" smtClean="0">
              <a:latin typeface="Georgia" panose="02040502050405020303" pitchFamily="18" charset="0"/>
            </a:rPr>
            <a:t>Итоги реализации модели</a:t>
          </a:r>
          <a:endParaRPr lang="ru-RU" sz="1800" dirty="0">
            <a:latin typeface="Georgia" panose="02040502050405020303" pitchFamily="18" charset="0"/>
          </a:endParaRPr>
        </a:p>
      </dgm:t>
    </dgm:pt>
    <dgm:pt modelId="{1A2CB8E4-3923-4F03-B337-EA7EED8CADD4}" type="parTrans" cxnId="{0CBD351B-09FB-4474-922F-3B387BCC9CE4}">
      <dgm:prSet/>
      <dgm:spPr/>
      <dgm:t>
        <a:bodyPr/>
        <a:lstStyle/>
        <a:p>
          <a:endParaRPr lang="ru-RU" sz="1800">
            <a:latin typeface="Georgia" panose="02040502050405020303" pitchFamily="18" charset="0"/>
          </a:endParaRPr>
        </a:p>
      </dgm:t>
    </dgm:pt>
    <dgm:pt modelId="{76CBC3A4-0EFE-4A9C-A4F7-B7910AA8CC2A}" type="sibTrans" cxnId="{0CBD351B-09FB-4474-922F-3B387BCC9CE4}">
      <dgm:prSet/>
      <dgm:spPr/>
      <dgm:t>
        <a:bodyPr/>
        <a:lstStyle/>
        <a:p>
          <a:endParaRPr lang="ru-RU" sz="1800">
            <a:latin typeface="Georgia" panose="02040502050405020303" pitchFamily="18" charset="0"/>
          </a:endParaRPr>
        </a:p>
      </dgm:t>
    </dgm:pt>
    <dgm:pt modelId="{8B0429EE-0D50-4CAB-B39A-75894A501780}">
      <dgm:prSet phldrT="[Текст]" custT="1"/>
      <dgm:spPr/>
      <dgm:t>
        <a:bodyPr/>
        <a:lstStyle/>
        <a:p>
          <a:r>
            <a:rPr lang="ru-RU" sz="1800" dirty="0" smtClean="0">
              <a:latin typeface="Georgia" panose="02040502050405020303" pitchFamily="18" charset="0"/>
            </a:rPr>
            <a:t>Если условия реализованы не в полном объеме (меньше 2 баллов), обозначается  причина</a:t>
          </a:r>
          <a:endParaRPr lang="ru-RU" sz="1800" dirty="0">
            <a:latin typeface="Georgia" panose="02040502050405020303" pitchFamily="18" charset="0"/>
          </a:endParaRPr>
        </a:p>
      </dgm:t>
    </dgm:pt>
    <dgm:pt modelId="{DB5C6CBE-E659-489E-A486-AE43D613F4C3}" type="parTrans" cxnId="{B888DC90-B7CD-4C3A-AEDA-CC04E66725E7}">
      <dgm:prSet/>
      <dgm:spPr/>
      <dgm:t>
        <a:bodyPr/>
        <a:lstStyle/>
        <a:p>
          <a:endParaRPr lang="ru-RU" sz="1800">
            <a:latin typeface="Georgia" panose="02040502050405020303" pitchFamily="18" charset="0"/>
          </a:endParaRPr>
        </a:p>
      </dgm:t>
    </dgm:pt>
    <dgm:pt modelId="{C35CD8F6-3C17-4D47-9759-C738C1C4F091}" type="sibTrans" cxnId="{B888DC90-B7CD-4C3A-AEDA-CC04E66725E7}">
      <dgm:prSet/>
      <dgm:spPr/>
      <dgm:t>
        <a:bodyPr/>
        <a:lstStyle/>
        <a:p>
          <a:endParaRPr lang="ru-RU" sz="1800">
            <a:latin typeface="Georgia" panose="02040502050405020303" pitchFamily="18" charset="0"/>
          </a:endParaRPr>
        </a:p>
      </dgm:t>
    </dgm:pt>
    <dgm:pt modelId="{2EB38ED2-8284-478F-8979-B40EFA4FE0B1}">
      <dgm:prSet phldrT="[Текст]" custT="1"/>
      <dgm:spPr>
        <a:solidFill>
          <a:srgbClr val="CC6600"/>
        </a:solidFill>
      </dgm:spPr>
      <dgm:t>
        <a:bodyPr/>
        <a:lstStyle/>
        <a:p>
          <a:r>
            <a:rPr lang="ru-RU" sz="1800" dirty="0" smtClean="0">
              <a:latin typeface="Georgia" panose="02040502050405020303" pitchFamily="18" charset="0"/>
            </a:rPr>
            <a:t>Оценка реализации описанных условий</a:t>
          </a:r>
          <a:endParaRPr lang="ru-RU" sz="1800" dirty="0">
            <a:latin typeface="Georgia" panose="02040502050405020303" pitchFamily="18" charset="0"/>
          </a:endParaRPr>
        </a:p>
      </dgm:t>
    </dgm:pt>
    <dgm:pt modelId="{C8CEC8D0-BB36-48B3-B587-91B8399B76BF}" type="parTrans" cxnId="{B95D1EFC-36CB-44FE-99D6-70DB807A62AE}">
      <dgm:prSet/>
      <dgm:spPr/>
      <dgm:t>
        <a:bodyPr/>
        <a:lstStyle/>
        <a:p>
          <a:endParaRPr lang="ru-RU" sz="1800">
            <a:latin typeface="Georgia" panose="02040502050405020303" pitchFamily="18" charset="0"/>
          </a:endParaRPr>
        </a:p>
      </dgm:t>
    </dgm:pt>
    <dgm:pt modelId="{8B15770D-AADC-4D16-9A41-DF2FE8D8F642}" type="sibTrans" cxnId="{B95D1EFC-36CB-44FE-99D6-70DB807A62AE}">
      <dgm:prSet/>
      <dgm:spPr/>
      <dgm:t>
        <a:bodyPr/>
        <a:lstStyle/>
        <a:p>
          <a:endParaRPr lang="ru-RU" sz="1800">
            <a:latin typeface="Georgia" panose="02040502050405020303" pitchFamily="18" charset="0"/>
          </a:endParaRPr>
        </a:p>
      </dgm:t>
    </dgm:pt>
    <dgm:pt modelId="{3A81C370-7037-4F87-A062-3CC2B7DBBF9D}">
      <dgm:prSet phldrT="[Текст]" custT="1"/>
      <dgm:spPr/>
      <dgm:t>
        <a:bodyPr/>
        <a:lstStyle/>
        <a:p>
          <a:r>
            <a:rPr lang="ru-RU" sz="1800" dirty="0" smtClean="0">
              <a:latin typeface="Georgia" panose="02040502050405020303" pitchFamily="18" charset="0"/>
            </a:rPr>
            <a:t>Заливкой обозначаются сроки реализации условий согласно плану</a:t>
          </a:r>
          <a:endParaRPr lang="ru-RU" sz="1800" dirty="0">
            <a:latin typeface="Georgia" panose="02040502050405020303" pitchFamily="18" charset="0"/>
          </a:endParaRPr>
        </a:p>
      </dgm:t>
    </dgm:pt>
    <dgm:pt modelId="{9B74B28A-F376-44BF-9929-C8406822A742}" type="parTrans" cxnId="{02A2FD25-A661-44DE-8EC9-1B0B364CCBAC}">
      <dgm:prSet/>
      <dgm:spPr/>
      <dgm:t>
        <a:bodyPr/>
        <a:lstStyle/>
        <a:p>
          <a:endParaRPr lang="ru-RU" sz="1800">
            <a:latin typeface="Georgia" panose="02040502050405020303" pitchFamily="18" charset="0"/>
          </a:endParaRPr>
        </a:p>
      </dgm:t>
    </dgm:pt>
    <dgm:pt modelId="{583BBE32-F83F-44F1-B08F-418E9339CA56}" type="sibTrans" cxnId="{02A2FD25-A661-44DE-8EC9-1B0B364CCBAC}">
      <dgm:prSet/>
      <dgm:spPr/>
      <dgm:t>
        <a:bodyPr/>
        <a:lstStyle/>
        <a:p>
          <a:endParaRPr lang="ru-RU" sz="1800">
            <a:latin typeface="Georgia" panose="02040502050405020303" pitchFamily="18" charset="0"/>
          </a:endParaRPr>
        </a:p>
      </dgm:t>
    </dgm:pt>
    <dgm:pt modelId="{28068475-6079-40C2-B256-B4D2589FF49B}">
      <dgm:prSet phldrT="[Текст]" custT="1"/>
      <dgm:spPr/>
      <dgm:t>
        <a:bodyPr/>
        <a:lstStyle/>
        <a:p>
          <a:r>
            <a:rPr lang="ru-RU" sz="1800" dirty="0" smtClean="0">
              <a:latin typeface="Georgia" panose="02040502050405020303" pitchFamily="18" charset="0"/>
            </a:rPr>
            <a:t>Степень реализации условий оценивается в баллах (0, 1, 2)</a:t>
          </a:r>
          <a:endParaRPr lang="ru-RU" sz="1800" dirty="0">
            <a:latin typeface="Georgia" panose="02040502050405020303" pitchFamily="18" charset="0"/>
          </a:endParaRPr>
        </a:p>
      </dgm:t>
    </dgm:pt>
    <dgm:pt modelId="{64298931-5936-4EF5-B922-C76A41BD8373}" type="parTrans" cxnId="{110EAA05-683F-47CC-9043-C98D54CBB7BF}">
      <dgm:prSet/>
      <dgm:spPr/>
      <dgm:t>
        <a:bodyPr/>
        <a:lstStyle/>
        <a:p>
          <a:endParaRPr lang="ru-RU" sz="1800">
            <a:latin typeface="Georgia" panose="02040502050405020303" pitchFamily="18" charset="0"/>
          </a:endParaRPr>
        </a:p>
      </dgm:t>
    </dgm:pt>
    <dgm:pt modelId="{19E2BC7F-3A5B-48E9-9B9F-9A00F6B61627}" type="sibTrans" cxnId="{110EAA05-683F-47CC-9043-C98D54CBB7BF}">
      <dgm:prSet/>
      <dgm:spPr/>
      <dgm:t>
        <a:bodyPr/>
        <a:lstStyle/>
        <a:p>
          <a:endParaRPr lang="ru-RU" sz="1800">
            <a:latin typeface="Georgia" panose="02040502050405020303" pitchFamily="18" charset="0"/>
          </a:endParaRPr>
        </a:p>
      </dgm:t>
    </dgm:pt>
    <dgm:pt modelId="{1472EBDB-2505-413E-81DE-7D69D3976813}">
      <dgm:prSet phldrT="[Текст]" custT="1"/>
      <dgm:spPr/>
      <dgm:t>
        <a:bodyPr/>
        <a:lstStyle/>
        <a:p>
          <a:r>
            <a:rPr lang="ru-RU" sz="1600" dirty="0" smtClean="0">
              <a:latin typeface="Georgia" panose="02040502050405020303" pitchFamily="18" charset="0"/>
            </a:rPr>
            <a:t>Итоги реализации модели выражаются в процентах степени выполнения каждого из вида условий</a:t>
          </a:r>
        </a:p>
        <a:p>
          <a:r>
            <a:rPr lang="ru-RU" sz="1600" dirty="0" smtClean="0">
              <a:latin typeface="Georgia" panose="02040502050405020303" pitchFamily="18" charset="0"/>
            </a:rPr>
            <a:t>Для фиксации итогов реализации модели – кнопка ПРОВЕРИТЬ</a:t>
          </a:r>
          <a:endParaRPr lang="ru-RU" sz="1600" dirty="0">
            <a:latin typeface="Georgia" panose="02040502050405020303" pitchFamily="18" charset="0"/>
          </a:endParaRPr>
        </a:p>
      </dgm:t>
    </dgm:pt>
    <dgm:pt modelId="{9C3C2456-94A4-4E41-BCF5-9A7E9DDEF0FF}" type="parTrans" cxnId="{AF213734-848E-4059-9371-E58E0DEF3240}">
      <dgm:prSet/>
      <dgm:spPr/>
      <dgm:t>
        <a:bodyPr/>
        <a:lstStyle/>
        <a:p>
          <a:endParaRPr lang="ru-RU" sz="1800">
            <a:latin typeface="Georgia" panose="02040502050405020303" pitchFamily="18" charset="0"/>
          </a:endParaRPr>
        </a:p>
      </dgm:t>
    </dgm:pt>
    <dgm:pt modelId="{B4CE4D1A-36B6-4711-8048-EA2120147559}" type="sibTrans" cxnId="{AF213734-848E-4059-9371-E58E0DEF3240}">
      <dgm:prSet/>
      <dgm:spPr/>
      <dgm:t>
        <a:bodyPr/>
        <a:lstStyle/>
        <a:p>
          <a:endParaRPr lang="ru-RU" sz="1800">
            <a:latin typeface="Georgia" panose="02040502050405020303" pitchFamily="18" charset="0"/>
          </a:endParaRPr>
        </a:p>
      </dgm:t>
    </dgm:pt>
    <dgm:pt modelId="{86DCB1D2-1052-4126-B386-12E6E6697469}" type="pres">
      <dgm:prSet presAssocID="{AB7F0231-9D3F-4256-BFC9-CF2B20C2AA22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A0F4FB7-5B27-4524-A1B8-F16C636F0178}" type="pres">
      <dgm:prSet presAssocID="{2D29523C-06E2-488F-ADC3-F0DE7C12266F}" presName="parentText1" presStyleLbl="node1" presStyleIdx="0" presStyleCnt="5" custScaleX="11677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8D4CD-7D94-41CC-BE23-9259FCC99173}" type="pres">
      <dgm:prSet presAssocID="{2D29523C-06E2-488F-ADC3-F0DE7C12266F}" presName="childText1" presStyleLbl="solidAlignAcc1" presStyleIdx="0" presStyleCnt="5" custScaleX="118259" custLinFactNeighborX="-36239" custLinFactNeighborY="-13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B0604-FED6-438E-81BE-7F85123E827C}" type="pres">
      <dgm:prSet presAssocID="{8D1C8544-30BF-4CBE-A14B-A3ACCA184129}" presName="parentText2" presStyleLbl="node1" presStyleIdx="1" presStyleCnt="5" custScaleX="11825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B72BA-03DC-4CA1-9B75-A2B0BAEF6A4C}" type="pres">
      <dgm:prSet presAssocID="{8D1C8544-30BF-4CBE-A14B-A3ACCA184129}" presName="childText2" presStyleLbl="solidAlignAcc1" presStyleIdx="1" presStyleCnt="5" custScaleX="117418" custLinFactNeighborX="-327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2781F-6D65-4F5A-968E-9105F9AA6401}" type="pres">
      <dgm:prSet presAssocID="{2EB38ED2-8284-478F-8979-B40EFA4FE0B1}" presName="parentText3" presStyleLbl="node1" presStyleIdx="2" presStyleCnt="5" custScaleX="11825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D68D9-7A12-4D3E-81EE-F6963484FE7C}" type="pres">
      <dgm:prSet presAssocID="{2EB38ED2-8284-478F-8979-B40EFA4FE0B1}" presName="childText3" presStyleLbl="solidAlignAcc1" presStyleIdx="2" presStyleCnt="5" custScaleX="118259" custLinFactNeighborX="-21676" custLinFactNeighborY="-10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335C9-174C-4111-855A-30D24313EF7C}" type="pres">
      <dgm:prSet presAssocID="{F7264897-933B-4108-B4D2-377912254BC2}" presName="parentText4" presStyleLbl="node1" presStyleIdx="3" presStyleCnt="5" custScaleX="11825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AA83F-B390-4D91-9DB2-DD67F46E087C}" type="pres">
      <dgm:prSet presAssocID="{F7264897-933B-4108-B4D2-377912254BC2}" presName="childText4" presStyleLbl="solidAlignAcc1" presStyleIdx="3" presStyleCnt="5" custScaleX="118259" custLinFactNeighborX="-11594" custLinFactNeighborY="-20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96555-21E5-40FE-9C5E-381EF3DA343F}" type="pres">
      <dgm:prSet presAssocID="{2FEC89C9-9510-478E-BC18-EFD318C446D2}" presName="parentText5" presStyleLbl="node1" presStyleIdx="4" presStyleCnt="5" custScaleX="11825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775F6-D487-473E-A17C-3A86566BFC9F}" type="pres">
      <dgm:prSet presAssocID="{2FEC89C9-9510-478E-BC18-EFD318C446D2}" presName="childText5" presStyleLbl="solidAlignAcc1" presStyleIdx="4" presStyleCnt="5" custScaleX="143296" custLinFactNeighborX="10166" custLinFactNeighborY="-10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023DB0-3B13-4712-AA49-81348421DF1B}" type="presOf" srcId="{8A20B92C-9B6B-4A2C-B59D-DC915F79B6EE}" destId="{B928D4CD-7D94-41CC-BE23-9259FCC99173}" srcOrd="0" destOrd="2" presId="urn:microsoft.com/office/officeart/2009/3/layout/IncreasingArrowsProcess"/>
    <dgm:cxn modelId="{D87D9112-A720-48B8-B3DF-0B00D9BCB919}" type="presOf" srcId="{F7264897-933B-4108-B4D2-377912254BC2}" destId="{770335C9-174C-4111-855A-30D24313EF7C}" srcOrd="0" destOrd="0" presId="urn:microsoft.com/office/officeart/2009/3/layout/IncreasingArrowsProcess"/>
    <dgm:cxn modelId="{38CD5BB7-3FD3-4BAC-8C3E-721BFF50E3A4}" srcId="{8D1C8544-30BF-4CBE-A14B-A3ACCA184129}" destId="{13FBB966-E9F2-4C46-AE2E-BA411291ED21}" srcOrd="1" destOrd="0" parTransId="{9C6E35BD-47C4-41F3-954E-7C9B9EC1788F}" sibTransId="{C66F9468-E3C1-4778-848A-E57009EC3563}"/>
    <dgm:cxn modelId="{4F958560-1268-450E-BB78-7DC7B20CAA65}" type="presOf" srcId="{04AF9AB4-585D-4577-99C7-AD2406B079DB}" destId="{B928D4CD-7D94-41CC-BE23-9259FCC99173}" srcOrd="0" destOrd="3" presId="urn:microsoft.com/office/officeart/2009/3/layout/IncreasingArrowsProcess"/>
    <dgm:cxn modelId="{C7E319A1-0308-476C-AB87-C835FE7747FE}" type="presOf" srcId="{8D1C8544-30BF-4CBE-A14B-A3ACCA184129}" destId="{57CB0604-FED6-438E-81BE-7F85123E827C}" srcOrd="0" destOrd="0" presId="urn:microsoft.com/office/officeart/2009/3/layout/IncreasingArrowsProcess"/>
    <dgm:cxn modelId="{7BD8EDE2-DC69-4B99-A72D-C5883981E2C3}" srcId="{AB7F0231-9D3F-4256-BFC9-CF2B20C2AA22}" destId="{2D29523C-06E2-488F-ADC3-F0DE7C12266F}" srcOrd="0" destOrd="0" parTransId="{B64E8BE0-04B1-4E4F-B5CD-15EB070C8B1E}" sibTransId="{0A2CC52D-5055-49A2-8BF9-4DD8B910A10D}"/>
    <dgm:cxn modelId="{E1A5D2C8-FCEA-42F9-9007-FBA05DD810B1}" srcId="{2D29523C-06E2-488F-ADC3-F0DE7C12266F}" destId="{8BA9C63D-3826-4630-9433-193D6A92BFEC}" srcOrd="0" destOrd="0" parTransId="{1CC8FF7E-A1DE-4F02-9379-094D8A6592D6}" sibTransId="{315788CB-20DB-4AC8-9D89-51B34B5DB477}"/>
    <dgm:cxn modelId="{18E6F1C1-056C-420D-BF83-18B8DF2A0706}" type="presOf" srcId="{1472EBDB-2505-413E-81DE-7D69D3976813}" destId="{291775F6-D487-473E-A17C-3A86566BFC9F}" srcOrd="0" destOrd="0" presId="urn:microsoft.com/office/officeart/2009/3/layout/IncreasingArrowsProcess"/>
    <dgm:cxn modelId="{02A2FD25-A661-44DE-8EC9-1B0B364CCBAC}" srcId="{2EB38ED2-8284-478F-8979-B40EFA4FE0B1}" destId="{3A81C370-7037-4F87-A062-3CC2B7DBBF9D}" srcOrd="0" destOrd="0" parTransId="{9B74B28A-F376-44BF-9929-C8406822A742}" sibTransId="{583BBE32-F83F-44F1-B08F-418E9339CA56}"/>
    <dgm:cxn modelId="{798C425D-3DE5-4DD0-87E6-74FCBFD0DE08}" type="presOf" srcId="{8B0429EE-0D50-4CAB-B39A-75894A501780}" destId="{B3CAA83F-B390-4D91-9DB2-DD67F46E087C}" srcOrd="0" destOrd="0" presId="urn:microsoft.com/office/officeart/2009/3/layout/IncreasingArrowsProcess"/>
    <dgm:cxn modelId="{883DA81A-E6E3-4E96-9E79-3437912B4020}" type="presOf" srcId="{13FBB966-E9F2-4C46-AE2E-BA411291ED21}" destId="{E99B72BA-03DC-4CA1-9B75-A2B0BAEF6A4C}" srcOrd="0" destOrd="1" presId="urn:microsoft.com/office/officeart/2009/3/layout/IncreasingArrowsProcess"/>
    <dgm:cxn modelId="{7E72A735-82E1-4208-9916-5A4060008220}" type="presOf" srcId="{2FEC89C9-9510-478E-BC18-EFD318C446D2}" destId="{6D096555-21E5-40FE-9C5E-381EF3DA343F}" srcOrd="0" destOrd="0" presId="urn:microsoft.com/office/officeart/2009/3/layout/IncreasingArrowsProcess"/>
    <dgm:cxn modelId="{014B29A1-1522-405E-AFE8-F9E241263F1A}" srcId="{2D29523C-06E2-488F-ADC3-F0DE7C12266F}" destId="{E6F725F9-C26E-4DB0-A152-15AF31F8485D}" srcOrd="1" destOrd="0" parTransId="{33603116-A593-49CC-BF2E-66AA0B2C097A}" sibTransId="{74451B6E-247F-4BC2-BE13-00D1E0117545}"/>
    <dgm:cxn modelId="{91FA9F29-7709-451C-B177-7E5A5BEBE808}" type="presOf" srcId="{2FC59B98-9375-42E2-AB8F-805C5180881E}" destId="{E99B72BA-03DC-4CA1-9B75-A2B0BAEF6A4C}" srcOrd="0" destOrd="2" presId="urn:microsoft.com/office/officeart/2009/3/layout/IncreasingArrowsProcess"/>
    <dgm:cxn modelId="{B396386A-FDF5-465F-8C70-00C8B8777091}" type="presOf" srcId="{2D29523C-06E2-488F-ADC3-F0DE7C12266F}" destId="{1A0F4FB7-5B27-4524-A1B8-F16C636F0178}" srcOrd="0" destOrd="0" presId="urn:microsoft.com/office/officeart/2009/3/layout/IncreasingArrowsProcess"/>
    <dgm:cxn modelId="{1A2202B7-903A-4C6A-83EF-792EF982702E}" srcId="{2D29523C-06E2-488F-ADC3-F0DE7C12266F}" destId="{04AF9AB4-585D-4577-99C7-AD2406B079DB}" srcOrd="3" destOrd="0" parTransId="{C88DEE42-334F-4932-84E7-22C6CEAFE1BB}" sibTransId="{F71130AF-4A84-4EB0-B6EE-871556AECE19}"/>
    <dgm:cxn modelId="{9D32CCE0-2235-40A5-AB50-1F3A84894192}" type="presOf" srcId="{AB7F0231-9D3F-4256-BFC9-CF2B20C2AA22}" destId="{86DCB1D2-1052-4126-B386-12E6E6697469}" srcOrd="0" destOrd="0" presId="urn:microsoft.com/office/officeart/2009/3/layout/IncreasingArrowsProcess"/>
    <dgm:cxn modelId="{CFD758CF-480F-4979-B107-2D78EA4F32C9}" type="presOf" srcId="{E6F725F9-C26E-4DB0-A152-15AF31F8485D}" destId="{B928D4CD-7D94-41CC-BE23-9259FCC99173}" srcOrd="0" destOrd="1" presId="urn:microsoft.com/office/officeart/2009/3/layout/IncreasingArrowsProcess"/>
    <dgm:cxn modelId="{C7B1F77F-FAF1-417D-AB8D-6975AD57ADAB}" srcId="{8D1C8544-30BF-4CBE-A14B-A3ACCA184129}" destId="{C4A08DB6-93F1-4568-A002-A044834C1796}" srcOrd="0" destOrd="0" parTransId="{ABC905B6-40C6-4A11-A5F8-FBB8EBED4BFB}" sibTransId="{19FA67D5-30F2-4B14-AFD0-269103B75855}"/>
    <dgm:cxn modelId="{8B77427B-B5F6-4A56-81D6-D678554C1FA5}" srcId="{8D1C8544-30BF-4CBE-A14B-A3ACCA184129}" destId="{2FC59B98-9375-42E2-AB8F-805C5180881E}" srcOrd="2" destOrd="0" parTransId="{2FDCD23F-D2FB-4789-8F15-BD1654C0C77C}" sibTransId="{9B775021-C2B1-4740-8E4C-340C864C3759}"/>
    <dgm:cxn modelId="{B95D1EFC-36CB-44FE-99D6-70DB807A62AE}" srcId="{AB7F0231-9D3F-4256-BFC9-CF2B20C2AA22}" destId="{2EB38ED2-8284-478F-8979-B40EFA4FE0B1}" srcOrd="2" destOrd="0" parTransId="{C8CEC8D0-BB36-48B3-B587-91B8399B76BF}" sibTransId="{8B15770D-AADC-4D16-9A41-DF2FE8D8F642}"/>
    <dgm:cxn modelId="{B888DC90-B7CD-4C3A-AEDA-CC04E66725E7}" srcId="{F7264897-933B-4108-B4D2-377912254BC2}" destId="{8B0429EE-0D50-4CAB-B39A-75894A501780}" srcOrd="0" destOrd="0" parTransId="{DB5C6CBE-E659-489E-A486-AE43D613F4C3}" sibTransId="{C35CD8F6-3C17-4D47-9759-C738C1C4F091}"/>
    <dgm:cxn modelId="{0CBD351B-09FB-4474-922F-3B387BCC9CE4}" srcId="{AB7F0231-9D3F-4256-BFC9-CF2B20C2AA22}" destId="{2FEC89C9-9510-478E-BC18-EFD318C446D2}" srcOrd="4" destOrd="0" parTransId="{1A2CB8E4-3923-4F03-B337-EA7EED8CADD4}" sibTransId="{76CBC3A4-0EFE-4A9C-A4F7-B7910AA8CC2A}"/>
    <dgm:cxn modelId="{73835286-06E6-46C1-9539-09C84A826FED}" srcId="{AB7F0231-9D3F-4256-BFC9-CF2B20C2AA22}" destId="{F7264897-933B-4108-B4D2-377912254BC2}" srcOrd="3" destOrd="0" parTransId="{F42BE9F2-ACF5-4D86-8806-582308C6AE4A}" sibTransId="{CF7FF53D-DA52-48E3-8C00-557C07F53530}"/>
    <dgm:cxn modelId="{AF213734-848E-4059-9371-E58E0DEF3240}" srcId="{2FEC89C9-9510-478E-BC18-EFD318C446D2}" destId="{1472EBDB-2505-413E-81DE-7D69D3976813}" srcOrd="0" destOrd="0" parTransId="{9C3C2456-94A4-4E41-BCF5-9A7E9DDEF0FF}" sibTransId="{B4CE4D1A-36B6-4711-8048-EA2120147559}"/>
    <dgm:cxn modelId="{3B5EDF9D-5213-4449-98A7-61AB44FE6E6A}" srcId="{AB7F0231-9D3F-4256-BFC9-CF2B20C2AA22}" destId="{8D1C8544-30BF-4CBE-A14B-A3ACCA184129}" srcOrd="1" destOrd="0" parTransId="{FA9054FD-FD2B-48AB-B4C1-8AA19A234ABD}" sibTransId="{D0AC4477-EE52-44C9-8A8E-05F9721E0DB5}"/>
    <dgm:cxn modelId="{FEB4D99F-C764-4B42-B642-45CFFAF20B99}" srcId="{2D29523C-06E2-488F-ADC3-F0DE7C12266F}" destId="{8A20B92C-9B6B-4A2C-B59D-DC915F79B6EE}" srcOrd="2" destOrd="0" parTransId="{AD75E19C-9B56-4723-AE9F-504D541A9C70}" sibTransId="{7483A830-7EEC-4F40-BF72-0C249BFBB0E4}"/>
    <dgm:cxn modelId="{2C604C2E-2F0C-4EEC-812C-909AC3FE37FE}" type="presOf" srcId="{2EB38ED2-8284-478F-8979-B40EFA4FE0B1}" destId="{D0C2781F-6D65-4F5A-968E-9105F9AA6401}" srcOrd="0" destOrd="0" presId="urn:microsoft.com/office/officeart/2009/3/layout/IncreasingArrowsProcess"/>
    <dgm:cxn modelId="{EC2D3BE2-2E3B-413B-9A1F-58749266675E}" type="presOf" srcId="{3A81C370-7037-4F87-A062-3CC2B7DBBF9D}" destId="{108D68D9-7A12-4D3E-81EE-F6963484FE7C}" srcOrd="0" destOrd="0" presId="urn:microsoft.com/office/officeart/2009/3/layout/IncreasingArrowsProcess"/>
    <dgm:cxn modelId="{572FB5A0-CEAE-4C30-80C8-1EC996453759}" type="presOf" srcId="{28068475-6079-40C2-B256-B4D2589FF49B}" destId="{108D68D9-7A12-4D3E-81EE-F6963484FE7C}" srcOrd="0" destOrd="1" presId="urn:microsoft.com/office/officeart/2009/3/layout/IncreasingArrowsProcess"/>
    <dgm:cxn modelId="{110EAA05-683F-47CC-9043-C98D54CBB7BF}" srcId="{2EB38ED2-8284-478F-8979-B40EFA4FE0B1}" destId="{28068475-6079-40C2-B256-B4D2589FF49B}" srcOrd="1" destOrd="0" parTransId="{64298931-5936-4EF5-B922-C76A41BD8373}" sibTransId="{19E2BC7F-3A5B-48E9-9B9F-9A00F6B61627}"/>
    <dgm:cxn modelId="{13728795-C065-455D-9319-9436A104FA0A}" type="presOf" srcId="{8BA9C63D-3826-4630-9433-193D6A92BFEC}" destId="{B928D4CD-7D94-41CC-BE23-9259FCC99173}" srcOrd="0" destOrd="0" presId="urn:microsoft.com/office/officeart/2009/3/layout/IncreasingArrowsProcess"/>
    <dgm:cxn modelId="{AAE4598E-1652-432A-9EDA-A9B5D73EC420}" type="presOf" srcId="{C4A08DB6-93F1-4568-A002-A044834C1796}" destId="{E99B72BA-03DC-4CA1-9B75-A2B0BAEF6A4C}" srcOrd="0" destOrd="0" presId="urn:microsoft.com/office/officeart/2009/3/layout/IncreasingArrowsProcess"/>
    <dgm:cxn modelId="{9AC3BB29-2AA3-49FF-A0C9-210CB6B473F7}" type="presParOf" srcId="{86DCB1D2-1052-4126-B386-12E6E6697469}" destId="{1A0F4FB7-5B27-4524-A1B8-F16C636F0178}" srcOrd="0" destOrd="0" presId="urn:microsoft.com/office/officeart/2009/3/layout/IncreasingArrowsProcess"/>
    <dgm:cxn modelId="{15E93759-3866-4E53-9975-2E2782E44D64}" type="presParOf" srcId="{86DCB1D2-1052-4126-B386-12E6E6697469}" destId="{B928D4CD-7D94-41CC-BE23-9259FCC99173}" srcOrd="1" destOrd="0" presId="urn:microsoft.com/office/officeart/2009/3/layout/IncreasingArrowsProcess"/>
    <dgm:cxn modelId="{BE268D03-3562-493B-BB60-A584B939E8C7}" type="presParOf" srcId="{86DCB1D2-1052-4126-B386-12E6E6697469}" destId="{57CB0604-FED6-438E-81BE-7F85123E827C}" srcOrd="2" destOrd="0" presId="urn:microsoft.com/office/officeart/2009/3/layout/IncreasingArrowsProcess"/>
    <dgm:cxn modelId="{6D335BD5-EB3B-4D96-83F3-6CEF59354D51}" type="presParOf" srcId="{86DCB1D2-1052-4126-B386-12E6E6697469}" destId="{E99B72BA-03DC-4CA1-9B75-A2B0BAEF6A4C}" srcOrd="3" destOrd="0" presId="urn:microsoft.com/office/officeart/2009/3/layout/IncreasingArrowsProcess"/>
    <dgm:cxn modelId="{6CBB7D21-B587-4402-BC53-AC710551A0C4}" type="presParOf" srcId="{86DCB1D2-1052-4126-B386-12E6E6697469}" destId="{D0C2781F-6D65-4F5A-968E-9105F9AA6401}" srcOrd="4" destOrd="0" presId="urn:microsoft.com/office/officeart/2009/3/layout/IncreasingArrowsProcess"/>
    <dgm:cxn modelId="{A56F9508-5521-4D4B-8114-48DE01A883C1}" type="presParOf" srcId="{86DCB1D2-1052-4126-B386-12E6E6697469}" destId="{108D68D9-7A12-4D3E-81EE-F6963484FE7C}" srcOrd="5" destOrd="0" presId="urn:microsoft.com/office/officeart/2009/3/layout/IncreasingArrowsProcess"/>
    <dgm:cxn modelId="{AB09C1AC-701D-4138-AFCD-F4411B3CA302}" type="presParOf" srcId="{86DCB1D2-1052-4126-B386-12E6E6697469}" destId="{770335C9-174C-4111-855A-30D24313EF7C}" srcOrd="6" destOrd="0" presId="urn:microsoft.com/office/officeart/2009/3/layout/IncreasingArrowsProcess"/>
    <dgm:cxn modelId="{3E65E3AE-E067-4D01-9B65-83B4BDA965F5}" type="presParOf" srcId="{86DCB1D2-1052-4126-B386-12E6E6697469}" destId="{B3CAA83F-B390-4D91-9DB2-DD67F46E087C}" srcOrd="7" destOrd="0" presId="urn:microsoft.com/office/officeart/2009/3/layout/IncreasingArrowsProcess"/>
    <dgm:cxn modelId="{85BE19D3-B4C2-4CE2-A342-0027CE1C7541}" type="presParOf" srcId="{86DCB1D2-1052-4126-B386-12E6E6697469}" destId="{6D096555-21E5-40FE-9C5E-381EF3DA343F}" srcOrd="8" destOrd="0" presId="urn:microsoft.com/office/officeart/2009/3/layout/IncreasingArrowsProcess"/>
    <dgm:cxn modelId="{A3393138-742F-4062-A032-8A8F29FBB68D}" type="presParOf" srcId="{86DCB1D2-1052-4126-B386-12E6E6697469}" destId="{291775F6-D487-473E-A17C-3A86566BFC9F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247C-E393-45E4-A3EA-DFC9E4F97E6C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E4BD-0B4C-4ABE-821C-A63359E48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358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247C-E393-45E4-A3EA-DFC9E4F97E6C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E4BD-0B4C-4ABE-821C-A63359E48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72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247C-E393-45E4-A3EA-DFC9E4F97E6C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E4BD-0B4C-4ABE-821C-A63359E48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444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247C-E393-45E4-A3EA-DFC9E4F97E6C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E4BD-0B4C-4ABE-821C-A63359E48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49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247C-E393-45E4-A3EA-DFC9E4F97E6C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E4BD-0B4C-4ABE-821C-A63359E48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10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247C-E393-45E4-A3EA-DFC9E4F97E6C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E4BD-0B4C-4ABE-821C-A63359E48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54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247C-E393-45E4-A3EA-DFC9E4F97E6C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E4BD-0B4C-4ABE-821C-A63359E48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9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247C-E393-45E4-A3EA-DFC9E4F97E6C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E4BD-0B4C-4ABE-821C-A63359E48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7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247C-E393-45E4-A3EA-DFC9E4F97E6C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E4BD-0B4C-4ABE-821C-A63359E48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37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247C-E393-45E4-A3EA-DFC9E4F97E6C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E4BD-0B4C-4ABE-821C-A63359E48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51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247C-E393-45E4-A3EA-DFC9E4F97E6C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E4BD-0B4C-4ABE-821C-A63359E48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84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1247C-E393-45E4-A3EA-DFC9E4F97E6C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CE4BD-0B4C-4ABE-821C-A63359E48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62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1578" y="963828"/>
            <a:ext cx="9144000" cy="43337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МОНИТОРИНГ </a:t>
            </a:r>
            <a:r>
              <a:rPr lang="ru-RU" dirty="0" smtClean="0"/>
              <a:t>РЕАЛИЗАЦИИ МОДЕЛИ ФОРМИРОВАНИЯ ИКТ-КОМПЕТЕНЦИЙ СТУДЕНТОВ ПЕДАГОГИЧЕСКИХ СПЕЦИАЛЬНОСТЕЙ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8907" y="157023"/>
            <a:ext cx="98058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ГПОУ ЯО Ростовский педагогический колледж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6346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9604" y="2967335"/>
            <a:ext cx="81728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На слайдах представлены </a:t>
            </a:r>
          </a:p>
          <a:p>
            <a:pPr algn="ctr"/>
            <a:r>
              <a:rPr lang="ru-RU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результаты на 01.01.2016</a:t>
            </a:r>
            <a:endParaRPr lang="ru-RU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4418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anose="02040502050405020303" pitchFamily="18" charset="0"/>
              </a:rPr>
              <a:t>Организация работы проектных групп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201" y="1450239"/>
            <a:ext cx="11420375" cy="4351338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latin typeface="Georgia" panose="02040502050405020303" pitchFamily="18" charset="0"/>
              </a:rPr>
              <a:t>Разработка элементов модели формирования ИКТ-компетенций выпускников Ростовского педагогического колледжа в соответствии с Профессиональным стандартом педагога</a:t>
            </a:r>
            <a:endParaRPr lang="ru-RU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4877"/>
            <a:ext cx="4711566" cy="2654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830" y="2656060"/>
            <a:ext cx="4759692" cy="2681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236" y="3840356"/>
            <a:ext cx="5195135" cy="2926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466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9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Georgia" panose="02040502050405020303" pitchFamily="18" charset="0"/>
              </a:rPr>
              <a:t>Мониторинг реализации модели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41091480"/>
              </p:ext>
            </p:extLst>
          </p:nvPr>
        </p:nvGraphicFramePr>
        <p:xfrm>
          <a:off x="0" y="719666"/>
          <a:ext cx="12191999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034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72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41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25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44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9019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148</Words>
  <Application>Microsoft Office PowerPoint</Application>
  <PresentationFormat>Широкоэкранный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Georgia</vt:lpstr>
      <vt:lpstr>Times New Roman</vt:lpstr>
      <vt:lpstr>Тема Office</vt:lpstr>
      <vt:lpstr>МОНИТОРИНГ РЕАЛИЗАЦИИ МОДЕЛИ ФОРМИРОВАНИЯ ИКТ-КОМПЕТЕНЦИЙ СТУДЕНТОВ ПЕДАГОГИЧЕСКИХ СПЕЦИАЛЬНОСТЕЙ</vt:lpstr>
      <vt:lpstr>Организация работы проектных групп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МОДЕЛИ</dc:title>
  <dc:creator>Лаборантская</dc:creator>
  <cp:lastModifiedBy>Лаборантская</cp:lastModifiedBy>
  <cp:revision>13</cp:revision>
  <dcterms:created xsi:type="dcterms:W3CDTF">2016-02-10T11:49:20Z</dcterms:created>
  <dcterms:modified xsi:type="dcterms:W3CDTF">2016-02-12T12:56:01Z</dcterms:modified>
</cp:coreProperties>
</file>