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91" r:id="rId8"/>
    <p:sldId id="292" r:id="rId9"/>
    <p:sldId id="293" r:id="rId10"/>
    <p:sldId id="294" r:id="rId11"/>
    <p:sldId id="262" r:id="rId12"/>
    <p:sldId id="263" r:id="rId13"/>
    <p:sldId id="264" r:id="rId14"/>
    <p:sldId id="265" r:id="rId15"/>
    <p:sldId id="268" r:id="rId16"/>
    <p:sldId id="266" r:id="rId17"/>
    <p:sldId id="267" r:id="rId18"/>
    <p:sldId id="269" r:id="rId19"/>
    <p:sldId id="270" r:id="rId20"/>
    <p:sldId id="271" r:id="rId21"/>
    <p:sldId id="272" r:id="rId22"/>
    <p:sldId id="274" r:id="rId23"/>
    <p:sldId id="273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071678"/>
            <a:ext cx="8572560" cy="1727203"/>
          </a:xfrm>
        </p:spPr>
        <p:txBody>
          <a:bodyPr>
            <a:noAutofit/>
          </a:bodyPr>
          <a:lstStyle/>
          <a:p>
            <a:r>
              <a:rPr lang="ru-RU" sz="5400" b="1" i="1" dirty="0" smtClean="0"/>
              <a:t>Внедрение стандартов </a:t>
            </a:r>
            <a:r>
              <a:rPr lang="en-US" sz="5400" b="1" i="1" dirty="0" smtClean="0"/>
              <a:t>WS </a:t>
            </a:r>
            <a:r>
              <a:rPr lang="ru-RU" sz="5400" b="1" i="1" dirty="0" smtClean="0"/>
              <a:t/>
            </a:r>
            <a:br>
              <a:rPr lang="ru-RU" sz="5400" b="1" i="1" dirty="0" smtClean="0"/>
            </a:br>
            <a:r>
              <a:rPr lang="ru-RU" sz="5400" b="1" i="1" dirty="0" smtClean="0"/>
              <a:t>в организацию и проведение учебной практики</a:t>
            </a:r>
            <a:endParaRPr lang="ru-RU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Ярославский политехнический колледж №24 вошел в ТОП – 100 лучших образовательных организаций движения «Молодые профессионалы»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Внедрение стандартов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WSR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организацию и проведение учебной практики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Компетенция 33 Ремонт и обслуживание легковых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автомобилей включает знания по следующим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основным автомобильным узлам и агрегатам: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643314"/>
            <a:ext cx="7369578" cy="274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Требование к квалификации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1. Студенты должны обладать уверенными познаниями в профессиональных областях, относящихся к ремонту легковых автомобилей до 3 тонн, включая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полноприводные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2. Студенты должны разбираться в функционировании всех систем, находить и исправлять неисправности, выполнять ремонт и обслуживание. Они должны уметь действовать логически и систематически, соблюдая санитарно-гигиенические требования и нормы техники безопасности.</a:t>
            </a:r>
          </a:p>
          <a:p>
            <a:pPr algn="just"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Общая профессиональная пригодность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Знания в следующих областях: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Знания по технике безопасности на рабочем месте, включая умения, необходимые для применения основных правил техники безопасности и правил действия в аварийных ситуациях, поддержание безопасных условий на своем рабочем месте и на других рабочих местах.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Умение: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Читать, интерпретировать и извлекать точные технические данные и инструкции из автомобильных инструкций/руководств (включая электрические монтажные схемы), в бумажном или электронном виде;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Использовать и обслуживать измерительное оборудование (механическое и электрическое), применяемое для обслуживания и ремонта легковых автомобилей;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Выбирать и применять рабочий инструмент и оборудование (включая знание правил техники безопасности и норм эксплуатации), применяемые для обслуживания и ремонта легковых автомобилей;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Устное, письменное и электронное общение на рабочем месте;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Составлять обычные рабочие документы, с соблюдением правил орфографии и пунктуации, заполнить стандартные автомобильные формы;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Работать с базовым компьютерным оборудованием (включая сканеры), применяемым для обслуживания и ремонта легковых автомобилей.</a:t>
            </a:r>
          </a:p>
          <a:p>
            <a:pPr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Создание и тестирование электрических систем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Умение:</a:t>
            </a:r>
          </a:p>
          <a:p>
            <a:pPr lvl="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осмотр, тестирование и ремонт электрических систем автомобиля, электрических цепей, включая все электрооборудование кузова;</a:t>
            </a:r>
          </a:p>
          <a:p>
            <a:pPr lvl="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Создавать основные электрические контуры, используя различные электрические детали;</a:t>
            </a:r>
          </a:p>
          <a:p>
            <a:pPr lvl="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осмотр, тестирование и ремонт систем зарядки и запуска легковых автомобилей.</a:t>
            </a:r>
          </a:p>
          <a:p>
            <a:pPr lvl="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тестирование и диагностику блоков комфорта.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Тормозные системы и системы курсовой устойчивости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Умение: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осмотр, тестирование и ремонт гидравлических тормозных систем (дисковые и колодочные) и/или сопутствующих компонентов, включая пневмогидравлические тормозные системы и системы ручного или стояночного тормоза;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осмотр, тестирование и ремонт электронных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антиблокировочных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тормозных систем в соответствии с техническими условиями производителя / поставщика.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Системы подвески и рулевого управления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Умение: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Снять и отремонтировать компоненты трансмиссии в ходе исправления неполадок систем подвески и рулевого управления;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осмотр, тестирование и ремонт систем/компонентов рулевого управления, оценивать их состояние (включая механическое рулевое управление и усиленное рулевое управление);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осмотр, тестирование и ремонт систем подвески и сопутствующих компонентов легковых автомобилей, оценивать их состояние;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операции регулировки рулевого управления легковых автомобилей.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Механический ремонт двигателя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Умение: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 и ремонт четырехтактных двигателей легковых автомобилей сопутствующих компонентов двигателя.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диагностику четырехтактных двигателей легковых автомобилей на потерю компрессии.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Механическая коробка передач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Умение: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осмотр, тестирование,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дефектовку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и ремонт механических  трансмиссий и их деталей, оценивать их состояние.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7772400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– это международное некоммерческое Движение, целью которого является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повышение престижа рабочих профессий и развитие профессионального образования путем гармонизации лучших практик и профессиональных стандартов во всем мире посредством организации и проведения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конкурсов по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профессиональному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мастерству, как в каждой из 76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стран-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членов Движения WSI, так в мире в целом.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303" y="3429000"/>
            <a:ext cx="8242559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Управление работой двигателя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Умение:</a:t>
            </a:r>
          </a:p>
          <a:p>
            <a:pPr lvl="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Выполнять осмотр, тестирование, адаптацию и ремонт систем управления четырехтактным двигателем, включая электрические/электронные системы /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снижения токсичности выхлопа / системы зажигания легкового автомобиля.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Диагностика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Умение: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Определить точное расположение неисправного компонента в различных системах легкового автомобиля, при помощи современных диагностических процедур и специальных диагностических элементов и оборудования.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Теоретические знания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Теоретические знания</a:t>
            </a:r>
          </a:p>
          <a:p>
            <a:pPr algn="ctr"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необходимы, но они не</a:t>
            </a:r>
          </a:p>
          <a:p>
            <a:pPr algn="ctr"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подвергаются явной проверке.</a:t>
            </a:r>
          </a:p>
          <a:p>
            <a:pPr>
              <a:buNone/>
            </a:pPr>
            <a:r>
              <a:rPr lang="ru-RU" sz="48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Практические модули включают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себя: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28964"/>
                <a:gridCol w="2657436"/>
              </a:tblGrid>
              <a:tr h="4607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Модуль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Может включать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Не включает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77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управления работой двигателя. Двигатели с системой компрессионного или искрового зажигания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Искровое зажигание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Использование диагностического оборудования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рециркуляции отработавших газов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Каталитические нейтрализаторы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зажигания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Приводы и датчики двигателя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Впрыск топлива с электронным управлением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Анализаторы работы двигателя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Анализаторы выхлопного газа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Мультиплексные системы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запуска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Компрессионное зажигание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фильтрации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Использование диагностических инструментов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зажигания с запальными свечами накаливания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электронного контроля насосов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Приводы и датчики двигателя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Фильтры для улавливания частиц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впрыска с общим нагнетательным трубопроводом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наддува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Мультиплексные системы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запуска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Бензобаки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Обслуживание инжектора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Стендовые испытания насосов-форсунок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Топливный насос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Практические модули включают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себя: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29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28964"/>
                <a:gridCol w="2657436"/>
              </a:tblGrid>
              <a:tr h="4607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Модуль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Может включать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Не включает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77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Электрические и электронные системы корпуса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зарядки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освещения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Вспомогательные цепи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Датчики панели и устройства аварийной сигнализации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«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климат-контроля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Мультиплексные системы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Воздушная подушка безопасности и системы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SRS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противоугонной сигнализации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иммобилизаторы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Работы с хладагентами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зарядки «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Smart Power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Практические модули включают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себя: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714488"/>
          <a:ext cx="82296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28964"/>
                <a:gridCol w="2657436"/>
              </a:tblGrid>
              <a:tr h="4607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Модуль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Может включать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Не включает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77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торможения и курсовой устойчивости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Антиблокировочные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тормозные системы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Четырехколесные дисковые системы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Дисковые/цилиндровые системы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стояночного тормоза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помощи при торможении и курсовая устойчивость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Мультиплексные системы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Пневматические тормозные системы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Практические модули включают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себя: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28964"/>
                <a:gridCol w="2657436"/>
              </a:tblGrid>
              <a:tr h="4607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Модуль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Может включать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Не включает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77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рулевого управления и подвески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Гидравлические системы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Балансировка колеса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Сход-развал 4 колес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Рулевое управление с приводом на 4 колеса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 подвески с электронным управлением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Электрическое/компьютерное усиление рулевого управления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Мультиплексные системы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Тестирование амортизаторов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Пневматическая подвеска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Практические модули включают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себя: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214554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28964"/>
                <a:gridCol w="2657436"/>
              </a:tblGrid>
              <a:tr h="4607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Модуль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Может включать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Не включает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77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Трансмиссия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Электронные системы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Механические системы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Постоянный регулируемый привод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Шестеренчатая коробка передач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Главная передача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Мультиплексные системы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Снятие и переоборудование трансмиссии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Слив и заливка масла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Практические модули включают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себя: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285992"/>
          <a:ext cx="82296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28964"/>
                <a:gridCol w="2657436"/>
              </a:tblGrid>
              <a:tr h="4607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Модуль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Может включать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Не включает в себя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77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двигателя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Головка цилиндра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Блок цилиндров двигателя и внутренние механические компоненты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Сверление и обточка цилиндра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Подгонка поршня к шатуну путем нагрева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cap="all" dirty="0" smtClean="0">
                <a:latin typeface="Times New Roman" pitchFamily="18" charset="0"/>
                <a:cs typeface="Times New Roman" pitchFamily="18" charset="0"/>
              </a:rPr>
              <a:t>ОСОБЫЕ ПРАВИЛА ВОЗРАСТНОЙ ГРУППЫ 14-16 ЛЕТ</a:t>
            </a:r>
            <a:r>
              <a:rPr lang="ru-RU" b="1" cap="all" dirty="0" smtClean="0"/>
              <a:t/>
            </a:r>
            <a:br>
              <a:rPr lang="ru-RU" b="1" cap="all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Время на выполнения задания не должны превышать 5 часов в день.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необходимо согласие от родителей (на участие в мероприятии) на выезд ребенка.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Общее время, отведенное на выполнение задач, не превышает 12 часов.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Модуль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Система управления двигателем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Модуль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Электрические и электронные системы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Модуль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Механические системы двигателя</a:t>
            </a:r>
          </a:p>
          <a:p>
            <a:pPr lvl="0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Модуль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Трансмиссия</a:t>
            </a:r>
          </a:p>
          <a:p>
            <a:pPr algn="just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757" y="430042"/>
            <a:ext cx="8502031" cy="542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ГПОУ ЯО Ярославский политехнический колледж №24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Центр проведения демонстрационного экзамена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Компетенция ремонт и обслуживание легковых автомобилей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01.06.2018-15.06.2018 г.г.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24 студента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Комплекты оценочной документации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4525963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Комплекта оценочной документации №1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Комплекта оценочной документации №2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Комплекта оценочной документации №3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Комплект оценочной документации №1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685" y="1643050"/>
            <a:ext cx="8238919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Комплект оценочной документации №2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6360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Комплект оценочной документации №3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917" y="1942652"/>
            <a:ext cx="8634801" cy="320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8229600" cy="514353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Комплект оценочной документации по компетенции «Ремонт и обслуживание легковых автомобилей» разработан в целях организации и проведения демонстрационного экзамена по стандартам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Россия по: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23.02.03 «Техническое Обслуживание и ремонт автомобильного транспорта», 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23.02.07 «Техническое обслуживание и ремонт двигателей, систем и агрегатов автомобилей» 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23.01.03 «Автомеханик», 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23.01.17 «Мастер по ремонту и обслуживанию автомобилей».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Методика перевода результатов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демоэкзамена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итоговую оценку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056" y="2428868"/>
            <a:ext cx="8664662" cy="207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Методика перевода результатов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демоэкзамена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итоговую оценку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143116"/>
            <a:ext cx="875115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Методика перевода результатов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демоэкзамена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итоговую оценку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85992"/>
            <a:ext cx="8580425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599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1442"/>
            <a:ext cx="8929717" cy="589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8143932" cy="221457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История развития движения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Ярославской области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Впервые приняла участие 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Национальном чемпионате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WSR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2014 году г. Казань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21481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В 2014 году провела</a:t>
            </a:r>
          </a:p>
          <a:p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чемпионат </a:t>
            </a:r>
            <a:r>
              <a:rPr lang="en-US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WSR</a:t>
            </a:r>
            <a:endParaRPr lang="ru-RU" sz="4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ГПОУ ЯО Ярославский политехнический колледж №24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Компетенции:</a:t>
            </a:r>
          </a:p>
          <a:p>
            <a:pPr marL="514350" indent="-514350">
              <a:buAutoNum type="arabicPeriod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Ремонт и обслуживание легковых автомобилей</a:t>
            </a:r>
          </a:p>
          <a:p>
            <a:pPr marL="514350" indent="-514350">
              <a:buAutoNum type="arabicPeriod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Кузовной ремонт</a:t>
            </a:r>
          </a:p>
          <a:p>
            <a:pPr marL="514350" indent="-514350">
              <a:buAutoNum type="arabicPeriod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Обслуживание грузовой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техники</a:t>
            </a:r>
          </a:p>
          <a:p>
            <a:pPr marL="514350" indent="-51435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Планирует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провести:</a:t>
            </a:r>
          </a:p>
          <a:p>
            <a:pPr marL="514350" indent="-51435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Ремонт и обслуживание легковых</a:t>
            </a:r>
          </a:p>
          <a:p>
            <a:pPr marL="514350" indent="-51435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автомобилей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Junior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Итоги участия ГПОУ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Ярославского политехнического колледжа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24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чемпионатах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41687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Компетенция Ремонт и обслуживание легковых автомобилей: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2014 г.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Национальный чемпионат – 15 место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2014 г.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Региональный чемпионат – 1 место, 2 место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2015 г. Финал ЦФО – 1 место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2015 г.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Национальный чемпионат – 3 место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Региональный чемпионат – 1 место, 3 место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2016 г.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Финал ЦФО –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3 место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2017 г.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Региональный чемпионат – 1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г. Отборочный этап на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Национальный чемпионат – 2 место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2017 г.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Национальный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чемпионат – 11 место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2017 г.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Региональный чемпионат – 1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г. участие в отборочных соревнованиях в состав Национальной сборной России</a:t>
            </a:r>
          </a:p>
          <a:p>
            <a:pPr>
              <a:buNone/>
            </a:pP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Итоги участия ГПОУ ЯО Ярославского политехнического колледжа №24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чемпионатах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Компетенция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Кузовной ремонт :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Региональный чемпионат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 место, 2 место, 3 место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2016 г. Финал ЦФО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2017 г.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Региональный чемпионат – 1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место, 2 место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г. Отборочный этап на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Национальный чемпионат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Итоги участия ГПОУ ЯО Ярославского политехнического колледжа №24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чемпионатах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Компетенция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Обслуживание грузовой техники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Региональный чемпионат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два первых места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1389</Words>
  <PresentationFormat>Экран (4:3)</PresentationFormat>
  <Paragraphs>217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Внедрение стандартов WS  в организацию и проведение учебной практики</vt:lpstr>
      <vt:lpstr>WorldSkills – это международное некоммерческое Движение, целью которого является повышение престижа рабочих профессий и развитие профессионального образования путем гармонизации лучших практик и профессиональных стандартов во всем мире посредством организации и проведения конкурсов по профессиональному мастерству, как в каждой из 76 стран- членов Движения WSI, так в мире в целом. </vt:lpstr>
      <vt:lpstr>Слайд 3</vt:lpstr>
      <vt:lpstr>Слайд 4</vt:lpstr>
      <vt:lpstr>История развития движения WorldSkills в Ярославской области   1. Впервые приняла участие  во II Национальном чемпионате WSR в 2014 году г. Казань</vt:lpstr>
      <vt:lpstr>ГПОУ ЯО Ярославский политехнический колледж №24</vt:lpstr>
      <vt:lpstr>Итоги участия ГПОУ ЯО Ярославского политехнического колледжа №24  в чемпионатах WorldSkills </vt:lpstr>
      <vt:lpstr>Итоги участия ГПОУ ЯО Ярославского политехнического колледжа №24  в чемпионатах WorldSkills </vt:lpstr>
      <vt:lpstr>Итоги участия ГПОУ ЯО Ярославского политехнического колледжа №24  в чемпионатах WorldSkills </vt:lpstr>
      <vt:lpstr>Ярославский политехнический колледж №24 вошел в ТОП – 100 лучших образовательных организаций движения «Молодые профессионалы»  (WorldSkills Russia).</vt:lpstr>
      <vt:lpstr>Внедрение стандартов WSR в организацию и проведение учебной практики</vt:lpstr>
      <vt:lpstr>Требование к квалификации</vt:lpstr>
      <vt:lpstr>Общая профессиональная пригодность</vt:lpstr>
      <vt:lpstr>Слайд 14</vt:lpstr>
      <vt:lpstr>Создание и тестирование электрических систем </vt:lpstr>
      <vt:lpstr>Тормозные системы и системы курсовой устойчивости </vt:lpstr>
      <vt:lpstr>Системы подвески и рулевого управления </vt:lpstr>
      <vt:lpstr>Механический ремонт двигателя </vt:lpstr>
      <vt:lpstr>Механическая коробка передач </vt:lpstr>
      <vt:lpstr>Управление работой двигателя </vt:lpstr>
      <vt:lpstr>Диагностика </vt:lpstr>
      <vt:lpstr>Теоретические знания </vt:lpstr>
      <vt:lpstr>Практические модули включают  в себя:</vt:lpstr>
      <vt:lpstr>Практические модули включают  в себя:</vt:lpstr>
      <vt:lpstr>Практические модули включают  в себя:</vt:lpstr>
      <vt:lpstr>Практические модули включают  в себя:</vt:lpstr>
      <vt:lpstr>Практические модули включают  в себя:</vt:lpstr>
      <vt:lpstr>Практические модули включают  в себя:</vt:lpstr>
      <vt:lpstr>ОСОБЫЕ ПРАВИЛА ВОЗРАСТНОЙ ГРУППЫ 14-16 ЛЕТ </vt:lpstr>
      <vt:lpstr>ГПОУ ЯО Ярославский политехнический колледж №24</vt:lpstr>
      <vt:lpstr>Комплекты оценочной документации</vt:lpstr>
      <vt:lpstr>Комплект оценочной документации №1</vt:lpstr>
      <vt:lpstr>Комплект оценочной документации №2</vt:lpstr>
      <vt:lpstr>Комплект оценочной документации №3</vt:lpstr>
      <vt:lpstr>Слайд 35</vt:lpstr>
      <vt:lpstr>Методика перевода результатов демоэкзамена в итоговую оценку</vt:lpstr>
      <vt:lpstr>Методика перевода результатов демоэкзамена в итоговую оценку</vt:lpstr>
      <vt:lpstr>Методика перевода результатов демоэкзамена в итоговую оценку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стандартов WSR  в организацию и проведение учебной практики</dc:title>
  <cp:lastModifiedBy>A</cp:lastModifiedBy>
  <cp:revision>53</cp:revision>
  <dcterms:modified xsi:type="dcterms:W3CDTF">2018-03-21T18:16:15Z</dcterms:modified>
</cp:coreProperties>
</file>