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1" r:id="rId9"/>
    <p:sldId id="266" r:id="rId10"/>
    <p:sldId id="263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7" autoAdjust="0"/>
    <p:restoredTop sz="86439" autoAdjust="0"/>
  </p:normalViewPr>
  <p:slideViewPr>
    <p:cSldViewPr>
      <p:cViewPr varScale="1">
        <p:scale>
          <a:sx n="61" d="100"/>
          <a:sy n="61" d="100"/>
        </p:scale>
        <p:origin x="-42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&#1055;&#1088;&#1077;&#1079;&#1077;&#1085;&#1090;&#1072;&#1094;&#1080;&#1103;%20Microsoft%20PowerPoint.ppt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5926A2-093B-4AD9-8880-BE100D29449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2FBF83-30BB-4B86-9152-798EFC1B642A}">
      <dgm:prSet phldrT="[Текст]" custT="1"/>
      <dgm:spPr/>
      <dgm:t>
        <a:bodyPr/>
        <a:lstStyle/>
        <a:p>
          <a:r>
            <a:rPr lang="ru-RU" sz="1800" b="1" dirty="0" smtClean="0"/>
            <a:t>ДО</a:t>
          </a:r>
          <a:r>
            <a:rPr lang="ru-RU" sz="1600" dirty="0" smtClean="0"/>
            <a:t> </a:t>
          </a:r>
          <a:r>
            <a:rPr lang="ru-RU" sz="1800" b="1" dirty="0" smtClean="0"/>
            <a:t>ЯО</a:t>
          </a:r>
          <a:endParaRPr lang="ru-RU" sz="1800" b="1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pres?slideindex=1&amp;slidetitle="/>
          </dgm14:cNvPr>
        </a:ext>
      </dgm:extLst>
    </dgm:pt>
    <dgm:pt modelId="{26FF7D23-378A-4EAE-8961-600A2369F40A}" type="parTrans" cxnId="{5AB7463F-291D-49F7-A0C9-1156789CF067}">
      <dgm:prSet/>
      <dgm:spPr/>
      <dgm:t>
        <a:bodyPr/>
        <a:lstStyle/>
        <a:p>
          <a:endParaRPr lang="ru-RU"/>
        </a:p>
      </dgm:t>
    </dgm:pt>
    <dgm:pt modelId="{B94787F7-C15F-4EC3-814D-C184E2AF7E39}" type="sibTrans" cxnId="{5AB7463F-291D-49F7-A0C9-1156789CF067}">
      <dgm:prSet custT="1"/>
      <dgm:spPr/>
      <dgm:t>
        <a:bodyPr/>
        <a:lstStyle/>
        <a:p>
          <a:pPr algn="ctr"/>
          <a:r>
            <a:rPr lang="ru-RU" sz="1200" dirty="0" smtClean="0"/>
            <a:t>Нормативно-правовое и финансовое обеспечение деятельности РИИ</a:t>
          </a:r>
          <a:endParaRPr lang="ru-RU" sz="1200" dirty="0"/>
        </a:p>
      </dgm:t>
    </dgm:pt>
    <dgm:pt modelId="{100F2494-08D9-4C7E-B59E-C85E0B9EC6AD}" type="asst">
      <dgm:prSet phldrT="[Текст]"/>
      <dgm:spPr/>
      <dgm:t>
        <a:bodyPr/>
        <a:lstStyle/>
        <a:p>
          <a:r>
            <a:rPr lang="ru-RU" b="1" dirty="0" smtClean="0"/>
            <a:t>ГАУ ДПО ЯО </a:t>
          </a:r>
          <a:r>
            <a:rPr lang="ru-RU" b="1" dirty="0" smtClean="0"/>
            <a:t>ИРО </a:t>
          </a:r>
        </a:p>
        <a:p>
          <a:r>
            <a:rPr lang="ru-RU" b="1" dirty="0" smtClean="0"/>
            <a:t>ЦРИИ</a:t>
          </a:r>
          <a:endParaRPr lang="ru-RU" b="1" dirty="0"/>
        </a:p>
      </dgm:t>
    </dgm:pt>
    <dgm:pt modelId="{9346E46C-A6B8-46EC-AFF9-495085CF0349}" type="parTrans" cxnId="{E2D0C883-9F49-4485-BC5D-E818012694F0}">
      <dgm:prSet/>
      <dgm:spPr/>
      <dgm:t>
        <a:bodyPr/>
        <a:lstStyle/>
        <a:p>
          <a:endParaRPr lang="ru-RU"/>
        </a:p>
      </dgm:t>
    </dgm:pt>
    <dgm:pt modelId="{02F7EB6C-A057-4313-9987-151635F95F1C}" type="sibTrans" cxnId="{E2D0C883-9F49-4485-BC5D-E818012694F0}">
      <dgm:prSet custT="1"/>
      <dgm:spPr/>
      <dgm:t>
        <a:bodyPr/>
        <a:lstStyle/>
        <a:p>
          <a:pPr algn="ctr"/>
          <a:r>
            <a:rPr lang="ru-RU" sz="1200" dirty="0" smtClean="0"/>
            <a:t>Организационное, информационное и методическое сопровождение деятельности РИП</a:t>
          </a:r>
          <a:endParaRPr lang="ru-RU" sz="1200" dirty="0"/>
        </a:p>
      </dgm:t>
    </dgm:pt>
    <dgm:pt modelId="{096218E4-A7E0-4D8C-987D-354A5DA2E1FA}">
      <dgm:prSet phldrT="[Текст]"/>
      <dgm:spPr/>
      <dgm:t>
        <a:bodyPr/>
        <a:lstStyle/>
        <a:p>
          <a:r>
            <a:rPr lang="ru-RU" b="1" dirty="0" smtClean="0"/>
            <a:t>РРЦ</a:t>
          </a:r>
          <a:endParaRPr lang="ru-RU" b="1" dirty="0"/>
        </a:p>
      </dgm:t>
    </dgm:pt>
    <dgm:pt modelId="{5E162D8C-9EC1-4BBC-9B82-706F4991CA79}" type="parTrans" cxnId="{FEB1A92C-2D86-4CCA-8061-7994F6BC63CB}">
      <dgm:prSet/>
      <dgm:spPr/>
      <dgm:t>
        <a:bodyPr/>
        <a:lstStyle/>
        <a:p>
          <a:endParaRPr lang="ru-RU"/>
        </a:p>
      </dgm:t>
    </dgm:pt>
    <dgm:pt modelId="{A6B55A75-8D2E-46C6-B766-079AAC671A8A}" type="sibTrans" cxnId="{FEB1A92C-2D86-4CCA-8061-7994F6BC63CB}">
      <dgm:prSet custT="1"/>
      <dgm:spPr/>
      <dgm:t>
        <a:bodyPr/>
        <a:lstStyle/>
        <a:p>
          <a:pPr algn="ctr"/>
          <a:r>
            <a:rPr lang="ru-RU" sz="1200" dirty="0" smtClean="0"/>
            <a:t>Научно-методическое и организационно-технологическое сопровождение деятельности РИП</a:t>
          </a:r>
          <a:endParaRPr lang="ru-RU" sz="1200" dirty="0"/>
        </a:p>
      </dgm:t>
    </dgm:pt>
    <dgm:pt modelId="{EE9DE192-682C-4A0E-9B9C-DD7653A8D25C}">
      <dgm:prSet phldrT="[Текст]"/>
      <dgm:spPr/>
      <dgm:t>
        <a:bodyPr/>
        <a:lstStyle/>
        <a:p>
          <a:r>
            <a:rPr lang="ru-RU" b="1" dirty="0" smtClean="0"/>
            <a:t>РИП</a:t>
          </a:r>
          <a:endParaRPr lang="ru-RU" b="1" dirty="0"/>
        </a:p>
      </dgm:t>
    </dgm:pt>
    <dgm:pt modelId="{A11CB9ED-B874-4B33-80DA-44C6DA32CF99}" type="parTrans" cxnId="{12E5175D-C669-4D3A-BF98-BD8CAA5D23FC}">
      <dgm:prSet/>
      <dgm:spPr/>
      <dgm:t>
        <a:bodyPr/>
        <a:lstStyle/>
        <a:p>
          <a:endParaRPr lang="ru-RU"/>
        </a:p>
      </dgm:t>
    </dgm:pt>
    <dgm:pt modelId="{854F55F2-1CC2-4F1B-9A8A-F3F55A1B5AFB}" type="sibTrans" cxnId="{12E5175D-C669-4D3A-BF98-BD8CAA5D23FC}">
      <dgm:prSet custT="1"/>
      <dgm:spPr/>
      <dgm:t>
        <a:bodyPr/>
        <a:lstStyle/>
        <a:p>
          <a:pPr algn="ctr"/>
          <a:r>
            <a:rPr lang="ru-RU" sz="1200" dirty="0" smtClean="0"/>
            <a:t>Реализация инновационного проекта (программы)</a:t>
          </a:r>
          <a:endParaRPr lang="ru-RU" sz="1200" dirty="0"/>
        </a:p>
      </dgm:t>
    </dgm:pt>
    <dgm:pt modelId="{361880DB-4754-4BFA-B5FB-C82437544901}" type="pres">
      <dgm:prSet presAssocID="{DD5926A2-093B-4AD9-8880-BE100D29449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F9BD125-CEB7-4C2B-A693-33A70DEE685F}" type="pres">
      <dgm:prSet presAssocID="{052FBF83-30BB-4B86-9152-798EFC1B642A}" presName="hierRoot1" presStyleCnt="0">
        <dgm:presLayoutVars>
          <dgm:hierBranch val="init"/>
        </dgm:presLayoutVars>
      </dgm:prSet>
      <dgm:spPr/>
    </dgm:pt>
    <dgm:pt modelId="{F1210A1C-7523-4BEA-9B72-C2CD7807C247}" type="pres">
      <dgm:prSet presAssocID="{052FBF83-30BB-4B86-9152-798EFC1B642A}" presName="rootComposite1" presStyleCnt="0"/>
      <dgm:spPr/>
    </dgm:pt>
    <dgm:pt modelId="{E43D9F04-EC70-4D94-A63E-8AB83EB62036}" type="pres">
      <dgm:prSet presAssocID="{052FBF83-30BB-4B86-9152-798EFC1B642A}" presName="rootText1" presStyleLbl="node0" presStyleIdx="0" presStyleCnt="1" custScaleX="137127" custScaleY="96404" custLinFactNeighborX="6199" custLinFactNeighborY="-91053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E03B9D1F-C5E0-4A9A-BE8B-FF5100D2ABCC}" type="pres">
      <dgm:prSet presAssocID="{052FBF83-30BB-4B86-9152-798EFC1B642A}" presName="titleText1" presStyleLbl="fgAcc0" presStyleIdx="0" presStyleCnt="1" custAng="0" custScaleX="299560" custScaleY="201861" custLinFactY="-82022" custLinFactNeighborX="1791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98E93B79-84A0-4B69-AF75-4715449390A7}" type="pres">
      <dgm:prSet presAssocID="{052FBF83-30BB-4B86-9152-798EFC1B642A}" presName="rootConnector1" presStyleLbl="node1" presStyleIdx="0" presStyleCnt="2"/>
      <dgm:spPr/>
      <dgm:t>
        <a:bodyPr/>
        <a:lstStyle/>
        <a:p>
          <a:endParaRPr lang="ru-RU"/>
        </a:p>
      </dgm:t>
    </dgm:pt>
    <dgm:pt modelId="{79900DB5-FFCB-4EA2-978B-BF7CBBEA81C8}" type="pres">
      <dgm:prSet presAssocID="{052FBF83-30BB-4B86-9152-798EFC1B642A}" presName="hierChild2" presStyleCnt="0"/>
      <dgm:spPr/>
    </dgm:pt>
    <dgm:pt modelId="{B079B9AE-A864-4F98-83C6-5300EB5F2372}" type="pres">
      <dgm:prSet presAssocID="{5E162D8C-9EC1-4BBC-9B82-706F4991CA79}" presName="Name37" presStyleLbl="parChTrans1D2" presStyleIdx="0" presStyleCnt="3"/>
      <dgm:spPr/>
      <dgm:t>
        <a:bodyPr/>
        <a:lstStyle/>
        <a:p>
          <a:endParaRPr lang="ru-RU"/>
        </a:p>
      </dgm:t>
    </dgm:pt>
    <dgm:pt modelId="{DB225873-0ECC-4B3B-ABBF-10C115F13B59}" type="pres">
      <dgm:prSet presAssocID="{096218E4-A7E0-4D8C-987D-354A5DA2E1FA}" presName="hierRoot2" presStyleCnt="0">
        <dgm:presLayoutVars>
          <dgm:hierBranch val="init"/>
        </dgm:presLayoutVars>
      </dgm:prSet>
      <dgm:spPr/>
    </dgm:pt>
    <dgm:pt modelId="{F5F63576-87D1-475A-BA68-F08D227A5C17}" type="pres">
      <dgm:prSet presAssocID="{096218E4-A7E0-4D8C-987D-354A5DA2E1FA}" presName="rootComposite" presStyleCnt="0"/>
      <dgm:spPr/>
    </dgm:pt>
    <dgm:pt modelId="{34A779A9-52A2-4B51-AA0B-1908B074F73F}" type="pres">
      <dgm:prSet presAssocID="{096218E4-A7E0-4D8C-987D-354A5DA2E1FA}" presName="rootText" presStyleLbl="node1" presStyleIdx="0" presStyleCnt="2" custLinFactNeighborX="-8083" custLinFactNeighborY="-4437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DF6B4C34-0EFA-4559-90F2-981E50EFBD5C}" type="pres">
      <dgm:prSet presAssocID="{096218E4-A7E0-4D8C-987D-354A5DA2E1FA}" presName="titleText2" presStyleLbl="fgAcc1" presStyleIdx="0" presStyleCnt="2" custScaleX="289893" custScaleY="268209" custLinFactY="30854" custLinFactNeighborX="-13796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91BF4EF1-3956-4249-91D4-25A36E3FBD39}" type="pres">
      <dgm:prSet presAssocID="{096218E4-A7E0-4D8C-987D-354A5DA2E1FA}" presName="rootConnector" presStyleLbl="node2" presStyleIdx="0" presStyleCnt="0"/>
      <dgm:spPr/>
      <dgm:t>
        <a:bodyPr/>
        <a:lstStyle/>
        <a:p>
          <a:endParaRPr lang="ru-RU"/>
        </a:p>
      </dgm:t>
    </dgm:pt>
    <dgm:pt modelId="{0C325AD3-05BB-45A9-BBC8-6380B0290611}" type="pres">
      <dgm:prSet presAssocID="{096218E4-A7E0-4D8C-987D-354A5DA2E1FA}" presName="hierChild4" presStyleCnt="0"/>
      <dgm:spPr/>
    </dgm:pt>
    <dgm:pt modelId="{7B15D578-8A46-4EF4-ABE0-1A72D03A1D3D}" type="pres">
      <dgm:prSet presAssocID="{096218E4-A7E0-4D8C-987D-354A5DA2E1FA}" presName="hierChild5" presStyleCnt="0"/>
      <dgm:spPr/>
    </dgm:pt>
    <dgm:pt modelId="{711E2E0E-FB89-4BD3-AC11-0D98EF53BD8D}" type="pres">
      <dgm:prSet presAssocID="{A11CB9ED-B874-4B33-80DA-44C6DA32CF99}" presName="Name37" presStyleLbl="parChTrans1D2" presStyleIdx="1" presStyleCnt="3"/>
      <dgm:spPr/>
      <dgm:t>
        <a:bodyPr/>
        <a:lstStyle/>
        <a:p>
          <a:endParaRPr lang="ru-RU"/>
        </a:p>
      </dgm:t>
    </dgm:pt>
    <dgm:pt modelId="{CDD62CA5-D31F-49E2-AC50-7B590C745C2A}" type="pres">
      <dgm:prSet presAssocID="{EE9DE192-682C-4A0E-9B9C-DD7653A8D25C}" presName="hierRoot2" presStyleCnt="0">
        <dgm:presLayoutVars>
          <dgm:hierBranch val="init"/>
        </dgm:presLayoutVars>
      </dgm:prSet>
      <dgm:spPr/>
    </dgm:pt>
    <dgm:pt modelId="{A3536EFB-8152-4A5C-B28A-B4A4FBC03CA9}" type="pres">
      <dgm:prSet presAssocID="{EE9DE192-682C-4A0E-9B9C-DD7653A8D25C}" presName="rootComposite" presStyleCnt="0"/>
      <dgm:spPr/>
    </dgm:pt>
    <dgm:pt modelId="{EB9CBF9F-CD23-42C9-BF17-E8076EFFE17E}" type="pres">
      <dgm:prSet presAssocID="{EE9DE192-682C-4A0E-9B9C-DD7653A8D25C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D149621E-66E2-42D7-90A7-A0B9DFEF27FB}" type="pres">
      <dgm:prSet presAssocID="{EE9DE192-682C-4A0E-9B9C-DD7653A8D25C}" presName="titleText2" presStyleLbl="fgAcc1" presStyleIdx="1" presStyleCnt="2" custAng="10800000" custFlipVert="1" custScaleX="235577" custScaleY="246870" custLinFactY="20184" custLinFactNeighborX="-2924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39F630C-A40D-4530-BDC4-E86232378D8B}" type="pres">
      <dgm:prSet presAssocID="{EE9DE192-682C-4A0E-9B9C-DD7653A8D25C}" presName="rootConnector" presStyleLbl="node2" presStyleIdx="0" presStyleCnt="0"/>
      <dgm:spPr/>
      <dgm:t>
        <a:bodyPr/>
        <a:lstStyle/>
        <a:p>
          <a:endParaRPr lang="ru-RU"/>
        </a:p>
      </dgm:t>
    </dgm:pt>
    <dgm:pt modelId="{6AAFD373-96BE-4C64-A2CA-1AF1FB757CEF}" type="pres">
      <dgm:prSet presAssocID="{EE9DE192-682C-4A0E-9B9C-DD7653A8D25C}" presName="hierChild4" presStyleCnt="0"/>
      <dgm:spPr/>
    </dgm:pt>
    <dgm:pt modelId="{7100EFE0-0582-45C1-917C-6C8DEE746F3E}" type="pres">
      <dgm:prSet presAssocID="{EE9DE192-682C-4A0E-9B9C-DD7653A8D25C}" presName="hierChild5" presStyleCnt="0"/>
      <dgm:spPr/>
    </dgm:pt>
    <dgm:pt modelId="{3A2B4ADA-18A9-4F4F-8C8E-CAFF539241F5}" type="pres">
      <dgm:prSet presAssocID="{052FBF83-30BB-4B86-9152-798EFC1B642A}" presName="hierChild3" presStyleCnt="0"/>
      <dgm:spPr/>
    </dgm:pt>
    <dgm:pt modelId="{861AC94C-775E-43EA-A08E-F8914FEDEF57}" type="pres">
      <dgm:prSet presAssocID="{9346E46C-A6B8-46EC-AFF9-495085CF0349}" presName="Name96" presStyleLbl="parChTrans1D2" presStyleIdx="2" presStyleCnt="3"/>
      <dgm:spPr/>
      <dgm:t>
        <a:bodyPr/>
        <a:lstStyle/>
        <a:p>
          <a:endParaRPr lang="ru-RU"/>
        </a:p>
      </dgm:t>
    </dgm:pt>
    <dgm:pt modelId="{1EF1E8BD-7395-4E20-9338-47F43242F395}" type="pres">
      <dgm:prSet presAssocID="{100F2494-08D9-4C7E-B59E-C85E0B9EC6AD}" presName="hierRoot3" presStyleCnt="0">
        <dgm:presLayoutVars>
          <dgm:hierBranch val="init"/>
        </dgm:presLayoutVars>
      </dgm:prSet>
      <dgm:spPr/>
    </dgm:pt>
    <dgm:pt modelId="{D26289F1-3606-4C22-A6B4-D21716136514}" type="pres">
      <dgm:prSet presAssocID="{100F2494-08D9-4C7E-B59E-C85E0B9EC6AD}" presName="rootComposite3" presStyleCnt="0"/>
      <dgm:spPr/>
    </dgm:pt>
    <dgm:pt modelId="{72DA78BE-01EF-4586-B0B5-7C333ED3684B}" type="pres">
      <dgm:prSet presAssocID="{100F2494-08D9-4C7E-B59E-C85E0B9EC6AD}" presName="rootText3" presStyleLbl="asst1" presStyleIdx="0" presStyleCnt="1" custLinFactNeighborX="4098" custLinFactNeighborY="-640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D29B23-D013-4299-9AA2-C1AB535F7999}" type="pres">
      <dgm:prSet presAssocID="{100F2494-08D9-4C7E-B59E-C85E0B9EC6AD}" presName="titleText3" presStyleLbl="fgAcc2" presStyleIdx="0" presStyleCnt="1" custScaleX="275758" custScaleY="221944" custLinFactNeighborX="-773" custLinFactNeighborY="-6982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5DAE3282-3797-4BE5-837D-95575D617BE2}" type="pres">
      <dgm:prSet presAssocID="{100F2494-08D9-4C7E-B59E-C85E0B9EC6AD}" presName="rootConnector3" presStyleLbl="asst1" presStyleIdx="0" presStyleCnt="1"/>
      <dgm:spPr/>
      <dgm:t>
        <a:bodyPr/>
        <a:lstStyle/>
        <a:p>
          <a:endParaRPr lang="ru-RU"/>
        </a:p>
      </dgm:t>
    </dgm:pt>
    <dgm:pt modelId="{0E627EA7-8566-4CD2-89CA-23F78B2AFAAB}" type="pres">
      <dgm:prSet presAssocID="{100F2494-08D9-4C7E-B59E-C85E0B9EC6AD}" presName="hierChild6" presStyleCnt="0"/>
      <dgm:spPr/>
    </dgm:pt>
    <dgm:pt modelId="{EB628C66-2BF8-41CD-91DA-E1FB6D321D9E}" type="pres">
      <dgm:prSet presAssocID="{100F2494-08D9-4C7E-B59E-C85E0B9EC6AD}" presName="hierChild7" presStyleCnt="0"/>
      <dgm:spPr/>
    </dgm:pt>
  </dgm:ptLst>
  <dgm:cxnLst>
    <dgm:cxn modelId="{8760F2DE-96F0-4291-B329-E73BB2478958}" type="presOf" srcId="{052FBF83-30BB-4B86-9152-798EFC1B642A}" destId="{E43D9F04-EC70-4D94-A63E-8AB83EB62036}" srcOrd="0" destOrd="0" presId="urn:microsoft.com/office/officeart/2008/layout/NameandTitleOrganizationalChart"/>
    <dgm:cxn modelId="{0D158B2A-FD1D-47A2-B3AE-A3998D8206BD}" type="presOf" srcId="{9346E46C-A6B8-46EC-AFF9-495085CF0349}" destId="{861AC94C-775E-43EA-A08E-F8914FEDEF57}" srcOrd="0" destOrd="0" presId="urn:microsoft.com/office/officeart/2008/layout/NameandTitleOrganizationalChart"/>
    <dgm:cxn modelId="{6E9B2494-89DF-4B47-942C-EBF0EBC1BB97}" type="presOf" srcId="{5E162D8C-9EC1-4BBC-9B82-706F4991CA79}" destId="{B079B9AE-A864-4F98-83C6-5300EB5F2372}" srcOrd="0" destOrd="0" presId="urn:microsoft.com/office/officeart/2008/layout/NameandTitleOrganizationalChart"/>
    <dgm:cxn modelId="{38F72D3D-48C5-4D84-BD99-CA620E75865C}" type="presOf" srcId="{052FBF83-30BB-4B86-9152-798EFC1B642A}" destId="{98E93B79-84A0-4B69-AF75-4715449390A7}" srcOrd="1" destOrd="0" presId="urn:microsoft.com/office/officeart/2008/layout/NameandTitleOrganizationalChart"/>
    <dgm:cxn modelId="{8C696B33-8BC5-4D25-BC79-84DE07AC7659}" type="presOf" srcId="{100F2494-08D9-4C7E-B59E-C85E0B9EC6AD}" destId="{5DAE3282-3797-4BE5-837D-95575D617BE2}" srcOrd="1" destOrd="0" presId="urn:microsoft.com/office/officeart/2008/layout/NameandTitleOrganizationalChart"/>
    <dgm:cxn modelId="{E2D0C883-9F49-4485-BC5D-E818012694F0}" srcId="{052FBF83-30BB-4B86-9152-798EFC1B642A}" destId="{100F2494-08D9-4C7E-B59E-C85E0B9EC6AD}" srcOrd="0" destOrd="0" parTransId="{9346E46C-A6B8-46EC-AFF9-495085CF0349}" sibTransId="{02F7EB6C-A057-4313-9987-151635F95F1C}"/>
    <dgm:cxn modelId="{91001365-C472-495D-B03C-BD4B7D13C4A8}" type="presOf" srcId="{096218E4-A7E0-4D8C-987D-354A5DA2E1FA}" destId="{91BF4EF1-3956-4249-91D4-25A36E3FBD39}" srcOrd="1" destOrd="0" presId="urn:microsoft.com/office/officeart/2008/layout/NameandTitleOrganizationalChart"/>
    <dgm:cxn modelId="{8AD2F022-879F-44B9-87E3-653A783F9507}" type="presOf" srcId="{B94787F7-C15F-4EC3-814D-C184E2AF7E39}" destId="{E03B9D1F-C5E0-4A9A-BE8B-FF5100D2ABCC}" srcOrd="0" destOrd="0" presId="urn:microsoft.com/office/officeart/2008/layout/NameandTitleOrganizationalChart"/>
    <dgm:cxn modelId="{8FA21BF7-681C-4B09-AD18-5F0E35D5ADC0}" type="presOf" srcId="{EE9DE192-682C-4A0E-9B9C-DD7653A8D25C}" destId="{839F630C-A40D-4530-BDC4-E86232378D8B}" srcOrd="1" destOrd="0" presId="urn:microsoft.com/office/officeart/2008/layout/NameandTitleOrganizationalChart"/>
    <dgm:cxn modelId="{C079C749-11FA-4229-8C5C-75CACB4F2FDB}" type="presOf" srcId="{854F55F2-1CC2-4F1B-9A8A-F3F55A1B5AFB}" destId="{D149621E-66E2-42D7-90A7-A0B9DFEF27FB}" srcOrd="0" destOrd="0" presId="urn:microsoft.com/office/officeart/2008/layout/NameandTitleOrganizationalChart"/>
    <dgm:cxn modelId="{5AB7463F-291D-49F7-A0C9-1156789CF067}" srcId="{DD5926A2-093B-4AD9-8880-BE100D29449F}" destId="{052FBF83-30BB-4B86-9152-798EFC1B642A}" srcOrd="0" destOrd="0" parTransId="{26FF7D23-378A-4EAE-8961-600A2369F40A}" sibTransId="{B94787F7-C15F-4EC3-814D-C184E2AF7E39}"/>
    <dgm:cxn modelId="{4C9636F4-9253-46E0-9DA1-5444C1497355}" type="presOf" srcId="{A6B55A75-8D2E-46C6-B766-079AAC671A8A}" destId="{DF6B4C34-0EFA-4559-90F2-981E50EFBD5C}" srcOrd="0" destOrd="0" presId="urn:microsoft.com/office/officeart/2008/layout/NameandTitleOrganizationalChart"/>
    <dgm:cxn modelId="{160E40E9-5D51-4B82-9B8B-868C40B5047F}" type="presOf" srcId="{DD5926A2-093B-4AD9-8880-BE100D29449F}" destId="{361880DB-4754-4BFA-B5FB-C82437544901}" srcOrd="0" destOrd="0" presId="urn:microsoft.com/office/officeart/2008/layout/NameandTitleOrganizationalChart"/>
    <dgm:cxn modelId="{12E5175D-C669-4D3A-BF98-BD8CAA5D23FC}" srcId="{052FBF83-30BB-4B86-9152-798EFC1B642A}" destId="{EE9DE192-682C-4A0E-9B9C-DD7653A8D25C}" srcOrd="2" destOrd="0" parTransId="{A11CB9ED-B874-4B33-80DA-44C6DA32CF99}" sibTransId="{854F55F2-1CC2-4F1B-9A8A-F3F55A1B5AFB}"/>
    <dgm:cxn modelId="{0555459D-3DA9-4BB8-B2A1-9F7238155E6C}" type="presOf" srcId="{100F2494-08D9-4C7E-B59E-C85E0B9EC6AD}" destId="{72DA78BE-01EF-4586-B0B5-7C333ED3684B}" srcOrd="0" destOrd="0" presId="urn:microsoft.com/office/officeart/2008/layout/NameandTitleOrganizationalChart"/>
    <dgm:cxn modelId="{8C0CF1CF-E618-4B2A-ACB9-F23B266FE76C}" type="presOf" srcId="{A11CB9ED-B874-4B33-80DA-44C6DA32CF99}" destId="{711E2E0E-FB89-4BD3-AC11-0D98EF53BD8D}" srcOrd="0" destOrd="0" presId="urn:microsoft.com/office/officeart/2008/layout/NameandTitleOrganizationalChart"/>
    <dgm:cxn modelId="{F8723F0D-F491-45D7-865D-E1C368E682B1}" type="presOf" srcId="{096218E4-A7E0-4D8C-987D-354A5DA2E1FA}" destId="{34A779A9-52A2-4B51-AA0B-1908B074F73F}" srcOrd="0" destOrd="0" presId="urn:microsoft.com/office/officeart/2008/layout/NameandTitleOrganizationalChart"/>
    <dgm:cxn modelId="{AE525388-28DE-4EDE-8D74-8985DCB72DD0}" type="presOf" srcId="{EE9DE192-682C-4A0E-9B9C-DD7653A8D25C}" destId="{EB9CBF9F-CD23-42C9-BF17-E8076EFFE17E}" srcOrd="0" destOrd="0" presId="urn:microsoft.com/office/officeart/2008/layout/NameandTitleOrganizationalChart"/>
    <dgm:cxn modelId="{20E016D2-7A8D-4B39-A944-E43D1321BF6D}" type="presOf" srcId="{02F7EB6C-A057-4313-9987-151635F95F1C}" destId="{5DD29B23-D013-4299-9AA2-C1AB535F7999}" srcOrd="0" destOrd="0" presId="urn:microsoft.com/office/officeart/2008/layout/NameandTitleOrganizationalChart"/>
    <dgm:cxn modelId="{FEB1A92C-2D86-4CCA-8061-7994F6BC63CB}" srcId="{052FBF83-30BB-4B86-9152-798EFC1B642A}" destId="{096218E4-A7E0-4D8C-987D-354A5DA2E1FA}" srcOrd="1" destOrd="0" parTransId="{5E162D8C-9EC1-4BBC-9B82-706F4991CA79}" sibTransId="{A6B55A75-8D2E-46C6-B766-079AAC671A8A}"/>
    <dgm:cxn modelId="{CD57F00A-D56D-4CF8-AB51-44D988D51E51}" type="presParOf" srcId="{361880DB-4754-4BFA-B5FB-C82437544901}" destId="{AF9BD125-CEB7-4C2B-A693-33A70DEE685F}" srcOrd="0" destOrd="0" presId="urn:microsoft.com/office/officeart/2008/layout/NameandTitleOrganizationalChart"/>
    <dgm:cxn modelId="{97FEE520-4FB7-40A0-8293-0D5FA791FC4C}" type="presParOf" srcId="{AF9BD125-CEB7-4C2B-A693-33A70DEE685F}" destId="{F1210A1C-7523-4BEA-9B72-C2CD7807C247}" srcOrd="0" destOrd="0" presId="urn:microsoft.com/office/officeart/2008/layout/NameandTitleOrganizationalChart"/>
    <dgm:cxn modelId="{742AFDAD-A62E-4884-876D-A9260E2FB242}" type="presParOf" srcId="{F1210A1C-7523-4BEA-9B72-C2CD7807C247}" destId="{E43D9F04-EC70-4D94-A63E-8AB83EB62036}" srcOrd="0" destOrd="0" presId="urn:microsoft.com/office/officeart/2008/layout/NameandTitleOrganizationalChart"/>
    <dgm:cxn modelId="{304F6380-8B53-4356-82C0-2BC651566275}" type="presParOf" srcId="{F1210A1C-7523-4BEA-9B72-C2CD7807C247}" destId="{E03B9D1F-C5E0-4A9A-BE8B-FF5100D2ABCC}" srcOrd="1" destOrd="0" presId="urn:microsoft.com/office/officeart/2008/layout/NameandTitleOrganizationalChart"/>
    <dgm:cxn modelId="{D5B60DF1-E5AD-4BFD-A77F-957E529C5626}" type="presParOf" srcId="{F1210A1C-7523-4BEA-9B72-C2CD7807C247}" destId="{98E93B79-84A0-4B69-AF75-4715449390A7}" srcOrd="2" destOrd="0" presId="urn:microsoft.com/office/officeart/2008/layout/NameandTitleOrganizationalChart"/>
    <dgm:cxn modelId="{E27D04FC-0F9A-4615-93A7-641739B07446}" type="presParOf" srcId="{AF9BD125-CEB7-4C2B-A693-33A70DEE685F}" destId="{79900DB5-FFCB-4EA2-978B-BF7CBBEA81C8}" srcOrd="1" destOrd="0" presId="urn:microsoft.com/office/officeart/2008/layout/NameandTitleOrganizationalChart"/>
    <dgm:cxn modelId="{194AA3FB-20B1-45D9-9CFD-1A81266F006F}" type="presParOf" srcId="{79900DB5-FFCB-4EA2-978B-BF7CBBEA81C8}" destId="{B079B9AE-A864-4F98-83C6-5300EB5F2372}" srcOrd="0" destOrd="0" presId="urn:microsoft.com/office/officeart/2008/layout/NameandTitleOrganizationalChart"/>
    <dgm:cxn modelId="{0EE6318D-A833-44E9-8540-03FA19D224A1}" type="presParOf" srcId="{79900DB5-FFCB-4EA2-978B-BF7CBBEA81C8}" destId="{DB225873-0ECC-4B3B-ABBF-10C115F13B59}" srcOrd="1" destOrd="0" presId="urn:microsoft.com/office/officeart/2008/layout/NameandTitleOrganizationalChart"/>
    <dgm:cxn modelId="{67C38E70-0C7F-4847-9B42-E2D81B764A57}" type="presParOf" srcId="{DB225873-0ECC-4B3B-ABBF-10C115F13B59}" destId="{F5F63576-87D1-475A-BA68-F08D227A5C17}" srcOrd="0" destOrd="0" presId="urn:microsoft.com/office/officeart/2008/layout/NameandTitleOrganizationalChart"/>
    <dgm:cxn modelId="{B965D825-2FA3-452A-A8A9-059397B16DED}" type="presParOf" srcId="{F5F63576-87D1-475A-BA68-F08D227A5C17}" destId="{34A779A9-52A2-4B51-AA0B-1908B074F73F}" srcOrd="0" destOrd="0" presId="urn:microsoft.com/office/officeart/2008/layout/NameandTitleOrganizationalChart"/>
    <dgm:cxn modelId="{D90C0DC4-83A3-42EE-8732-961C65A9AA0B}" type="presParOf" srcId="{F5F63576-87D1-475A-BA68-F08D227A5C17}" destId="{DF6B4C34-0EFA-4559-90F2-981E50EFBD5C}" srcOrd="1" destOrd="0" presId="urn:microsoft.com/office/officeart/2008/layout/NameandTitleOrganizationalChart"/>
    <dgm:cxn modelId="{AF7FE76D-2214-45CE-B7D2-3953487EEF13}" type="presParOf" srcId="{F5F63576-87D1-475A-BA68-F08D227A5C17}" destId="{91BF4EF1-3956-4249-91D4-25A36E3FBD39}" srcOrd="2" destOrd="0" presId="urn:microsoft.com/office/officeart/2008/layout/NameandTitleOrganizationalChart"/>
    <dgm:cxn modelId="{1405F2CF-8511-4177-BF28-7C047DA12280}" type="presParOf" srcId="{DB225873-0ECC-4B3B-ABBF-10C115F13B59}" destId="{0C325AD3-05BB-45A9-BBC8-6380B0290611}" srcOrd="1" destOrd="0" presId="urn:microsoft.com/office/officeart/2008/layout/NameandTitleOrganizationalChart"/>
    <dgm:cxn modelId="{0DF259A9-2496-471B-9CF2-3C37EAE53C56}" type="presParOf" srcId="{DB225873-0ECC-4B3B-ABBF-10C115F13B59}" destId="{7B15D578-8A46-4EF4-ABE0-1A72D03A1D3D}" srcOrd="2" destOrd="0" presId="urn:microsoft.com/office/officeart/2008/layout/NameandTitleOrganizationalChart"/>
    <dgm:cxn modelId="{E4B4358B-3EEE-4B6D-A6B5-A1F739EBD3CD}" type="presParOf" srcId="{79900DB5-FFCB-4EA2-978B-BF7CBBEA81C8}" destId="{711E2E0E-FB89-4BD3-AC11-0D98EF53BD8D}" srcOrd="2" destOrd="0" presId="urn:microsoft.com/office/officeart/2008/layout/NameandTitleOrganizationalChart"/>
    <dgm:cxn modelId="{1F809C8A-B97D-4A56-ACEA-4958933716AF}" type="presParOf" srcId="{79900DB5-FFCB-4EA2-978B-BF7CBBEA81C8}" destId="{CDD62CA5-D31F-49E2-AC50-7B590C745C2A}" srcOrd="3" destOrd="0" presId="urn:microsoft.com/office/officeart/2008/layout/NameandTitleOrganizationalChart"/>
    <dgm:cxn modelId="{C8C2A69E-89D0-4439-96CD-743450B4B665}" type="presParOf" srcId="{CDD62CA5-D31F-49E2-AC50-7B590C745C2A}" destId="{A3536EFB-8152-4A5C-B28A-B4A4FBC03CA9}" srcOrd="0" destOrd="0" presId="urn:microsoft.com/office/officeart/2008/layout/NameandTitleOrganizationalChart"/>
    <dgm:cxn modelId="{16AB5E46-9401-4EA6-923A-7D0B2C139E7F}" type="presParOf" srcId="{A3536EFB-8152-4A5C-B28A-B4A4FBC03CA9}" destId="{EB9CBF9F-CD23-42C9-BF17-E8076EFFE17E}" srcOrd="0" destOrd="0" presId="urn:microsoft.com/office/officeart/2008/layout/NameandTitleOrganizationalChart"/>
    <dgm:cxn modelId="{6E4532EB-2F27-4289-9B26-27CDF7D8C9AF}" type="presParOf" srcId="{A3536EFB-8152-4A5C-B28A-B4A4FBC03CA9}" destId="{D149621E-66E2-42D7-90A7-A0B9DFEF27FB}" srcOrd="1" destOrd="0" presId="urn:microsoft.com/office/officeart/2008/layout/NameandTitleOrganizationalChart"/>
    <dgm:cxn modelId="{5A0D261F-C7DE-4474-A55F-E31F880C738C}" type="presParOf" srcId="{A3536EFB-8152-4A5C-B28A-B4A4FBC03CA9}" destId="{839F630C-A40D-4530-BDC4-E86232378D8B}" srcOrd="2" destOrd="0" presId="urn:microsoft.com/office/officeart/2008/layout/NameandTitleOrganizationalChart"/>
    <dgm:cxn modelId="{692D5AEA-96A0-45B4-8DA5-95BA1931503F}" type="presParOf" srcId="{CDD62CA5-D31F-49E2-AC50-7B590C745C2A}" destId="{6AAFD373-96BE-4C64-A2CA-1AF1FB757CEF}" srcOrd="1" destOrd="0" presId="urn:microsoft.com/office/officeart/2008/layout/NameandTitleOrganizationalChart"/>
    <dgm:cxn modelId="{74C6F571-AB39-4665-81AC-AF8D5610E143}" type="presParOf" srcId="{CDD62CA5-D31F-49E2-AC50-7B590C745C2A}" destId="{7100EFE0-0582-45C1-917C-6C8DEE746F3E}" srcOrd="2" destOrd="0" presId="urn:microsoft.com/office/officeart/2008/layout/NameandTitleOrganizationalChart"/>
    <dgm:cxn modelId="{C0F39DE5-9BF9-4069-996B-8D8EC2C5C981}" type="presParOf" srcId="{AF9BD125-CEB7-4C2B-A693-33A70DEE685F}" destId="{3A2B4ADA-18A9-4F4F-8C8E-CAFF539241F5}" srcOrd="2" destOrd="0" presId="urn:microsoft.com/office/officeart/2008/layout/NameandTitleOrganizationalChart"/>
    <dgm:cxn modelId="{2FAF6C83-529F-4E9D-BCAF-E3BDE118464C}" type="presParOf" srcId="{3A2B4ADA-18A9-4F4F-8C8E-CAFF539241F5}" destId="{861AC94C-775E-43EA-A08E-F8914FEDEF57}" srcOrd="0" destOrd="0" presId="urn:microsoft.com/office/officeart/2008/layout/NameandTitleOrganizationalChart"/>
    <dgm:cxn modelId="{596950EB-A89B-4A31-B7AC-AD781737F065}" type="presParOf" srcId="{3A2B4ADA-18A9-4F4F-8C8E-CAFF539241F5}" destId="{1EF1E8BD-7395-4E20-9338-47F43242F395}" srcOrd="1" destOrd="0" presId="urn:microsoft.com/office/officeart/2008/layout/NameandTitleOrganizationalChart"/>
    <dgm:cxn modelId="{5F59CB5A-40CA-4088-BEE3-703C2B1C09A0}" type="presParOf" srcId="{1EF1E8BD-7395-4E20-9338-47F43242F395}" destId="{D26289F1-3606-4C22-A6B4-D21716136514}" srcOrd="0" destOrd="0" presId="urn:microsoft.com/office/officeart/2008/layout/NameandTitleOrganizationalChart"/>
    <dgm:cxn modelId="{BBC5D4FF-A635-4B4D-8C6D-96377F515C99}" type="presParOf" srcId="{D26289F1-3606-4C22-A6B4-D21716136514}" destId="{72DA78BE-01EF-4586-B0B5-7C333ED3684B}" srcOrd="0" destOrd="0" presId="urn:microsoft.com/office/officeart/2008/layout/NameandTitleOrganizationalChart"/>
    <dgm:cxn modelId="{881B6FC9-6BDE-499B-B23B-B3BDD63C590A}" type="presParOf" srcId="{D26289F1-3606-4C22-A6B4-D21716136514}" destId="{5DD29B23-D013-4299-9AA2-C1AB535F7999}" srcOrd="1" destOrd="0" presId="urn:microsoft.com/office/officeart/2008/layout/NameandTitleOrganizationalChart"/>
    <dgm:cxn modelId="{A6A5EF2D-A252-4617-8DD5-382AB48FE548}" type="presParOf" srcId="{D26289F1-3606-4C22-A6B4-D21716136514}" destId="{5DAE3282-3797-4BE5-837D-95575D617BE2}" srcOrd="2" destOrd="0" presId="urn:microsoft.com/office/officeart/2008/layout/NameandTitleOrganizationalChart"/>
    <dgm:cxn modelId="{AF02330B-6C49-4203-A3A5-FFCA03AB4166}" type="presParOf" srcId="{1EF1E8BD-7395-4E20-9338-47F43242F395}" destId="{0E627EA7-8566-4CD2-89CA-23F78B2AFAAB}" srcOrd="1" destOrd="0" presId="urn:microsoft.com/office/officeart/2008/layout/NameandTitleOrganizationalChart"/>
    <dgm:cxn modelId="{FF8CEB53-41BF-4F64-B200-936D82CBDAFE}" type="presParOf" srcId="{1EF1E8BD-7395-4E20-9338-47F43242F395}" destId="{EB628C66-2BF8-41CD-91DA-E1FB6D321D9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1AC94C-775E-43EA-A08E-F8914FEDEF57}">
      <dsp:nvSpPr>
        <dsp:cNvPr id="0" name=""/>
        <dsp:cNvSpPr/>
      </dsp:nvSpPr>
      <dsp:spPr>
        <a:xfrm>
          <a:off x="2473432" y="845364"/>
          <a:ext cx="1293477" cy="1165245"/>
        </a:xfrm>
        <a:custGeom>
          <a:avLst/>
          <a:gdLst/>
          <a:ahLst/>
          <a:cxnLst/>
          <a:rect l="0" t="0" r="0" b="0"/>
          <a:pathLst>
            <a:path>
              <a:moveTo>
                <a:pt x="1293477" y="0"/>
              </a:moveTo>
              <a:lnTo>
                <a:pt x="1293477" y="1165245"/>
              </a:lnTo>
              <a:lnTo>
                <a:pt x="0" y="1165245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1E2E0E-FB89-4BD3-AC11-0D98EF53BD8D}">
      <dsp:nvSpPr>
        <dsp:cNvPr id="0" name=""/>
        <dsp:cNvSpPr/>
      </dsp:nvSpPr>
      <dsp:spPr>
        <a:xfrm>
          <a:off x="3766910" y="845364"/>
          <a:ext cx="1997718" cy="26227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5770"/>
              </a:lnTo>
              <a:lnTo>
                <a:pt x="1997718" y="2445770"/>
              </a:lnTo>
              <a:lnTo>
                <a:pt x="1997718" y="2622794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79B9AE-A864-4F98-83C6-5300EB5F2372}">
      <dsp:nvSpPr>
        <dsp:cNvPr id="0" name=""/>
        <dsp:cNvSpPr/>
      </dsp:nvSpPr>
      <dsp:spPr>
        <a:xfrm>
          <a:off x="1827235" y="845364"/>
          <a:ext cx="1939674" cy="2589131"/>
        </a:xfrm>
        <a:custGeom>
          <a:avLst/>
          <a:gdLst/>
          <a:ahLst/>
          <a:cxnLst/>
          <a:rect l="0" t="0" r="0" b="0"/>
          <a:pathLst>
            <a:path>
              <a:moveTo>
                <a:pt x="1939674" y="0"/>
              </a:moveTo>
              <a:lnTo>
                <a:pt x="1939674" y="2412107"/>
              </a:lnTo>
              <a:lnTo>
                <a:pt x="0" y="2412107"/>
              </a:lnTo>
              <a:lnTo>
                <a:pt x="0" y="2589131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3D9F04-EC70-4D94-A63E-8AB83EB62036}">
      <dsp:nvSpPr>
        <dsp:cNvPr id="0" name=""/>
        <dsp:cNvSpPr/>
      </dsp:nvSpPr>
      <dsp:spPr>
        <a:xfrm>
          <a:off x="2762239" y="113972"/>
          <a:ext cx="2009341" cy="7313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07057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ДО</a:t>
          </a:r>
          <a:r>
            <a:rPr lang="ru-RU" sz="1600" kern="1200" dirty="0" smtClean="0"/>
            <a:t> </a:t>
          </a:r>
          <a:r>
            <a:rPr lang="ru-RU" sz="1800" b="1" kern="1200" dirty="0" smtClean="0"/>
            <a:t>ЯО</a:t>
          </a:r>
          <a:endParaRPr lang="ru-RU" sz="1800" b="1" kern="1200" dirty="0"/>
        </a:p>
      </dsp:txBody>
      <dsp:txXfrm>
        <a:off x="2762239" y="113972"/>
        <a:ext cx="2009341" cy="731392"/>
      </dsp:txXfrm>
    </dsp:sp>
    <dsp:sp modelId="{E03B9D1F-C5E0-4A9A-BE8B-FF5100D2ABCC}">
      <dsp:nvSpPr>
        <dsp:cNvPr id="0" name=""/>
        <dsp:cNvSpPr/>
      </dsp:nvSpPr>
      <dsp:spPr>
        <a:xfrm>
          <a:off x="1944219" y="792090"/>
          <a:ext cx="3950545" cy="51048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Нормативно-правовое и финансовое обеспечение деятельности РИИ</a:t>
          </a:r>
          <a:endParaRPr lang="ru-RU" sz="1200" kern="1200" dirty="0"/>
        </a:p>
      </dsp:txBody>
      <dsp:txXfrm>
        <a:off x="1944219" y="792090"/>
        <a:ext cx="3950545" cy="510489"/>
      </dsp:txXfrm>
    </dsp:sp>
    <dsp:sp modelId="{34A779A9-52A2-4B51-AA0B-1908B074F73F}">
      <dsp:nvSpPr>
        <dsp:cNvPr id="0" name=""/>
        <dsp:cNvSpPr/>
      </dsp:nvSpPr>
      <dsp:spPr>
        <a:xfrm>
          <a:off x="1094578" y="3434496"/>
          <a:ext cx="1465313" cy="7586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107057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РРЦ</a:t>
          </a:r>
          <a:endParaRPr lang="ru-RU" sz="1400" b="1" kern="1200" dirty="0"/>
        </a:p>
      </dsp:txBody>
      <dsp:txXfrm>
        <a:off x="1094578" y="3434496"/>
        <a:ext cx="1465313" cy="758674"/>
      </dsp:txXfrm>
    </dsp:sp>
    <dsp:sp modelId="{DF6B4C34-0EFA-4559-90F2-981E50EFBD5C}">
      <dsp:nvSpPr>
        <dsp:cNvPr id="0" name=""/>
        <dsp:cNvSpPr/>
      </dsp:nvSpPr>
      <dsp:spPr>
        <a:xfrm>
          <a:off x="72005" y="4176464"/>
          <a:ext cx="3823058" cy="6782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Научно-методическое и организационно-технологическое сопровождение деятельности РИП</a:t>
          </a:r>
          <a:endParaRPr lang="ru-RU" sz="1200" kern="1200" dirty="0"/>
        </a:p>
      </dsp:txBody>
      <dsp:txXfrm>
        <a:off x="72005" y="4176464"/>
        <a:ext cx="3823058" cy="678277"/>
      </dsp:txXfrm>
    </dsp:sp>
    <dsp:sp modelId="{EB9CBF9F-CD23-42C9-BF17-E8076EFFE17E}">
      <dsp:nvSpPr>
        <dsp:cNvPr id="0" name=""/>
        <dsp:cNvSpPr/>
      </dsp:nvSpPr>
      <dsp:spPr>
        <a:xfrm>
          <a:off x="5031971" y="3468158"/>
          <a:ext cx="1465313" cy="7586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107057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РИП</a:t>
          </a:r>
          <a:endParaRPr lang="ru-RU" sz="1400" b="1" kern="1200" dirty="0"/>
        </a:p>
      </dsp:txBody>
      <dsp:txXfrm>
        <a:off x="5031971" y="3468158"/>
        <a:ext cx="1465313" cy="758674"/>
      </dsp:txXfrm>
    </dsp:sp>
    <dsp:sp modelId="{D149621E-66E2-42D7-90A7-A0B9DFEF27FB}">
      <dsp:nvSpPr>
        <dsp:cNvPr id="0" name=""/>
        <dsp:cNvSpPr/>
      </dsp:nvSpPr>
      <dsp:spPr>
        <a:xfrm rot="10800000" flipV="1">
          <a:off x="4392490" y="4176463"/>
          <a:ext cx="3106748" cy="62431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Реализация инновационного проекта (программы)</a:t>
          </a:r>
          <a:endParaRPr lang="ru-RU" sz="1200" kern="1200" dirty="0"/>
        </a:p>
      </dsp:txBody>
      <dsp:txXfrm rot="-10800000">
        <a:off x="4392490" y="4176463"/>
        <a:ext cx="3106748" cy="624313"/>
      </dsp:txXfrm>
    </dsp:sp>
    <dsp:sp modelId="{72DA78BE-01EF-4586-B0B5-7C333ED3684B}">
      <dsp:nvSpPr>
        <dsp:cNvPr id="0" name=""/>
        <dsp:cNvSpPr/>
      </dsp:nvSpPr>
      <dsp:spPr>
        <a:xfrm>
          <a:off x="1008118" y="1631272"/>
          <a:ext cx="1465313" cy="7586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107057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ГАУ ДПО ЯО </a:t>
          </a:r>
          <a:r>
            <a:rPr lang="ru-RU" sz="1400" b="1" kern="1200" dirty="0" smtClean="0"/>
            <a:t>ИРО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ЦРИИ</a:t>
          </a:r>
          <a:endParaRPr lang="ru-RU" sz="1400" b="1" kern="1200" dirty="0"/>
        </a:p>
      </dsp:txBody>
      <dsp:txXfrm>
        <a:off x="1008118" y="1631272"/>
        <a:ext cx="1465313" cy="758674"/>
      </dsp:txXfrm>
    </dsp:sp>
    <dsp:sp modelId="{5DD29B23-D013-4299-9AA2-C1AB535F7999}">
      <dsp:nvSpPr>
        <dsp:cNvPr id="0" name=""/>
        <dsp:cNvSpPr/>
      </dsp:nvSpPr>
      <dsp:spPr>
        <a:xfrm>
          <a:off x="72005" y="2376264"/>
          <a:ext cx="3636648" cy="5612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Организационное, информационное и методическое сопровождение деятельности РИП</a:t>
          </a:r>
          <a:endParaRPr lang="ru-RU" sz="1200" kern="1200" dirty="0"/>
        </a:p>
      </dsp:txBody>
      <dsp:txXfrm>
        <a:off x="72005" y="2376264"/>
        <a:ext cx="3636648" cy="5612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979D9-1565-43CB-84DC-EC92BE5341E3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8C99C-13B5-427E-A58E-B99FDA6C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61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32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285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377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060848"/>
            <a:ext cx="1296144" cy="285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28600"/>
            <a:ext cx="7330008" cy="4571999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деятельности      р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егиональной </a:t>
            </a:r>
            <a:b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нновационной </a:t>
            </a:r>
            <a:b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лощадки</a:t>
            </a:r>
            <a:b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егиональная </a:t>
            </a:r>
            <a:b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нновационная</a:t>
            </a:r>
            <a:b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нфраструктура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5517232"/>
            <a:ext cx="6858000" cy="792088"/>
          </a:xfrm>
        </p:spPr>
        <p:txBody>
          <a:bodyPr>
            <a:normAutofit/>
          </a:bodyPr>
          <a:lstStyle/>
          <a:p>
            <a:pPr algn="ctr"/>
            <a:r>
              <a:rPr lang="en-US" sz="2400" b="1" spc="-8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30</a:t>
            </a:r>
            <a:r>
              <a:rPr lang="ru-RU" sz="2400" b="1" spc="-8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r>
              <a:rPr lang="en-US" sz="2400" b="1" spc="-8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03</a:t>
            </a:r>
            <a:r>
              <a:rPr lang="ru-RU" sz="2400" b="1" spc="-8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r>
              <a:rPr lang="en-US" sz="2400" b="1" spc="-8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2016</a:t>
            </a:r>
            <a:endParaRPr lang="ru-RU" sz="2400" b="1" spc="-8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651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643192" cy="61559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Страницы</a:t>
            </a:r>
            <a:r>
              <a:rPr lang="ru-RU" sz="2400" b="1" dirty="0" smtClean="0"/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сайта РИП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7931224" cy="5217443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проекта (программы)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Организации-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соисполнители 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</a:t>
            </a: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</a:t>
            </a: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программы)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(программы)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357539"/>
              </p:ext>
            </p:extLst>
          </p:nvPr>
        </p:nvGraphicFramePr>
        <p:xfrm>
          <a:off x="2843808" y="1412777"/>
          <a:ext cx="5400600" cy="459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00"/>
              </a:tblGrid>
              <a:tr h="35844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ПАСПОРТ ПРОГРАММЫ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1144">
                <a:tc>
                  <a:txBody>
                    <a:bodyPr/>
                    <a:lstStyle/>
                    <a:p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4746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КРАТКОЕ ОБОСНОВАНИЕ АКТУАЛЬНОСТИ ПРОЕКТА ДЛЯ РЕГИОНАЛЬНОЙ (МУНИЦИПАЛЬНОЙ) СИСТЕМЫ ОБРАЗОВАНИЯ</a:t>
                      </a:r>
                      <a:endParaRPr lang="ru-RU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1144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114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РЕАЛИЗАЦИИ ПРОЕКТА</a:t>
                      </a:r>
                      <a:endParaRPr lang="ru-RU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1144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7945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ПРОДУКТОВ, НАРАБОТАННЫХ В ХОДЕ РЕАЛИЗАЦИИ ПРОЕКТА (ПРОГРАММЫ) </a:t>
                      </a:r>
                      <a:endParaRPr lang="ru-RU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1144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114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ПОТРЕБИТЕЛИ РЕЗУЛЬТАТОВ ПРОЕКТА</a:t>
                      </a:r>
                      <a:endParaRPr lang="ru-RU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6518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7945">
                <a:tc>
                  <a:txBody>
                    <a:bodyPr/>
                    <a:lstStyle/>
                    <a:p>
                      <a:endParaRPr lang="ru-RU" sz="1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80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64096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7898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859216" cy="13716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работе  региональной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инновационной площадки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888322"/>
              </p:ext>
            </p:extLst>
          </p:nvPr>
        </p:nvGraphicFramePr>
        <p:xfrm>
          <a:off x="323528" y="2060848"/>
          <a:ext cx="8352928" cy="2610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841"/>
                <a:gridCol w="2207463"/>
                <a:gridCol w="1368152"/>
                <a:gridCol w="1008112"/>
                <a:gridCol w="1584176"/>
                <a:gridCol w="1656184"/>
              </a:tblGrid>
              <a:tr h="528237"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№ </a:t>
                      </a:r>
                      <a:r>
                        <a:rPr lang="ru-RU" sz="1600" b="0" dirty="0" err="1" smtClean="0"/>
                        <a:t>п.п</a:t>
                      </a:r>
                      <a:r>
                        <a:rPr lang="ru-RU" sz="1600" b="0" dirty="0" smtClean="0"/>
                        <a:t>.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Наименование задачи, мероприятия в соответствии с планом работы РИП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Ожидаемый результат реализации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Срок выполнения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Результаты выполнения (количествен-</a:t>
                      </a:r>
                      <a:r>
                        <a:rPr lang="ru-RU" sz="1600" b="0" dirty="0" err="1" smtClean="0"/>
                        <a:t>ные</a:t>
                      </a:r>
                      <a:r>
                        <a:rPr lang="ru-RU" sz="1600" b="0" dirty="0" smtClean="0"/>
                        <a:t> и качественные)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/>
                        <a:t>В случае отклонения от плана предложения по корректировке </a:t>
                      </a:r>
                      <a:endParaRPr lang="ru-RU" sz="1600" b="0" dirty="0"/>
                    </a:p>
                  </a:txBody>
                  <a:tcPr/>
                </a:tc>
              </a:tr>
              <a:tr h="52823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823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39" y="548680"/>
            <a:ext cx="866623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1250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7152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Приказ департамента образования Ярославской области от 29.02.2016  № 141/01-03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/>
              <a:t>«</a:t>
            </a:r>
            <a:r>
              <a:rPr lang="ru-RU" sz="2000" dirty="0"/>
              <a:t>О признании образовательных организаций региональными инновационными </a:t>
            </a:r>
            <a:r>
              <a:rPr lang="ru-RU" sz="2000" dirty="0" smtClean="0"/>
              <a:t>площадками»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19256" cy="4425355"/>
          </a:xfrm>
        </p:spPr>
        <p:txBody>
          <a:bodyPr>
            <a:normAutofit/>
          </a:bodyPr>
          <a:lstStyle/>
          <a:p>
            <a:endParaRPr lang="ru-R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ГПОАУ ЯО Ярославский педагогический колледж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МДОУ детский сад № 114 г. Рыбинска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МОУ СОШ № 3 г. Рыбинска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ГПОУ ЯО Рыбинский полиграфический колледж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МБОУ СОШ № 1 г. Данилова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ГАУ ДПО ЯО «Институт развития образования» (3 проекта)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16539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19256" cy="648072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9819541"/>
              </p:ext>
            </p:extLst>
          </p:nvPr>
        </p:nvGraphicFramePr>
        <p:xfrm>
          <a:off x="323528" y="980728"/>
          <a:ext cx="8352929" cy="5667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592"/>
                <a:gridCol w="1550012"/>
                <a:gridCol w="1474325"/>
              </a:tblGrid>
              <a:tr h="9428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РИП - заявитель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Кол-во соисполнителей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0005">
                <a:tc>
                  <a:txBody>
                    <a:bodyPr/>
                    <a:lstStyle/>
                    <a:p>
                      <a:r>
                        <a:rPr lang="ru-RU" dirty="0" smtClean="0"/>
                        <a:t>ГПОАУ ЯО Ярославский педагогический колледж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0005">
                <a:tc>
                  <a:txBody>
                    <a:bodyPr/>
                    <a:lstStyle/>
                    <a:p>
                      <a:r>
                        <a:rPr lang="ru-RU" dirty="0" smtClean="0"/>
                        <a:t>МДОУ детский сад № 114 г. Рыбинска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Межмуниципальный </a:t>
                      </a:r>
                      <a:endParaRPr lang="ru-RU" dirty="0"/>
                    </a:p>
                  </a:txBody>
                  <a:tcPr/>
                </a:tc>
              </a:tr>
              <a:tr h="382384">
                <a:tc>
                  <a:txBody>
                    <a:bodyPr/>
                    <a:lstStyle/>
                    <a:p>
                      <a:r>
                        <a:rPr lang="ru-RU" dirty="0" smtClean="0"/>
                        <a:t>МОУ СОШ № 3 г. Рыбинска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0005">
                <a:tc>
                  <a:txBody>
                    <a:bodyPr/>
                    <a:lstStyle/>
                    <a:p>
                      <a:r>
                        <a:rPr lang="ru-RU" dirty="0" smtClean="0"/>
                        <a:t>ГПОУ ЯО Рыбинский полиграфический колледж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82384">
                <a:tc>
                  <a:txBody>
                    <a:bodyPr/>
                    <a:lstStyle/>
                    <a:p>
                      <a:r>
                        <a:rPr lang="ru-RU" dirty="0" smtClean="0"/>
                        <a:t>МБОУ СОШ № 1 г. Данилова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0005">
                <a:tc>
                  <a:txBody>
                    <a:bodyPr/>
                    <a:lstStyle/>
                    <a:p>
                      <a:r>
                        <a:rPr lang="ru-RU" dirty="0" smtClean="0"/>
                        <a:t>ГАУ ДПО ЯО «Институт развития образования» (1 проект)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Межмуниципальный </a:t>
                      </a:r>
                      <a:endParaRPr lang="ru-RU" dirty="0"/>
                    </a:p>
                  </a:txBody>
                  <a:tcPr/>
                </a:tc>
              </a:tr>
              <a:tr h="660005">
                <a:tc>
                  <a:txBody>
                    <a:bodyPr/>
                    <a:lstStyle/>
                    <a:p>
                      <a:r>
                        <a:rPr lang="ru-RU" dirty="0" smtClean="0"/>
                        <a:t>ГАУ ДПО ЯО «Институт развития образования» (2 проект)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Межмуниципальный </a:t>
                      </a:r>
                      <a:endParaRPr lang="ru-RU" dirty="0"/>
                    </a:p>
                  </a:txBody>
                  <a:tcPr/>
                </a:tc>
              </a:tr>
              <a:tr h="660005">
                <a:tc>
                  <a:txBody>
                    <a:bodyPr/>
                    <a:lstStyle/>
                    <a:p>
                      <a:r>
                        <a:rPr lang="ru-RU" dirty="0" smtClean="0"/>
                        <a:t>ГАУ ДПО ЯО «Институт развития образования» (3 проект)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Межмуниципальный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328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260649"/>
            <a:ext cx="748883" cy="936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90001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Формат взаимодействия субъектов РИИ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1301258"/>
              </p:ext>
            </p:extLst>
          </p:nvPr>
        </p:nvGraphicFramePr>
        <p:xfrm>
          <a:off x="467544" y="1196752"/>
          <a:ext cx="76200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 flipH="1">
            <a:off x="2987824" y="3212976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228184" y="4509120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289176" y="4509120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4223395" y="2499953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569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5"/>
            <a:ext cx="811289" cy="936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15200" cy="13716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Формат взаимодействия субъектов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образования Ярославской области: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направлений развития инновационной инфраструктуры РСО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реализации </a:t>
            </a:r>
            <a:r>
              <a:rPr lang="ru-RU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инновационной деятельности в РСО (нормативные, финансовые, организационные</a:t>
            </a:r>
            <a:r>
              <a:rPr lang="ru-RU" sz="24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400" b="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реализацией инновационных проектов (программ) РИП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решений о внедрении новшеств</a:t>
            </a:r>
            <a:endParaRPr lang="en-US" sz="2400" b="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362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688"/>
            <a:ext cx="804721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7859216" cy="83162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Формат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субъектов РИИ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7992888" cy="4301555"/>
          </a:xfrm>
        </p:spPr>
        <p:txBody>
          <a:bodyPr>
            <a:normAutofit fontScale="92500" lnSpcReduction="20000"/>
          </a:bodyPr>
          <a:lstStyle/>
          <a:p>
            <a:r>
              <a:rPr lang="ru-RU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развития инновационной инфраструктуры </a:t>
            </a:r>
          </a:p>
          <a:p>
            <a:r>
              <a:rPr lang="ru-RU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ГАУ ДПО ЯО </a:t>
            </a:r>
            <a:r>
              <a:rPr lang="ru-RU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ИРО: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проведение конкурса на присвоение статуса РИП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Организационное, консультационное, информационно-методическое сопровождение инновационной деятельности в РСО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Координация деятельности субъектов РИИ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реализации инновационных проектов (программ) РИП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экспертизы продуктов, разработанных в ходе реализации инновационных проектов РИП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 педагогической общественности РСО о продуктах, наработанных РИП и об эффективных практиках, полученных в ходе инновационной деятельности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1204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8676"/>
            <a:ext cx="864096" cy="935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920880" cy="108356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Формат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субъектов РИИ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 ресурсные центры: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научно-методического, организационное, информационное сопровождения реализации инновационного проекта (программы) РИП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методической помощи в </a:t>
            </a:r>
            <a:r>
              <a:rPr lang="ru-RU" b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технологизации</a:t>
            </a:r>
            <a:r>
              <a:rPr lang="ru-RU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опыта РИП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распространении новшеств в массовой практике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рекомендаций для ДО ЯО по использованию результатов деятельности РИП  в РСО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предложений для ДО ЯО по развитию курируемого направления</a:t>
            </a:r>
            <a:endParaRPr lang="ru-RU" b="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184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9334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643192" cy="79208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субъектов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РИИ</a:t>
            </a:r>
            <a:endParaRPr lang="ru-RU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инновационные площадки: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утвержденного инновационного проекта (программы) в установленные сроки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педагогической общественности РСО о реализации проекта путем проведения семинаров и размещения материалов в сети Интернет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Своевременное предоставление отчетных материалов о реализации проекта (программы)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результатов проекта (программы) </a:t>
            </a:r>
            <a:r>
              <a:rPr lang="ru-RU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экспертизы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предложений по использованию разработанных продуктов в массовой </a:t>
            </a:r>
            <a:r>
              <a:rPr lang="ru-RU" b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практике</a:t>
            </a:r>
            <a:endParaRPr lang="ru-RU" b="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7885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7715200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Из </a:t>
            </a:r>
            <a:r>
              <a:rPr lang="ru-RU" sz="2000" dirty="0"/>
              <a:t>ПОРЯДКА признания организаций региональными инновационными площадками в системе образования</a:t>
            </a:r>
            <a:br>
              <a:rPr lang="ru-RU" sz="2000" dirty="0"/>
            </a:br>
            <a:r>
              <a:rPr lang="ru-RU" sz="1600" dirty="0"/>
              <a:t>(утвержден приказом департамента образования от 31.12.2013 № 36-нп)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7620000" cy="3561259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2.12. Организация, признанная региональной инновационной площадкой, в течение 10 дней с момента издания приказа департамента создаёт на своём официальном сайте в информационно – телекоммуникационной сети «Интернет» страницу «Региональная инновационная площадка».</a:t>
            </a:r>
          </a:p>
        </p:txBody>
      </p:sp>
    </p:spTree>
    <p:extLst>
      <p:ext uri="{BB962C8B-B14F-4D97-AF65-F5344CB8AC3E}">
        <p14:creationId xmlns:p14="http://schemas.microsoft.com/office/powerpoint/2010/main" val="3882661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346</TotalTime>
  <Words>561</Words>
  <Application>Microsoft Office PowerPoint</Application>
  <PresentationFormat>Экран (4:3)</PresentationFormat>
  <Paragraphs>119</Paragraphs>
  <Slides>11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Главная</vt:lpstr>
      <vt:lpstr>Организация деятельности      региональной  инновационной  площадки            региональная       инновационная      инфраструктура</vt:lpstr>
      <vt:lpstr>Приказ департамента образования Ярославской области от 29.02.2016  № 141/01-03  «О признании образовательных организаций региональными инновационными площадками» </vt:lpstr>
      <vt:lpstr>Презентация PowerPoint</vt:lpstr>
      <vt:lpstr>                 Формат взаимодействия субъектов РИИ</vt:lpstr>
      <vt:lpstr>                 Формат взаимодействия субъектов РИИ</vt:lpstr>
      <vt:lpstr>             Формат взаимодействия субъектов РИИ</vt:lpstr>
      <vt:lpstr>              Формат взаимодействия субъектов РИИ</vt:lpstr>
      <vt:lpstr>               Формат взаимодействия субъектов                                                       РИИ</vt:lpstr>
      <vt:lpstr>    Из ПОРЯДКА признания организаций региональными инновационными площадками в системе образования (утвержден приказом департамента образования от 31.12.2013 № 36-нп) </vt:lpstr>
      <vt:lpstr>Структура Страницы сайта РИП</vt:lpstr>
      <vt:lpstr>Отчет о работе  региональной  инновационной площадки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деятельности региональной  инновационной  площадки</dc:title>
  <dc:creator>Ольга Николаевна Наумова</dc:creator>
  <cp:lastModifiedBy>Ольга Николаевна Наумова</cp:lastModifiedBy>
  <cp:revision>58</cp:revision>
  <dcterms:created xsi:type="dcterms:W3CDTF">2014-05-05T05:11:34Z</dcterms:created>
  <dcterms:modified xsi:type="dcterms:W3CDTF">2016-03-25T11:24:01Z</dcterms:modified>
</cp:coreProperties>
</file>