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38"/>
  </p:notesMasterIdLst>
  <p:handoutMasterIdLst>
    <p:handoutMasterId r:id="rId39"/>
  </p:handoutMasterIdLst>
  <p:sldIdLst>
    <p:sldId id="327" r:id="rId2"/>
    <p:sldId id="328" r:id="rId3"/>
    <p:sldId id="329" r:id="rId4"/>
    <p:sldId id="341" r:id="rId5"/>
    <p:sldId id="343" r:id="rId6"/>
    <p:sldId id="342" r:id="rId7"/>
    <p:sldId id="369" r:id="rId8"/>
    <p:sldId id="351" r:id="rId9"/>
    <p:sldId id="353" r:id="rId10"/>
    <p:sldId id="368" r:id="rId11"/>
    <p:sldId id="345" r:id="rId12"/>
    <p:sldId id="346" r:id="rId13"/>
    <p:sldId id="347" r:id="rId14"/>
    <p:sldId id="325" r:id="rId15"/>
    <p:sldId id="365" r:id="rId16"/>
    <p:sldId id="366" r:id="rId17"/>
    <p:sldId id="367" r:id="rId18"/>
    <p:sldId id="348" r:id="rId19"/>
    <p:sldId id="349" r:id="rId20"/>
    <p:sldId id="336" r:id="rId21"/>
    <p:sldId id="326" r:id="rId22"/>
    <p:sldId id="355" r:id="rId23"/>
    <p:sldId id="350" r:id="rId24"/>
    <p:sldId id="364" r:id="rId25"/>
    <p:sldId id="356" r:id="rId26"/>
    <p:sldId id="331" r:id="rId27"/>
    <p:sldId id="361" r:id="rId28"/>
    <p:sldId id="362" r:id="rId29"/>
    <p:sldId id="332" r:id="rId30"/>
    <p:sldId id="333" r:id="rId31"/>
    <p:sldId id="334" r:id="rId32"/>
    <p:sldId id="335" r:id="rId33"/>
    <p:sldId id="357" r:id="rId34"/>
    <p:sldId id="358" r:id="rId35"/>
    <p:sldId id="359" r:id="rId36"/>
    <p:sldId id="360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 Кирилловна Бережная" initials="СК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950" autoAdjust="0"/>
    <p:restoredTop sz="95493" autoAdjust="0"/>
  </p:normalViewPr>
  <p:slideViewPr>
    <p:cSldViewPr snapToGrid="0">
      <p:cViewPr>
        <p:scale>
          <a:sx n="68" d="100"/>
          <a:sy n="68" d="100"/>
        </p:scale>
        <p:origin x="-1902" y="-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D7458-D33B-4B8E-AB46-AA4652BAEB5C}" type="doc">
      <dgm:prSet loTypeId="urn:microsoft.com/office/officeart/2005/8/layout/vProcess5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8AA491A-7289-4B36-A09F-5018F7C085E5}">
      <dgm:prSet phldrT="[Текст]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b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Образовательные организации ЯО</a:t>
          </a:r>
          <a:endParaRPr lang="ru-RU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AAA317-38E1-49DC-A4B5-1E84A8FF3743}" type="parTrans" cxnId="{C7010461-9C41-4985-9EDB-E85D7629F812}">
      <dgm:prSet/>
      <dgm:spPr/>
      <dgm:t>
        <a:bodyPr/>
        <a:lstStyle/>
        <a:p>
          <a:endParaRPr lang="ru-RU"/>
        </a:p>
      </dgm:t>
    </dgm:pt>
    <dgm:pt modelId="{783C6087-3AFC-4929-9880-886F28F50A8F}" type="sibTrans" cxnId="{C7010461-9C41-4985-9EDB-E85D7629F812}">
      <dgm:prSet/>
      <dgm:spPr/>
      <dgm:t>
        <a:bodyPr/>
        <a:lstStyle/>
        <a:p>
          <a:endParaRPr lang="ru-RU"/>
        </a:p>
      </dgm:t>
    </dgm:pt>
    <dgm:pt modelId="{BDEFEAB1-85D8-41B0-ADFD-4DE802071498}">
      <dgm:prSet phldrT="[Текст]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b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опорных пунктов в муниципальных районах ЯО</a:t>
          </a:r>
          <a:endParaRPr lang="ru-RU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8F1E71-2952-4638-8EF3-93D68E9D7557}" type="parTrans" cxnId="{653EED91-B594-4811-80A5-A0B8D47B0A9C}">
      <dgm:prSet/>
      <dgm:spPr/>
      <dgm:t>
        <a:bodyPr/>
        <a:lstStyle/>
        <a:p>
          <a:endParaRPr lang="ru-RU"/>
        </a:p>
      </dgm:t>
    </dgm:pt>
    <dgm:pt modelId="{FF342C8E-C667-4A68-9328-F9D95EDC6BF2}" type="sibTrans" cxnId="{653EED91-B594-4811-80A5-A0B8D47B0A9C}">
      <dgm:prSet/>
      <dgm:spPr/>
      <dgm:t>
        <a:bodyPr/>
        <a:lstStyle/>
        <a:p>
          <a:endParaRPr lang="ru-RU"/>
        </a:p>
      </dgm:t>
    </dgm:pt>
    <dgm:pt modelId="{1606A034-1C2B-499C-BE3D-FBA3B4DFB527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8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Региональный модельный центр ДОД ЯО</a:t>
          </a:r>
          <a:endParaRPr lang="ru-RU" sz="1800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4FFC3D-469D-43BD-913F-A5887B8EDD6D}" type="parTrans" cxnId="{D72BCC48-BFD1-4F0A-9DF2-D042481A5671}">
      <dgm:prSet/>
      <dgm:spPr/>
      <dgm:t>
        <a:bodyPr/>
        <a:lstStyle/>
        <a:p>
          <a:endParaRPr lang="ru-RU"/>
        </a:p>
      </dgm:t>
    </dgm:pt>
    <dgm:pt modelId="{1AF5B156-724C-414C-8C31-76FCBDA30B5D}" type="sibTrans" cxnId="{D72BCC48-BFD1-4F0A-9DF2-D042481A5671}">
      <dgm:prSet/>
      <dgm:spPr/>
      <dgm:t>
        <a:bodyPr/>
        <a:lstStyle/>
        <a:p>
          <a:endParaRPr lang="ru-RU"/>
        </a:p>
      </dgm:t>
    </dgm:pt>
    <dgm:pt modelId="{7195EED9-FEB1-4AE2-9E57-6E4A9562AA94}">
      <dgm:prSet phldrT="[Текст]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b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Учреждения культуры, физкультуры и спорта, осуществляющие образовательную деятельность</a:t>
          </a:r>
          <a:endParaRPr lang="ru-RU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2EDE08-4D27-43BF-9632-92010F20B760}" type="parTrans" cxnId="{F9E94999-B028-40D7-81EF-AB8FD098D220}">
      <dgm:prSet/>
      <dgm:spPr/>
      <dgm:t>
        <a:bodyPr/>
        <a:lstStyle/>
        <a:p>
          <a:endParaRPr lang="ru-RU"/>
        </a:p>
      </dgm:t>
    </dgm:pt>
    <dgm:pt modelId="{66A0447F-CE95-414F-BDDC-508A7E5B3EC6}" type="sibTrans" cxnId="{F9E94999-B028-40D7-81EF-AB8FD098D220}">
      <dgm:prSet/>
      <dgm:spPr/>
      <dgm:t>
        <a:bodyPr/>
        <a:lstStyle/>
        <a:p>
          <a:endParaRPr lang="ru-RU"/>
        </a:p>
      </dgm:t>
    </dgm:pt>
    <dgm:pt modelId="{B4B6DCA7-BB56-476E-B3EF-81EF9091CEAB}">
      <dgm:prSet phldrT="[Текст]"/>
      <dgm:spPr/>
      <dgm:t>
        <a:bodyPr/>
        <a:lstStyle/>
        <a:p>
          <a:endParaRPr lang="ru-RU" dirty="0"/>
        </a:p>
      </dgm:t>
    </dgm:pt>
    <dgm:pt modelId="{E6BBD40F-BB0E-42E3-806F-C917F8EDD825}" type="parTrans" cxnId="{8F6BC61B-F14D-4CAF-B052-13EFE067B370}">
      <dgm:prSet/>
      <dgm:spPr/>
      <dgm:t>
        <a:bodyPr/>
        <a:lstStyle/>
        <a:p>
          <a:endParaRPr lang="ru-RU"/>
        </a:p>
      </dgm:t>
    </dgm:pt>
    <dgm:pt modelId="{E6E84D43-625C-4FE8-ADD5-AC1885B91010}" type="sibTrans" cxnId="{8F6BC61B-F14D-4CAF-B052-13EFE067B370}">
      <dgm:prSet/>
      <dgm:spPr/>
      <dgm:t>
        <a:bodyPr/>
        <a:lstStyle/>
        <a:p>
          <a:endParaRPr lang="ru-RU"/>
        </a:p>
      </dgm:t>
    </dgm:pt>
    <dgm:pt modelId="{2A47DDEA-DC46-4E82-A8FB-8EC6909212A0}">
      <dgm:prSet phldrT="[Текст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800" b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Департамент образования ЯО</a:t>
          </a:r>
          <a:endParaRPr lang="ru-RU" sz="1800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DB4349-9E44-4C6B-A5C2-4BC7A35ECE7E}" type="parTrans" cxnId="{56AE8180-7A3D-4A0D-92B5-155495031025}">
      <dgm:prSet/>
      <dgm:spPr/>
      <dgm:t>
        <a:bodyPr/>
        <a:lstStyle/>
        <a:p>
          <a:endParaRPr lang="ru-RU"/>
        </a:p>
      </dgm:t>
    </dgm:pt>
    <dgm:pt modelId="{956FB957-A0B2-4D8D-B00F-8A7868589C44}" type="sibTrans" cxnId="{56AE8180-7A3D-4A0D-92B5-155495031025}">
      <dgm:prSet/>
      <dgm:spPr/>
      <dgm:t>
        <a:bodyPr/>
        <a:lstStyle/>
        <a:p>
          <a:endParaRPr lang="ru-RU"/>
        </a:p>
      </dgm:t>
    </dgm:pt>
    <dgm:pt modelId="{FA619EE3-F3FC-442A-8AF0-BC6AA7BCB860}" type="pres">
      <dgm:prSet presAssocID="{69BD7458-D33B-4B8E-AB46-AA4652BAEB5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461AA9-EB0A-43AF-9B34-F4FE9A890B9F}" type="pres">
      <dgm:prSet presAssocID="{69BD7458-D33B-4B8E-AB46-AA4652BAEB5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29C3CD39-38B1-4524-A951-773FEFF6CAF7}" type="pres">
      <dgm:prSet presAssocID="{69BD7458-D33B-4B8E-AB46-AA4652BAEB5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9ACE3-2FAD-4091-9B72-D647E9029D24}" type="pres">
      <dgm:prSet presAssocID="{69BD7458-D33B-4B8E-AB46-AA4652BAEB5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A18DB-B0C5-4D70-9C86-F31552DE9134}" type="pres">
      <dgm:prSet presAssocID="{69BD7458-D33B-4B8E-AB46-AA4652BAEB5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1C09C-4A41-445E-B239-90EAE8A34639}" type="pres">
      <dgm:prSet presAssocID="{69BD7458-D33B-4B8E-AB46-AA4652BAEB5C}" presName="FiveNodes_4" presStyleLbl="node1" presStyleIdx="3" presStyleCnt="5" custLinFactNeighborX="-765" custLinFactNeighborY="-1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6E43A-7710-4B7D-B27F-16C22839A122}" type="pres">
      <dgm:prSet presAssocID="{69BD7458-D33B-4B8E-AB46-AA4652BAEB5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26731-563A-4BC9-9518-61DF161B5CF2}" type="pres">
      <dgm:prSet presAssocID="{69BD7458-D33B-4B8E-AB46-AA4652BAEB5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C17EB-A603-46D7-82AD-9F7C4AA6C7D8}" type="pres">
      <dgm:prSet presAssocID="{69BD7458-D33B-4B8E-AB46-AA4652BAEB5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EEFFE-238F-48D1-AE68-97962FEEB858}" type="pres">
      <dgm:prSet presAssocID="{69BD7458-D33B-4B8E-AB46-AA4652BAEB5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3CE26-55E7-46B3-85D1-0DD009C53860}" type="pres">
      <dgm:prSet presAssocID="{69BD7458-D33B-4B8E-AB46-AA4652BAEB5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F22B94-4545-4156-BCD0-036A272E0B1D}" type="pres">
      <dgm:prSet presAssocID="{69BD7458-D33B-4B8E-AB46-AA4652BAEB5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D0D5D-0800-4ED8-B55D-FF98D3A63EF4}" type="pres">
      <dgm:prSet presAssocID="{69BD7458-D33B-4B8E-AB46-AA4652BAEB5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F1A25-FB00-484E-A246-B9DB2DCB0EAE}" type="pres">
      <dgm:prSet presAssocID="{69BD7458-D33B-4B8E-AB46-AA4652BAEB5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2CF09-021E-4A4A-B6A0-3194396D594F}" type="pres">
      <dgm:prSet presAssocID="{69BD7458-D33B-4B8E-AB46-AA4652BAEB5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AE195B-8D82-42DF-BA4F-277336428627}" type="pres">
      <dgm:prSet presAssocID="{69BD7458-D33B-4B8E-AB46-AA4652BAEB5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52ADC0-D2FB-43D6-82BA-7BF3074BEDF6}" type="presOf" srcId="{FF342C8E-C667-4A68-9328-F9D95EDC6BF2}" destId="{3EBEEFFE-238F-48D1-AE68-97962FEEB858}" srcOrd="0" destOrd="0" presId="urn:microsoft.com/office/officeart/2005/8/layout/vProcess5"/>
    <dgm:cxn modelId="{0978EC43-21CA-4070-A732-CCF1193E8AAF}" type="presOf" srcId="{88AA491A-7289-4B36-A09F-5018F7C085E5}" destId="{5902CF09-021E-4A4A-B6A0-3194396D594F}" srcOrd="1" destOrd="0" presId="urn:microsoft.com/office/officeart/2005/8/layout/vProcess5"/>
    <dgm:cxn modelId="{5CF0A2E8-460E-4556-AACC-A56703B73863}" type="presOf" srcId="{BDEFEAB1-85D8-41B0-ADFD-4DE802071498}" destId="{42CF1A25-FB00-484E-A246-B9DB2DCB0EAE}" srcOrd="1" destOrd="0" presId="urn:microsoft.com/office/officeart/2005/8/layout/vProcess5"/>
    <dgm:cxn modelId="{697B8612-6818-46A3-AA79-59983DF2451C}" type="presOf" srcId="{956FB957-A0B2-4D8D-B00F-8A7868589C44}" destId="{C8B26731-563A-4BC9-9518-61DF161B5CF2}" srcOrd="0" destOrd="0" presId="urn:microsoft.com/office/officeart/2005/8/layout/vProcess5"/>
    <dgm:cxn modelId="{2BC759F7-57F1-42A6-9046-274AB46A18EF}" type="presOf" srcId="{1606A034-1C2B-499C-BE3D-FBA3B4DFB527}" destId="{604D0D5D-0800-4ED8-B55D-FF98D3A63EF4}" srcOrd="1" destOrd="0" presId="urn:microsoft.com/office/officeart/2005/8/layout/vProcess5"/>
    <dgm:cxn modelId="{C7010461-9C41-4985-9EDB-E85D7629F812}" srcId="{69BD7458-D33B-4B8E-AB46-AA4652BAEB5C}" destId="{88AA491A-7289-4B36-A09F-5018F7C085E5}" srcOrd="3" destOrd="0" parTransId="{32AAA317-38E1-49DC-A4B5-1E84A8FF3743}" sibTransId="{783C6087-3AFC-4929-9880-886F28F50A8F}"/>
    <dgm:cxn modelId="{56AE8180-7A3D-4A0D-92B5-155495031025}" srcId="{69BD7458-D33B-4B8E-AB46-AA4652BAEB5C}" destId="{2A47DDEA-DC46-4E82-A8FB-8EC6909212A0}" srcOrd="0" destOrd="0" parTransId="{E9DB4349-9E44-4C6B-A5C2-4BC7A35ECE7E}" sibTransId="{956FB957-A0B2-4D8D-B00F-8A7868589C44}"/>
    <dgm:cxn modelId="{83E8E71E-53DC-4937-A4FF-8283B8415A17}" type="presOf" srcId="{7195EED9-FEB1-4AE2-9E57-6E4A9562AA94}" destId="{2BAE195B-8D82-42DF-BA4F-277336428627}" srcOrd="1" destOrd="0" presId="urn:microsoft.com/office/officeart/2005/8/layout/vProcess5"/>
    <dgm:cxn modelId="{D72BCC48-BFD1-4F0A-9DF2-D042481A5671}" srcId="{69BD7458-D33B-4B8E-AB46-AA4652BAEB5C}" destId="{1606A034-1C2B-499C-BE3D-FBA3B4DFB527}" srcOrd="1" destOrd="0" parTransId="{EA4FFC3D-469D-43BD-913F-A5887B8EDD6D}" sibTransId="{1AF5B156-724C-414C-8C31-76FCBDA30B5D}"/>
    <dgm:cxn modelId="{653EED91-B594-4811-80A5-A0B8D47B0A9C}" srcId="{69BD7458-D33B-4B8E-AB46-AA4652BAEB5C}" destId="{BDEFEAB1-85D8-41B0-ADFD-4DE802071498}" srcOrd="2" destOrd="0" parTransId="{AB8F1E71-2952-4638-8EF3-93D68E9D7557}" sibTransId="{FF342C8E-C667-4A68-9328-F9D95EDC6BF2}"/>
    <dgm:cxn modelId="{A0BB1C00-09AA-4A3F-B2ED-1509EE6A1692}" type="presOf" srcId="{88AA491A-7289-4B36-A09F-5018F7C085E5}" destId="{1681C09C-4A41-445E-B239-90EAE8A34639}" srcOrd="0" destOrd="0" presId="urn:microsoft.com/office/officeart/2005/8/layout/vProcess5"/>
    <dgm:cxn modelId="{5348EFE0-AA26-4250-A5E5-6251C7109D49}" type="presOf" srcId="{1606A034-1C2B-499C-BE3D-FBA3B4DFB527}" destId="{CBF9ACE3-2FAD-4091-9B72-D647E9029D24}" srcOrd="0" destOrd="0" presId="urn:microsoft.com/office/officeart/2005/8/layout/vProcess5"/>
    <dgm:cxn modelId="{40C7A542-C950-478F-ABDC-8D63CFE4DDDD}" type="presOf" srcId="{2A47DDEA-DC46-4E82-A8FB-8EC6909212A0}" destId="{29C3CD39-38B1-4524-A951-773FEFF6CAF7}" srcOrd="0" destOrd="0" presId="urn:microsoft.com/office/officeart/2005/8/layout/vProcess5"/>
    <dgm:cxn modelId="{F9E94999-B028-40D7-81EF-AB8FD098D220}" srcId="{69BD7458-D33B-4B8E-AB46-AA4652BAEB5C}" destId="{7195EED9-FEB1-4AE2-9E57-6E4A9562AA94}" srcOrd="4" destOrd="0" parTransId="{692EDE08-4D27-43BF-9632-92010F20B760}" sibTransId="{66A0447F-CE95-414F-BDDC-508A7E5B3EC6}"/>
    <dgm:cxn modelId="{9EFBF3D4-30CC-48AE-B0BB-679BAF6DB734}" type="presOf" srcId="{69BD7458-D33B-4B8E-AB46-AA4652BAEB5C}" destId="{FA619EE3-F3FC-442A-8AF0-BC6AA7BCB860}" srcOrd="0" destOrd="0" presId="urn:microsoft.com/office/officeart/2005/8/layout/vProcess5"/>
    <dgm:cxn modelId="{B78340C0-8333-4438-8DE6-F06E27D9D542}" type="presOf" srcId="{1AF5B156-724C-414C-8C31-76FCBDA30B5D}" destId="{CD1C17EB-A603-46D7-82AD-9F7C4AA6C7D8}" srcOrd="0" destOrd="0" presId="urn:microsoft.com/office/officeart/2005/8/layout/vProcess5"/>
    <dgm:cxn modelId="{8F6BC61B-F14D-4CAF-B052-13EFE067B370}" srcId="{69BD7458-D33B-4B8E-AB46-AA4652BAEB5C}" destId="{B4B6DCA7-BB56-476E-B3EF-81EF9091CEAB}" srcOrd="5" destOrd="0" parTransId="{E6BBD40F-BB0E-42E3-806F-C917F8EDD825}" sibTransId="{E6E84D43-625C-4FE8-ADD5-AC1885B91010}"/>
    <dgm:cxn modelId="{866C6692-B796-4899-9C7F-5565C79C1B98}" type="presOf" srcId="{7195EED9-FEB1-4AE2-9E57-6E4A9562AA94}" destId="{AB36E43A-7710-4B7D-B27F-16C22839A122}" srcOrd="0" destOrd="0" presId="urn:microsoft.com/office/officeart/2005/8/layout/vProcess5"/>
    <dgm:cxn modelId="{CF711DB2-BA1C-4A61-8E6D-65852813A0FF}" type="presOf" srcId="{783C6087-3AFC-4929-9880-886F28F50A8F}" destId="{5F33CE26-55E7-46B3-85D1-0DD009C53860}" srcOrd="0" destOrd="0" presId="urn:microsoft.com/office/officeart/2005/8/layout/vProcess5"/>
    <dgm:cxn modelId="{F46F01DA-F1B7-4399-B09F-7578037FEEDD}" type="presOf" srcId="{BDEFEAB1-85D8-41B0-ADFD-4DE802071498}" destId="{8DFA18DB-B0C5-4D70-9C86-F31552DE9134}" srcOrd="0" destOrd="0" presId="urn:microsoft.com/office/officeart/2005/8/layout/vProcess5"/>
    <dgm:cxn modelId="{AB6F8C80-75F3-4E92-8D72-DE142347B9F4}" type="presOf" srcId="{2A47DDEA-DC46-4E82-A8FB-8EC6909212A0}" destId="{B1F22B94-4545-4156-BCD0-036A272E0B1D}" srcOrd="1" destOrd="0" presId="urn:microsoft.com/office/officeart/2005/8/layout/vProcess5"/>
    <dgm:cxn modelId="{8312A3C0-D99C-492F-A603-7F6AF2FB659A}" type="presParOf" srcId="{FA619EE3-F3FC-442A-8AF0-BC6AA7BCB860}" destId="{AD461AA9-EB0A-43AF-9B34-F4FE9A890B9F}" srcOrd="0" destOrd="0" presId="urn:microsoft.com/office/officeart/2005/8/layout/vProcess5"/>
    <dgm:cxn modelId="{A52C7A5B-2B5D-49B3-A26B-8A9A6717E07F}" type="presParOf" srcId="{FA619EE3-F3FC-442A-8AF0-BC6AA7BCB860}" destId="{29C3CD39-38B1-4524-A951-773FEFF6CAF7}" srcOrd="1" destOrd="0" presId="urn:microsoft.com/office/officeart/2005/8/layout/vProcess5"/>
    <dgm:cxn modelId="{B0392146-13F8-4153-ACC6-E61C2E9D0827}" type="presParOf" srcId="{FA619EE3-F3FC-442A-8AF0-BC6AA7BCB860}" destId="{CBF9ACE3-2FAD-4091-9B72-D647E9029D24}" srcOrd="2" destOrd="0" presId="urn:microsoft.com/office/officeart/2005/8/layout/vProcess5"/>
    <dgm:cxn modelId="{3DED4763-50A9-4C99-B220-BE3518F0B8C5}" type="presParOf" srcId="{FA619EE3-F3FC-442A-8AF0-BC6AA7BCB860}" destId="{8DFA18DB-B0C5-4D70-9C86-F31552DE9134}" srcOrd="3" destOrd="0" presId="urn:microsoft.com/office/officeart/2005/8/layout/vProcess5"/>
    <dgm:cxn modelId="{121260A5-A37E-4981-899E-9BFA2A956ADE}" type="presParOf" srcId="{FA619EE3-F3FC-442A-8AF0-BC6AA7BCB860}" destId="{1681C09C-4A41-445E-B239-90EAE8A34639}" srcOrd="4" destOrd="0" presId="urn:microsoft.com/office/officeart/2005/8/layout/vProcess5"/>
    <dgm:cxn modelId="{5FE6713E-02A0-45FA-A9C4-0609F0A177A1}" type="presParOf" srcId="{FA619EE3-F3FC-442A-8AF0-BC6AA7BCB860}" destId="{AB36E43A-7710-4B7D-B27F-16C22839A122}" srcOrd="5" destOrd="0" presId="urn:microsoft.com/office/officeart/2005/8/layout/vProcess5"/>
    <dgm:cxn modelId="{4F1CE80D-1146-429F-93F9-5A99EF1E2498}" type="presParOf" srcId="{FA619EE3-F3FC-442A-8AF0-BC6AA7BCB860}" destId="{C8B26731-563A-4BC9-9518-61DF161B5CF2}" srcOrd="6" destOrd="0" presId="urn:microsoft.com/office/officeart/2005/8/layout/vProcess5"/>
    <dgm:cxn modelId="{9BDD11DD-46D1-4C1E-BB00-12C57D8D73AD}" type="presParOf" srcId="{FA619EE3-F3FC-442A-8AF0-BC6AA7BCB860}" destId="{CD1C17EB-A603-46D7-82AD-9F7C4AA6C7D8}" srcOrd="7" destOrd="0" presId="urn:microsoft.com/office/officeart/2005/8/layout/vProcess5"/>
    <dgm:cxn modelId="{F4AE87E2-96AF-4B75-89AB-DBFDFAA65B9A}" type="presParOf" srcId="{FA619EE3-F3FC-442A-8AF0-BC6AA7BCB860}" destId="{3EBEEFFE-238F-48D1-AE68-97962FEEB858}" srcOrd="8" destOrd="0" presId="urn:microsoft.com/office/officeart/2005/8/layout/vProcess5"/>
    <dgm:cxn modelId="{8490DBCB-2E2B-4D4F-B434-F2A279E0A869}" type="presParOf" srcId="{FA619EE3-F3FC-442A-8AF0-BC6AA7BCB860}" destId="{5F33CE26-55E7-46B3-85D1-0DD009C53860}" srcOrd="9" destOrd="0" presId="urn:microsoft.com/office/officeart/2005/8/layout/vProcess5"/>
    <dgm:cxn modelId="{6E71C942-E752-4E69-ACC6-DDD5FDEE802D}" type="presParOf" srcId="{FA619EE3-F3FC-442A-8AF0-BC6AA7BCB860}" destId="{B1F22B94-4545-4156-BCD0-036A272E0B1D}" srcOrd="10" destOrd="0" presId="urn:microsoft.com/office/officeart/2005/8/layout/vProcess5"/>
    <dgm:cxn modelId="{E6B185C3-F8D3-4697-A8B4-54EB450B7EF0}" type="presParOf" srcId="{FA619EE3-F3FC-442A-8AF0-BC6AA7BCB860}" destId="{604D0D5D-0800-4ED8-B55D-FF98D3A63EF4}" srcOrd="11" destOrd="0" presId="urn:microsoft.com/office/officeart/2005/8/layout/vProcess5"/>
    <dgm:cxn modelId="{1C5C7B40-9FEC-4180-9B76-C31847776AEC}" type="presParOf" srcId="{FA619EE3-F3FC-442A-8AF0-BC6AA7BCB860}" destId="{42CF1A25-FB00-484E-A246-B9DB2DCB0EAE}" srcOrd="12" destOrd="0" presId="urn:microsoft.com/office/officeart/2005/8/layout/vProcess5"/>
    <dgm:cxn modelId="{393D1CD7-4213-44C5-A4E1-0ED7F5FAED03}" type="presParOf" srcId="{FA619EE3-F3FC-442A-8AF0-BC6AA7BCB860}" destId="{5902CF09-021E-4A4A-B6A0-3194396D594F}" srcOrd="13" destOrd="0" presId="urn:microsoft.com/office/officeart/2005/8/layout/vProcess5"/>
    <dgm:cxn modelId="{9B5C2E15-05DB-48AB-9470-E329B838B898}" type="presParOf" srcId="{FA619EE3-F3FC-442A-8AF0-BC6AA7BCB860}" destId="{2BAE195B-8D82-42DF-BA4F-277336428627}" srcOrd="14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419EA-CF48-46CC-9AFE-9DA52D8504E2}" type="doc">
      <dgm:prSet loTypeId="urn:microsoft.com/office/officeart/2008/layout/HorizontalMultiLevelHierarchy" loCatId="hierarchy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13F248B-556F-46A5-9DD2-3E9A06D6BB7C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организационной, методической, нормативно-правовой, экспертно-консультационной поддержки ДО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A0A929-A7FA-4E0B-B293-CCCDFACAA025}" type="parTrans" cxnId="{8B1EA5F8-39A5-4D74-8780-92355D3B1EB6}">
      <dgm:prSet/>
      <dgm:spPr/>
      <dgm:t>
        <a:bodyPr/>
        <a:lstStyle/>
        <a:p>
          <a:endParaRPr lang="ru-RU"/>
        </a:p>
      </dgm:t>
    </dgm:pt>
    <dgm:pt modelId="{DBF5F28B-5A42-4C6C-A74B-28A1A59A7368}" type="sibTrans" cxnId="{8B1EA5F8-39A5-4D74-8780-92355D3B1EB6}">
      <dgm:prSet/>
      <dgm:spPr/>
      <dgm:t>
        <a:bodyPr/>
        <a:lstStyle/>
        <a:p>
          <a:endParaRPr lang="ru-RU"/>
        </a:p>
      </dgm:t>
    </dgm:pt>
    <dgm:pt modelId="{6C8A106B-A5D5-46F8-A8F1-B5637693FD48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выявление, формирование и распространение лучших практик реализации современных, вариативных и востребованных ДОП для детей различных направленностей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122F18-55A5-4508-9E84-5ED1282C47E6}" type="parTrans" cxnId="{ED3017A5-9B93-438E-B54C-6106872BFF17}">
      <dgm:prSet/>
      <dgm:spPr/>
      <dgm:t>
        <a:bodyPr/>
        <a:lstStyle/>
        <a:p>
          <a:endParaRPr lang="ru-RU"/>
        </a:p>
      </dgm:t>
    </dgm:pt>
    <dgm:pt modelId="{470C18A2-6B92-432A-A9CF-E9845C9152AA}" type="sibTrans" cxnId="{ED3017A5-9B93-438E-B54C-6106872BFF17}">
      <dgm:prSet/>
      <dgm:spPr/>
      <dgm:t>
        <a:bodyPr/>
        <a:lstStyle/>
        <a:p>
          <a:endParaRPr lang="ru-RU"/>
        </a:p>
      </dgm:t>
    </dgm:pt>
    <dgm:pt modelId="{29CCBD6C-91E5-43F6-B5D1-616D71C20284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выявление инфраструктурного, материально-технического и кадрового потенциала ДО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E9676F-84C8-4169-B519-00BB8497C6F5}" type="parTrans" cxnId="{0A6C2181-FCA9-418C-89F5-07F7E821CEBD}">
      <dgm:prSet/>
      <dgm:spPr/>
      <dgm:t>
        <a:bodyPr/>
        <a:lstStyle/>
        <a:p>
          <a:endParaRPr lang="ru-RU"/>
        </a:p>
      </dgm:t>
    </dgm:pt>
    <dgm:pt modelId="{89477D3D-CAEC-4F25-B6E8-BFD9B06C1023}" type="sibTrans" cxnId="{0A6C2181-FCA9-418C-89F5-07F7E821CEBD}">
      <dgm:prSet/>
      <dgm:spPr/>
      <dgm:t>
        <a:bodyPr/>
        <a:lstStyle/>
        <a:p>
          <a:endParaRPr lang="ru-RU"/>
        </a:p>
      </dgm:t>
    </dgm:pt>
    <dgm:pt modelId="{B0A4397C-2CE1-4261-98A4-1AC65C08A57F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 распространение моделей сетевого взаимодействия при реализации образовательных программ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C1FA7-AF2E-4620-98A3-7FD4DFF0ED1B}" type="parTrans" cxnId="{AAA512A0-8C9E-421F-A2C2-2C2742D1C203}">
      <dgm:prSet/>
      <dgm:spPr/>
      <dgm:t>
        <a:bodyPr/>
        <a:lstStyle/>
        <a:p>
          <a:endParaRPr lang="ru-RU"/>
        </a:p>
      </dgm:t>
    </dgm:pt>
    <dgm:pt modelId="{514D051A-DCDF-4473-B07D-2F4AB9338259}" type="sibTrans" cxnId="{AAA512A0-8C9E-421F-A2C2-2C2742D1C203}">
      <dgm:prSet/>
      <dgm:spPr/>
      <dgm:t>
        <a:bodyPr/>
        <a:lstStyle/>
        <a:p>
          <a:endParaRPr lang="ru-RU"/>
        </a:p>
      </dgm:t>
    </dgm:pt>
    <dgm:pt modelId="{5B0EF460-0149-4324-B864-3432252C2193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развития профессионального мастерства и уровня компетенций педагогов системы ДО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52B5C-75D8-4C48-AAC2-BDF28796E756}" type="parTrans" cxnId="{07F054A0-1224-436B-BF1D-0A9B4202AF10}">
      <dgm:prSet/>
      <dgm:spPr/>
      <dgm:t>
        <a:bodyPr/>
        <a:lstStyle/>
        <a:p>
          <a:endParaRPr lang="ru-RU"/>
        </a:p>
      </dgm:t>
    </dgm:pt>
    <dgm:pt modelId="{21008486-A443-421E-BF2D-032128F00D81}" type="sibTrans" cxnId="{07F054A0-1224-436B-BF1D-0A9B4202AF10}">
      <dgm:prSet/>
      <dgm:spPr/>
      <dgm:t>
        <a:bodyPr/>
        <a:lstStyle/>
        <a:p>
          <a:endParaRPr lang="ru-RU"/>
        </a:p>
      </dgm:t>
    </dgm:pt>
    <dgm:pt modelId="{BABA996A-955E-43CB-B3B4-79C0C32C5B0E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функционирования общедоступного навигатора в системе ДОД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B9E6F3-AE3C-4AC1-BD52-3DF398AA505D}" type="parTrans" cxnId="{7D106A2D-3D77-4651-9EB8-2B3CB34EA3E2}">
      <dgm:prSet/>
      <dgm:spPr/>
      <dgm:t>
        <a:bodyPr/>
        <a:lstStyle/>
        <a:p>
          <a:endParaRPr lang="ru-RU"/>
        </a:p>
      </dgm:t>
    </dgm:pt>
    <dgm:pt modelId="{47BF5366-F70E-4277-9730-D921E10C7FEF}" type="sibTrans" cxnId="{7D106A2D-3D77-4651-9EB8-2B3CB34EA3E2}">
      <dgm:prSet/>
      <dgm:spPr/>
      <dgm:t>
        <a:bodyPr/>
        <a:lstStyle/>
        <a:p>
          <a:endParaRPr lang="ru-RU"/>
        </a:p>
      </dgm:t>
    </dgm:pt>
    <dgm:pt modelId="{4BBF2DAC-4FF2-4C73-8A6F-B4F40546A345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организационно-техническое и методическое сопровождение внедрения модели персонифицированного финансирования ДОД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CEFDA9-E1EC-46AC-BAEE-3812BE0089F5}" type="parTrans" cxnId="{CB789B72-9214-4661-A423-C65B2BF07B77}">
      <dgm:prSet/>
      <dgm:spPr/>
      <dgm:t>
        <a:bodyPr/>
        <a:lstStyle/>
        <a:p>
          <a:endParaRPr lang="ru-RU"/>
        </a:p>
      </dgm:t>
    </dgm:pt>
    <dgm:pt modelId="{8F433730-8291-4B0E-AE28-0E02D03F9D59}" type="sibTrans" cxnId="{CB789B72-9214-4661-A423-C65B2BF07B77}">
      <dgm:prSet/>
      <dgm:spPr/>
      <dgm:t>
        <a:bodyPr/>
        <a:lstStyle/>
        <a:p>
          <a:endParaRPr lang="ru-RU"/>
        </a:p>
      </dgm:t>
    </dgm:pt>
    <dgm:pt modelId="{4E0C4877-8EE1-441D-BE71-AEAC85BCD776}">
      <dgm:prSet phldrT="[Текст]" custT="1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400" b="1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создание условий и механизмов для выявления, сопровождения и поддержки одаренных детей</a:t>
          </a:r>
          <a:endParaRPr lang="ru-RU" sz="1400" b="1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250A8E-5A9D-455F-8AEA-B2C5004BB770}" type="parTrans" cxnId="{88C1FC0C-3297-4F1F-80FC-213AD71BCA84}">
      <dgm:prSet/>
      <dgm:spPr/>
      <dgm:t>
        <a:bodyPr/>
        <a:lstStyle/>
        <a:p>
          <a:endParaRPr lang="ru-RU"/>
        </a:p>
      </dgm:t>
    </dgm:pt>
    <dgm:pt modelId="{0CC2421D-939D-43E1-8F22-71A0CC21374C}" type="sibTrans" cxnId="{88C1FC0C-3297-4F1F-80FC-213AD71BCA84}">
      <dgm:prSet/>
      <dgm:spPr/>
      <dgm:t>
        <a:bodyPr/>
        <a:lstStyle/>
        <a:p>
          <a:endParaRPr lang="ru-RU"/>
        </a:p>
      </dgm:t>
    </dgm:pt>
    <dgm:pt modelId="{F1F36B95-2EDC-433C-9A0E-B6C9D01BF544}">
      <dgm:prSet phldrT="[Текст]"/>
      <dgm:sp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dirty="0" smtClean="0">
              <a:ln>
                <a:solidFill>
                  <a:srgbClr val="B69A9C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rPr>
            <a:t>Направления деятельность РМЦ ДО ЯО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EEEB75-07EE-4421-B57F-4787B88BA51F}" type="sibTrans" cxnId="{C295A85C-08C9-4A79-895F-4AA944226D46}">
      <dgm:prSet/>
      <dgm:spPr/>
      <dgm:t>
        <a:bodyPr/>
        <a:lstStyle/>
        <a:p>
          <a:endParaRPr lang="ru-RU"/>
        </a:p>
      </dgm:t>
    </dgm:pt>
    <dgm:pt modelId="{A2D989BC-45AF-444A-B6C3-09917B1175B2}" type="parTrans" cxnId="{C295A85C-08C9-4A79-895F-4AA944226D46}">
      <dgm:prSet/>
      <dgm:spPr/>
      <dgm:t>
        <a:bodyPr/>
        <a:lstStyle/>
        <a:p>
          <a:endParaRPr lang="ru-RU"/>
        </a:p>
      </dgm:t>
    </dgm:pt>
    <dgm:pt modelId="{375B5756-FF05-41F4-B59F-175BA21557B6}" type="pres">
      <dgm:prSet presAssocID="{112419EA-CF48-46CC-9AFE-9DA52D8504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716365-C322-4FB0-978E-B8B52BB4C77C}" type="pres">
      <dgm:prSet presAssocID="{F1F36B95-2EDC-433C-9A0E-B6C9D01BF544}" presName="root1" presStyleCnt="0"/>
      <dgm:spPr/>
      <dgm:t>
        <a:bodyPr/>
        <a:lstStyle/>
        <a:p>
          <a:endParaRPr lang="ru-RU"/>
        </a:p>
      </dgm:t>
    </dgm:pt>
    <dgm:pt modelId="{38D6158C-938F-4514-8D13-63BB2BE36349}" type="pres">
      <dgm:prSet presAssocID="{F1F36B95-2EDC-433C-9A0E-B6C9D01BF54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EE3A9E-FA51-4E02-9792-FC741FD8193F}" type="pres">
      <dgm:prSet presAssocID="{F1F36B95-2EDC-433C-9A0E-B6C9D01BF544}" presName="level2hierChild" presStyleCnt="0"/>
      <dgm:spPr/>
      <dgm:t>
        <a:bodyPr/>
        <a:lstStyle/>
        <a:p>
          <a:endParaRPr lang="ru-RU"/>
        </a:p>
      </dgm:t>
    </dgm:pt>
    <dgm:pt modelId="{F9F365FA-0944-4DEB-B4A2-366C0243373B}" type="pres">
      <dgm:prSet presAssocID="{97A0A929-A7FA-4E0B-B293-CCCDFACAA025}" presName="conn2-1" presStyleLbl="parChTrans1D2" presStyleIdx="0" presStyleCnt="8"/>
      <dgm:spPr/>
      <dgm:t>
        <a:bodyPr/>
        <a:lstStyle/>
        <a:p>
          <a:endParaRPr lang="ru-RU"/>
        </a:p>
      </dgm:t>
    </dgm:pt>
    <dgm:pt modelId="{6DFD2C49-143C-4056-8427-244CE2879B1D}" type="pres">
      <dgm:prSet presAssocID="{97A0A929-A7FA-4E0B-B293-CCCDFACAA025}" presName="connTx" presStyleLbl="parChTrans1D2" presStyleIdx="0" presStyleCnt="8"/>
      <dgm:spPr/>
      <dgm:t>
        <a:bodyPr/>
        <a:lstStyle/>
        <a:p>
          <a:endParaRPr lang="ru-RU"/>
        </a:p>
      </dgm:t>
    </dgm:pt>
    <dgm:pt modelId="{21A8C84C-14F1-4EF8-BD97-AE66312D030B}" type="pres">
      <dgm:prSet presAssocID="{313F248B-556F-46A5-9DD2-3E9A06D6BB7C}" presName="root2" presStyleCnt="0"/>
      <dgm:spPr/>
      <dgm:t>
        <a:bodyPr/>
        <a:lstStyle/>
        <a:p>
          <a:endParaRPr lang="ru-RU"/>
        </a:p>
      </dgm:t>
    </dgm:pt>
    <dgm:pt modelId="{0D94F735-11C5-45BC-8D5A-2A773C5995D8}" type="pres">
      <dgm:prSet presAssocID="{313F248B-556F-46A5-9DD2-3E9A06D6BB7C}" presName="LevelTwoTextNode" presStyleLbl="node2" presStyleIdx="0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DDC3E6-47DB-4D9E-8F05-CFCBDCF676B5}" type="pres">
      <dgm:prSet presAssocID="{313F248B-556F-46A5-9DD2-3E9A06D6BB7C}" presName="level3hierChild" presStyleCnt="0"/>
      <dgm:spPr/>
      <dgm:t>
        <a:bodyPr/>
        <a:lstStyle/>
        <a:p>
          <a:endParaRPr lang="ru-RU"/>
        </a:p>
      </dgm:t>
    </dgm:pt>
    <dgm:pt modelId="{80A2DDAC-6310-4221-815A-C942B60A78E3}" type="pres">
      <dgm:prSet presAssocID="{6E122F18-55A5-4508-9E84-5ED1282C47E6}" presName="conn2-1" presStyleLbl="parChTrans1D2" presStyleIdx="1" presStyleCnt="8"/>
      <dgm:spPr/>
      <dgm:t>
        <a:bodyPr/>
        <a:lstStyle/>
        <a:p>
          <a:endParaRPr lang="ru-RU"/>
        </a:p>
      </dgm:t>
    </dgm:pt>
    <dgm:pt modelId="{651CC5A7-D72F-43C6-A53F-64369576D06D}" type="pres">
      <dgm:prSet presAssocID="{6E122F18-55A5-4508-9E84-5ED1282C47E6}" presName="connTx" presStyleLbl="parChTrans1D2" presStyleIdx="1" presStyleCnt="8"/>
      <dgm:spPr/>
      <dgm:t>
        <a:bodyPr/>
        <a:lstStyle/>
        <a:p>
          <a:endParaRPr lang="ru-RU"/>
        </a:p>
      </dgm:t>
    </dgm:pt>
    <dgm:pt modelId="{79977B24-D9D5-4E06-813A-2338E3602028}" type="pres">
      <dgm:prSet presAssocID="{6C8A106B-A5D5-46F8-A8F1-B5637693FD48}" presName="root2" presStyleCnt="0"/>
      <dgm:spPr/>
      <dgm:t>
        <a:bodyPr/>
        <a:lstStyle/>
        <a:p>
          <a:endParaRPr lang="ru-RU"/>
        </a:p>
      </dgm:t>
    </dgm:pt>
    <dgm:pt modelId="{CA9E8A74-4759-43E8-AA28-2CF986F61158}" type="pres">
      <dgm:prSet presAssocID="{6C8A106B-A5D5-46F8-A8F1-B5637693FD48}" presName="LevelTwoTextNode" presStyleLbl="node2" presStyleIdx="1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321ED1-F72C-41D3-A770-6DAF9A5C111B}" type="pres">
      <dgm:prSet presAssocID="{6C8A106B-A5D5-46F8-A8F1-B5637693FD48}" presName="level3hierChild" presStyleCnt="0"/>
      <dgm:spPr/>
      <dgm:t>
        <a:bodyPr/>
        <a:lstStyle/>
        <a:p>
          <a:endParaRPr lang="ru-RU"/>
        </a:p>
      </dgm:t>
    </dgm:pt>
    <dgm:pt modelId="{8E56A2C1-6A35-45F4-9D1E-14D5923F49C1}" type="pres">
      <dgm:prSet presAssocID="{50E9676F-84C8-4169-B519-00BB8497C6F5}" presName="conn2-1" presStyleLbl="parChTrans1D2" presStyleIdx="2" presStyleCnt="8"/>
      <dgm:spPr/>
      <dgm:t>
        <a:bodyPr/>
        <a:lstStyle/>
        <a:p>
          <a:endParaRPr lang="ru-RU"/>
        </a:p>
      </dgm:t>
    </dgm:pt>
    <dgm:pt modelId="{3FE38274-B961-4754-9052-0D214E1D43A5}" type="pres">
      <dgm:prSet presAssocID="{50E9676F-84C8-4169-B519-00BB8497C6F5}" presName="connTx" presStyleLbl="parChTrans1D2" presStyleIdx="2" presStyleCnt="8"/>
      <dgm:spPr/>
      <dgm:t>
        <a:bodyPr/>
        <a:lstStyle/>
        <a:p>
          <a:endParaRPr lang="ru-RU"/>
        </a:p>
      </dgm:t>
    </dgm:pt>
    <dgm:pt modelId="{1D250D01-518E-44A1-A646-C022CFD90BCF}" type="pres">
      <dgm:prSet presAssocID="{29CCBD6C-91E5-43F6-B5D1-616D71C20284}" presName="root2" presStyleCnt="0"/>
      <dgm:spPr/>
      <dgm:t>
        <a:bodyPr/>
        <a:lstStyle/>
        <a:p>
          <a:endParaRPr lang="ru-RU"/>
        </a:p>
      </dgm:t>
    </dgm:pt>
    <dgm:pt modelId="{4FE036B6-A653-4BCE-9E01-39A7F5A9898A}" type="pres">
      <dgm:prSet presAssocID="{29CCBD6C-91E5-43F6-B5D1-616D71C20284}" presName="LevelTwoTextNode" presStyleLbl="node2" presStyleIdx="2" presStyleCnt="8" custScaleX="382227" custLinFactNeighborX="-1844" custLinFactNeighborY="-75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A8BA69-CAFE-4673-BC6B-28BB546AA863}" type="pres">
      <dgm:prSet presAssocID="{29CCBD6C-91E5-43F6-B5D1-616D71C20284}" presName="level3hierChild" presStyleCnt="0"/>
      <dgm:spPr/>
      <dgm:t>
        <a:bodyPr/>
        <a:lstStyle/>
        <a:p>
          <a:endParaRPr lang="ru-RU"/>
        </a:p>
      </dgm:t>
    </dgm:pt>
    <dgm:pt modelId="{FFD86F55-38FC-4157-A78A-B3999F06E3F5}" type="pres">
      <dgm:prSet presAssocID="{2E3C1FA7-AF2E-4620-98A3-7FD4DFF0ED1B}" presName="conn2-1" presStyleLbl="parChTrans1D2" presStyleIdx="3" presStyleCnt="8"/>
      <dgm:spPr/>
      <dgm:t>
        <a:bodyPr/>
        <a:lstStyle/>
        <a:p>
          <a:endParaRPr lang="ru-RU"/>
        </a:p>
      </dgm:t>
    </dgm:pt>
    <dgm:pt modelId="{2D2C2BC6-229E-48E6-B31D-7AAD86B5E8B2}" type="pres">
      <dgm:prSet presAssocID="{2E3C1FA7-AF2E-4620-98A3-7FD4DFF0ED1B}" presName="connTx" presStyleLbl="parChTrans1D2" presStyleIdx="3" presStyleCnt="8"/>
      <dgm:spPr/>
      <dgm:t>
        <a:bodyPr/>
        <a:lstStyle/>
        <a:p>
          <a:endParaRPr lang="ru-RU"/>
        </a:p>
      </dgm:t>
    </dgm:pt>
    <dgm:pt modelId="{28D4C3BA-D7B5-45A3-A767-18BBF12AD922}" type="pres">
      <dgm:prSet presAssocID="{B0A4397C-2CE1-4261-98A4-1AC65C08A57F}" presName="root2" presStyleCnt="0"/>
      <dgm:spPr/>
      <dgm:t>
        <a:bodyPr/>
        <a:lstStyle/>
        <a:p>
          <a:endParaRPr lang="ru-RU"/>
        </a:p>
      </dgm:t>
    </dgm:pt>
    <dgm:pt modelId="{05860B30-A908-4D00-9649-E89E3894A487}" type="pres">
      <dgm:prSet presAssocID="{B0A4397C-2CE1-4261-98A4-1AC65C08A57F}" presName="LevelTwoTextNode" presStyleLbl="node2" presStyleIdx="3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8744CA-3650-45FE-ACE1-EEF43C09108F}" type="pres">
      <dgm:prSet presAssocID="{B0A4397C-2CE1-4261-98A4-1AC65C08A57F}" presName="level3hierChild" presStyleCnt="0"/>
      <dgm:spPr/>
      <dgm:t>
        <a:bodyPr/>
        <a:lstStyle/>
        <a:p>
          <a:endParaRPr lang="ru-RU"/>
        </a:p>
      </dgm:t>
    </dgm:pt>
    <dgm:pt modelId="{874CD54C-517E-46BC-B303-216AAD679D6D}" type="pres">
      <dgm:prSet presAssocID="{9F852B5C-75D8-4C48-AAC2-BDF28796E756}" presName="conn2-1" presStyleLbl="parChTrans1D2" presStyleIdx="4" presStyleCnt="8"/>
      <dgm:spPr/>
      <dgm:t>
        <a:bodyPr/>
        <a:lstStyle/>
        <a:p>
          <a:endParaRPr lang="ru-RU"/>
        </a:p>
      </dgm:t>
    </dgm:pt>
    <dgm:pt modelId="{F7A52EBD-2CD3-46D9-BD13-640AD4C4BCC7}" type="pres">
      <dgm:prSet presAssocID="{9F852B5C-75D8-4C48-AAC2-BDF28796E756}" presName="connTx" presStyleLbl="parChTrans1D2" presStyleIdx="4" presStyleCnt="8"/>
      <dgm:spPr/>
      <dgm:t>
        <a:bodyPr/>
        <a:lstStyle/>
        <a:p>
          <a:endParaRPr lang="ru-RU"/>
        </a:p>
      </dgm:t>
    </dgm:pt>
    <dgm:pt modelId="{3F4C1418-A790-42FD-ADCD-5F8933F1FDBC}" type="pres">
      <dgm:prSet presAssocID="{5B0EF460-0149-4324-B864-3432252C2193}" presName="root2" presStyleCnt="0"/>
      <dgm:spPr/>
      <dgm:t>
        <a:bodyPr/>
        <a:lstStyle/>
        <a:p>
          <a:endParaRPr lang="ru-RU"/>
        </a:p>
      </dgm:t>
    </dgm:pt>
    <dgm:pt modelId="{13B0B04F-6446-44C8-B956-7F2127FC9037}" type="pres">
      <dgm:prSet presAssocID="{5B0EF460-0149-4324-B864-3432252C2193}" presName="LevelTwoTextNode" presStyleLbl="node2" presStyleIdx="4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147688-CFD7-4630-A798-DBF3A369FF9A}" type="pres">
      <dgm:prSet presAssocID="{5B0EF460-0149-4324-B864-3432252C2193}" presName="level3hierChild" presStyleCnt="0"/>
      <dgm:spPr/>
      <dgm:t>
        <a:bodyPr/>
        <a:lstStyle/>
        <a:p>
          <a:endParaRPr lang="ru-RU"/>
        </a:p>
      </dgm:t>
    </dgm:pt>
    <dgm:pt modelId="{A5C717B4-D535-496A-82A3-195A2BE5CE45}" type="pres">
      <dgm:prSet presAssocID="{91B9E6F3-AE3C-4AC1-BD52-3DF398AA505D}" presName="conn2-1" presStyleLbl="parChTrans1D2" presStyleIdx="5" presStyleCnt="8"/>
      <dgm:spPr/>
      <dgm:t>
        <a:bodyPr/>
        <a:lstStyle/>
        <a:p>
          <a:endParaRPr lang="ru-RU"/>
        </a:p>
      </dgm:t>
    </dgm:pt>
    <dgm:pt modelId="{E6A8EDFA-8629-42FB-8FE4-2EBBA98C4946}" type="pres">
      <dgm:prSet presAssocID="{91B9E6F3-AE3C-4AC1-BD52-3DF398AA505D}" presName="connTx" presStyleLbl="parChTrans1D2" presStyleIdx="5" presStyleCnt="8"/>
      <dgm:spPr/>
      <dgm:t>
        <a:bodyPr/>
        <a:lstStyle/>
        <a:p>
          <a:endParaRPr lang="ru-RU"/>
        </a:p>
      </dgm:t>
    </dgm:pt>
    <dgm:pt modelId="{B8B812B6-BA2C-4C94-BCF1-DFEB8767AEA7}" type="pres">
      <dgm:prSet presAssocID="{BABA996A-955E-43CB-B3B4-79C0C32C5B0E}" presName="root2" presStyleCnt="0"/>
      <dgm:spPr/>
      <dgm:t>
        <a:bodyPr/>
        <a:lstStyle/>
        <a:p>
          <a:endParaRPr lang="ru-RU"/>
        </a:p>
      </dgm:t>
    </dgm:pt>
    <dgm:pt modelId="{BB59979B-7E98-49B0-9E2C-4EEF2FD73B25}" type="pres">
      <dgm:prSet presAssocID="{BABA996A-955E-43CB-B3B4-79C0C32C5B0E}" presName="LevelTwoTextNode" presStyleLbl="node2" presStyleIdx="5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44CCB6-1EDD-4F97-BC90-64F1DBA0328B}" type="pres">
      <dgm:prSet presAssocID="{BABA996A-955E-43CB-B3B4-79C0C32C5B0E}" presName="level3hierChild" presStyleCnt="0"/>
      <dgm:spPr/>
      <dgm:t>
        <a:bodyPr/>
        <a:lstStyle/>
        <a:p>
          <a:endParaRPr lang="ru-RU"/>
        </a:p>
      </dgm:t>
    </dgm:pt>
    <dgm:pt modelId="{91C4D54E-2DD5-4B16-8D10-1F99369E1434}" type="pres">
      <dgm:prSet presAssocID="{D8CEFDA9-E1EC-46AC-BAEE-3812BE0089F5}" presName="conn2-1" presStyleLbl="parChTrans1D2" presStyleIdx="6" presStyleCnt="8"/>
      <dgm:spPr/>
      <dgm:t>
        <a:bodyPr/>
        <a:lstStyle/>
        <a:p>
          <a:endParaRPr lang="ru-RU"/>
        </a:p>
      </dgm:t>
    </dgm:pt>
    <dgm:pt modelId="{E909866F-D16C-4334-BEFD-F52AC88D3B67}" type="pres">
      <dgm:prSet presAssocID="{D8CEFDA9-E1EC-46AC-BAEE-3812BE0089F5}" presName="connTx" presStyleLbl="parChTrans1D2" presStyleIdx="6" presStyleCnt="8"/>
      <dgm:spPr/>
      <dgm:t>
        <a:bodyPr/>
        <a:lstStyle/>
        <a:p>
          <a:endParaRPr lang="ru-RU"/>
        </a:p>
      </dgm:t>
    </dgm:pt>
    <dgm:pt modelId="{8F1C9647-4BF4-48AE-9D93-D424D0AFE661}" type="pres">
      <dgm:prSet presAssocID="{4BBF2DAC-4FF2-4C73-8A6F-B4F40546A345}" presName="root2" presStyleCnt="0"/>
      <dgm:spPr/>
      <dgm:t>
        <a:bodyPr/>
        <a:lstStyle/>
        <a:p>
          <a:endParaRPr lang="ru-RU"/>
        </a:p>
      </dgm:t>
    </dgm:pt>
    <dgm:pt modelId="{0559107B-962D-42B6-B234-AB0F279A2746}" type="pres">
      <dgm:prSet presAssocID="{4BBF2DAC-4FF2-4C73-8A6F-B4F40546A345}" presName="LevelTwoTextNode" presStyleLbl="node2" presStyleIdx="6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44C4D7-E746-48B3-980C-E0710721B8FC}" type="pres">
      <dgm:prSet presAssocID="{4BBF2DAC-4FF2-4C73-8A6F-B4F40546A345}" presName="level3hierChild" presStyleCnt="0"/>
      <dgm:spPr/>
      <dgm:t>
        <a:bodyPr/>
        <a:lstStyle/>
        <a:p>
          <a:endParaRPr lang="ru-RU"/>
        </a:p>
      </dgm:t>
    </dgm:pt>
    <dgm:pt modelId="{AB451F12-CEB6-4400-806E-F6A058111F42}" type="pres">
      <dgm:prSet presAssocID="{5D250A8E-5A9D-455F-8AEA-B2C5004BB770}" presName="conn2-1" presStyleLbl="parChTrans1D2" presStyleIdx="7" presStyleCnt="8"/>
      <dgm:spPr/>
      <dgm:t>
        <a:bodyPr/>
        <a:lstStyle/>
        <a:p>
          <a:endParaRPr lang="ru-RU"/>
        </a:p>
      </dgm:t>
    </dgm:pt>
    <dgm:pt modelId="{82D972B2-1A0F-45EB-99A6-0A362281701E}" type="pres">
      <dgm:prSet presAssocID="{5D250A8E-5A9D-455F-8AEA-B2C5004BB770}" presName="connTx" presStyleLbl="parChTrans1D2" presStyleIdx="7" presStyleCnt="8"/>
      <dgm:spPr/>
      <dgm:t>
        <a:bodyPr/>
        <a:lstStyle/>
        <a:p>
          <a:endParaRPr lang="ru-RU"/>
        </a:p>
      </dgm:t>
    </dgm:pt>
    <dgm:pt modelId="{FC6CE124-70C3-4842-AD8B-F44FEE9F2F8B}" type="pres">
      <dgm:prSet presAssocID="{4E0C4877-8EE1-441D-BE71-AEAC85BCD776}" presName="root2" presStyleCnt="0"/>
      <dgm:spPr/>
      <dgm:t>
        <a:bodyPr/>
        <a:lstStyle/>
        <a:p>
          <a:endParaRPr lang="ru-RU"/>
        </a:p>
      </dgm:t>
    </dgm:pt>
    <dgm:pt modelId="{93553DC7-4973-4180-BAB0-0AA34A9CC3E3}" type="pres">
      <dgm:prSet presAssocID="{4E0C4877-8EE1-441D-BE71-AEAC85BCD776}" presName="LevelTwoTextNode" presStyleLbl="node2" presStyleIdx="7" presStyleCnt="8" custScaleX="382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F4D89A-CD67-4C16-8345-8477800BBC49}" type="pres">
      <dgm:prSet presAssocID="{4E0C4877-8EE1-441D-BE71-AEAC85BCD776}" presName="level3hierChild" presStyleCnt="0"/>
      <dgm:spPr/>
      <dgm:t>
        <a:bodyPr/>
        <a:lstStyle/>
        <a:p>
          <a:endParaRPr lang="ru-RU"/>
        </a:p>
      </dgm:t>
    </dgm:pt>
  </dgm:ptLst>
  <dgm:cxnLst>
    <dgm:cxn modelId="{B5F17A40-7ACA-4325-9CAC-7AE4C03B5E4B}" type="presOf" srcId="{B0A4397C-2CE1-4261-98A4-1AC65C08A57F}" destId="{05860B30-A908-4D00-9649-E89E3894A487}" srcOrd="0" destOrd="0" presId="urn:microsoft.com/office/officeart/2008/layout/HorizontalMultiLevelHierarchy"/>
    <dgm:cxn modelId="{A88B8805-543B-456F-93C3-CC88C13D4D35}" type="presOf" srcId="{6C8A106B-A5D5-46F8-A8F1-B5637693FD48}" destId="{CA9E8A74-4759-43E8-AA28-2CF986F61158}" srcOrd="0" destOrd="0" presId="urn:microsoft.com/office/officeart/2008/layout/HorizontalMultiLevelHierarchy"/>
    <dgm:cxn modelId="{4F18E06B-BCEC-401F-AA18-5C7D680C5AC6}" type="presOf" srcId="{D8CEFDA9-E1EC-46AC-BAEE-3812BE0089F5}" destId="{E909866F-D16C-4334-BEFD-F52AC88D3B67}" srcOrd="1" destOrd="0" presId="urn:microsoft.com/office/officeart/2008/layout/HorizontalMultiLevelHierarchy"/>
    <dgm:cxn modelId="{DF85EF02-4D65-40C1-9391-74DA574187D5}" type="presOf" srcId="{9F852B5C-75D8-4C48-AAC2-BDF28796E756}" destId="{874CD54C-517E-46BC-B303-216AAD679D6D}" srcOrd="0" destOrd="0" presId="urn:microsoft.com/office/officeart/2008/layout/HorizontalMultiLevelHierarchy"/>
    <dgm:cxn modelId="{1CC293B6-7B90-4047-8D39-E0FA9608DBCA}" type="presOf" srcId="{29CCBD6C-91E5-43F6-B5D1-616D71C20284}" destId="{4FE036B6-A653-4BCE-9E01-39A7F5A9898A}" srcOrd="0" destOrd="0" presId="urn:microsoft.com/office/officeart/2008/layout/HorizontalMultiLevelHierarchy"/>
    <dgm:cxn modelId="{7D106A2D-3D77-4651-9EB8-2B3CB34EA3E2}" srcId="{F1F36B95-2EDC-433C-9A0E-B6C9D01BF544}" destId="{BABA996A-955E-43CB-B3B4-79C0C32C5B0E}" srcOrd="5" destOrd="0" parTransId="{91B9E6F3-AE3C-4AC1-BD52-3DF398AA505D}" sibTransId="{47BF5366-F70E-4277-9730-D921E10C7FEF}"/>
    <dgm:cxn modelId="{96191728-7796-4CA1-AD7F-46A14B2E3F56}" type="presOf" srcId="{F1F36B95-2EDC-433C-9A0E-B6C9D01BF544}" destId="{38D6158C-938F-4514-8D13-63BB2BE36349}" srcOrd="0" destOrd="0" presId="urn:microsoft.com/office/officeart/2008/layout/HorizontalMultiLevelHierarchy"/>
    <dgm:cxn modelId="{038B53D1-2091-41D7-BA4C-F832E839B069}" type="presOf" srcId="{50E9676F-84C8-4169-B519-00BB8497C6F5}" destId="{3FE38274-B961-4754-9052-0D214E1D43A5}" srcOrd="1" destOrd="0" presId="urn:microsoft.com/office/officeart/2008/layout/HorizontalMultiLevelHierarchy"/>
    <dgm:cxn modelId="{ED3017A5-9B93-438E-B54C-6106872BFF17}" srcId="{F1F36B95-2EDC-433C-9A0E-B6C9D01BF544}" destId="{6C8A106B-A5D5-46F8-A8F1-B5637693FD48}" srcOrd="1" destOrd="0" parTransId="{6E122F18-55A5-4508-9E84-5ED1282C47E6}" sibTransId="{470C18A2-6B92-432A-A9CF-E9845C9152AA}"/>
    <dgm:cxn modelId="{A541799C-EB6C-444D-BE64-CEA127FA9FC3}" type="presOf" srcId="{D8CEFDA9-E1EC-46AC-BAEE-3812BE0089F5}" destId="{91C4D54E-2DD5-4B16-8D10-1F99369E1434}" srcOrd="0" destOrd="0" presId="urn:microsoft.com/office/officeart/2008/layout/HorizontalMultiLevelHierarchy"/>
    <dgm:cxn modelId="{E7D389E0-AABC-49B0-8A6B-262E4639BF7F}" type="presOf" srcId="{5D250A8E-5A9D-455F-8AEA-B2C5004BB770}" destId="{AB451F12-CEB6-4400-806E-F6A058111F42}" srcOrd="0" destOrd="0" presId="urn:microsoft.com/office/officeart/2008/layout/HorizontalMultiLevelHierarchy"/>
    <dgm:cxn modelId="{407F9A65-7661-47E1-8607-5E885D2F965E}" type="presOf" srcId="{5B0EF460-0149-4324-B864-3432252C2193}" destId="{13B0B04F-6446-44C8-B956-7F2127FC9037}" srcOrd="0" destOrd="0" presId="urn:microsoft.com/office/officeart/2008/layout/HorizontalMultiLevelHierarchy"/>
    <dgm:cxn modelId="{42761CD5-7EC2-4405-8154-4CF2FD0AD936}" type="presOf" srcId="{5D250A8E-5A9D-455F-8AEA-B2C5004BB770}" destId="{82D972B2-1A0F-45EB-99A6-0A362281701E}" srcOrd="1" destOrd="0" presId="urn:microsoft.com/office/officeart/2008/layout/HorizontalMultiLevelHierarchy"/>
    <dgm:cxn modelId="{90A909AB-9C77-4CEA-BF18-3216C3CD33B6}" type="presOf" srcId="{97A0A929-A7FA-4E0B-B293-CCCDFACAA025}" destId="{6DFD2C49-143C-4056-8427-244CE2879B1D}" srcOrd="1" destOrd="0" presId="urn:microsoft.com/office/officeart/2008/layout/HorizontalMultiLevelHierarchy"/>
    <dgm:cxn modelId="{3220F3DB-2747-4F3E-B1CC-BD7242DB9CF4}" type="presOf" srcId="{97A0A929-A7FA-4E0B-B293-CCCDFACAA025}" destId="{F9F365FA-0944-4DEB-B4A2-366C0243373B}" srcOrd="0" destOrd="0" presId="urn:microsoft.com/office/officeart/2008/layout/HorizontalMultiLevelHierarchy"/>
    <dgm:cxn modelId="{90CF994C-E3CD-4F63-B449-08D622D8B6A1}" type="presOf" srcId="{BABA996A-955E-43CB-B3B4-79C0C32C5B0E}" destId="{BB59979B-7E98-49B0-9E2C-4EEF2FD73B25}" srcOrd="0" destOrd="0" presId="urn:microsoft.com/office/officeart/2008/layout/HorizontalMultiLevelHierarchy"/>
    <dgm:cxn modelId="{16CA1E43-AB95-4D8E-B055-00B503E59524}" type="presOf" srcId="{9F852B5C-75D8-4C48-AAC2-BDF28796E756}" destId="{F7A52EBD-2CD3-46D9-BD13-640AD4C4BCC7}" srcOrd="1" destOrd="0" presId="urn:microsoft.com/office/officeart/2008/layout/HorizontalMultiLevelHierarchy"/>
    <dgm:cxn modelId="{AAA512A0-8C9E-421F-A2C2-2C2742D1C203}" srcId="{F1F36B95-2EDC-433C-9A0E-B6C9D01BF544}" destId="{B0A4397C-2CE1-4261-98A4-1AC65C08A57F}" srcOrd="3" destOrd="0" parTransId="{2E3C1FA7-AF2E-4620-98A3-7FD4DFF0ED1B}" sibTransId="{514D051A-DCDF-4473-B07D-2F4AB9338259}"/>
    <dgm:cxn modelId="{F8B5D939-F6BC-49A8-808C-56A1B25F227C}" type="presOf" srcId="{91B9E6F3-AE3C-4AC1-BD52-3DF398AA505D}" destId="{A5C717B4-D535-496A-82A3-195A2BE5CE45}" srcOrd="0" destOrd="0" presId="urn:microsoft.com/office/officeart/2008/layout/HorizontalMultiLevelHierarchy"/>
    <dgm:cxn modelId="{B05A9144-D8B0-4E5C-B425-7CDAF0C3221B}" type="presOf" srcId="{6E122F18-55A5-4508-9E84-5ED1282C47E6}" destId="{80A2DDAC-6310-4221-815A-C942B60A78E3}" srcOrd="0" destOrd="0" presId="urn:microsoft.com/office/officeart/2008/layout/HorizontalMultiLevelHierarchy"/>
    <dgm:cxn modelId="{3147ABCA-E0FF-45C0-B52C-AE106C77693E}" type="presOf" srcId="{112419EA-CF48-46CC-9AFE-9DA52D8504E2}" destId="{375B5756-FF05-41F4-B59F-175BA21557B6}" srcOrd="0" destOrd="0" presId="urn:microsoft.com/office/officeart/2008/layout/HorizontalMultiLevelHierarchy"/>
    <dgm:cxn modelId="{CB789B72-9214-4661-A423-C65B2BF07B77}" srcId="{F1F36B95-2EDC-433C-9A0E-B6C9D01BF544}" destId="{4BBF2DAC-4FF2-4C73-8A6F-B4F40546A345}" srcOrd="6" destOrd="0" parTransId="{D8CEFDA9-E1EC-46AC-BAEE-3812BE0089F5}" sibTransId="{8F433730-8291-4B0E-AE28-0E02D03F9D59}"/>
    <dgm:cxn modelId="{88C1FC0C-3297-4F1F-80FC-213AD71BCA84}" srcId="{F1F36B95-2EDC-433C-9A0E-B6C9D01BF544}" destId="{4E0C4877-8EE1-441D-BE71-AEAC85BCD776}" srcOrd="7" destOrd="0" parTransId="{5D250A8E-5A9D-455F-8AEA-B2C5004BB770}" sibTransId="{0CC2421D-939D-43E1-8F22-71A0CC21374C}"/>
    <dgm:cxn modelId="{8460C31E-8D4E-4216-9E4F-0D663BDF641B}" type="presOf" srcId="{2E3C1FA7-AF2E-4620-98A3-7FD4DFF0ED1B}" destId="{2D2C2BC6-229E-48E6-B31D-7AAD86B5E8B2}" srcOrd="1" destOrd="0" presId="urn:microsoft.com/office/officeart/2008/layout/HorizontalMultiLevelHierarchy"/>
    <dgm:cxn modelId="{026EC5E6-2AF2-41FC-8B71-71EF8098CDF9}" type="presOf" srcId="{50E9676F-84C8-4169-B519-00BB8497C6F5}" destId="{8E56A2C1-6A35-45F4-9D1E-14D5923F49C1}" srcOrd="0" destOrd="0" presId="urn:microsoft.com/office/officeart/2008/layout/HorizontalMultiLevelHierarchy"/>
    <dgm:cxn modelId="{0A6C2181-FCA9-418C-89F5-07F7E821CEBD}" srcId="{F1F36B95-2EDC-433C-9A0E-B6C9D01BF544}" destId="{29CCBD6C-91E5-43F6-B5D1-616D71C20284}" srcOrd="2" destOrd="0" parTransId="{50E9676F-84C8-4169-B519-00BB8497C6F5}" sibTransId="{89477D3D-CAEC-4F25-B6E8-BFD9B06C1023}"/>
    <dgm:cxn modelId="{62AB8795-007B-43A2-A30E-23F8FC8A35D7}" type="presOf" srcId="{6E122F18-55A5-4508-9E84-5ED1282C47E6}" destId="{651CC5A7-D72F-43C6-A53F-64369576D06D}" srcOrd="1" destOrd="0" presId="urn:microsoft.com/office/officeart/2008/layout/HorizontalMultiLevelHierarchy"/>
    <dgm:cxn modelId="{8B1EA5F8-39A5-4D74-8780-92355D3B1EB6}" srcId="{F1F36B95-2EDC-433C-9A0E-B6C9D01BF544}" destId="{313F248B-556F-46A5-9DD2-3E9A06D6BB7C}" srcOrd="0" destOrd="0" parTransId="{97A0A929-A7FA-4E0B-B293-CCCDFACAA025}" sibTransId="{DBF5F28B-5A42-4C6C-A74B-28A1A59A7368}"/>
    <dgm:cxn modelId="{37FFF00B-A3EF-4017-B25E-C624954A8772}" type="presOf" srcId="{4E0C4877-8EE1-441D-BE71-AEAC85BCD776}" destId="{93553DC7-4973-4180-BAB0-0AA34A9CC3E3}" srcOrd="0" destOrd="0" presId="urn:microsoft.com/office/officeart/2008/layout/HorizontalMultiLevelHierarchy"/>
    <dgm:cxn modelId="{358EFEFC-9089-4D96-AF4A-B89E996FFC8D}" type="presOf" srcId="{4BBF2DAC-4FF2-4C73-8A6F-B4F40546A345}" destId="{0559107B-962D-42B6-B234-AB0F279A2746}" srcOrd="0" destOrd="0" presId="urn:microsoft.com/office/officeart/2008/layout/HorizontalMultiLevelHierarchy"/>
    <dgm:cxn modelId="{BEA4DFA8-3868-4182-8D04-C2BA39C93769}" type="presOf" srcId="{2E3C1FA7-AF2E-4620-98A3-7FD4DFF0ED1B}" destId="{FFD86F55-38FC-4157-A78A-B3999F06E3F5}" srcOrd="0" destOrd="0" presId="urn:microsoft.com/office/officeart/2008/layout/HorizontalMultiLevelHierarchy"/>
    <dgm:cxn modelId="{005E2C01-5363-4FA7-AF5B-D469F5E3C63E}" type="presOf" srcId="{91B9E6F3-AE3C-4AC1-BD52-3DF398AA505D}" destId="{E6A8EDFA-8629-42FB-8FE4-2EBBA98C4946}" srcOrd="1" destOrd="0" presId="urn:microsoft.com/office/officeart/2008/layout/HorizontalMultiLevelHierarchy"/>
    <dgm:cxn modelId="{E52F0C86-72F6-4D76-B315-185B71E19636}" type="presOf" srcId="{313F248B-556F-46A5-9DD2-3E9A06D6BB7C}" destId="{0D94F735-11C5-45BC-8D5A-2A773C5995D8}" srcOrd="0" destOrd="0" presId="urn:microsoft.com/office/officeart/2008/layout/HorizontalMultiLevelHierarchy"/>
    <dgm:cxn modelId="{07F054A0-1224-436B-BF1D-0A9B4202AF10}" srcId="{F1F36B95-2EDC-433C-9A0E-B6C9D01BF544}" destId="{5B0EF460-0149-4324-B864-3432252C2193}" srcOrd="4" destOrd="0" parTransId="{9F852B5C-75D8-4C48-AAC2-BDF28796E756}" sibTransId="{21008486-A443-421E-BF2D-032128F00D81}"/>
    <dgm:cxn modelId="{C295A85C-08C9-4A79-895F-4AA944226D46}" srcId="{112419EA-CF48-46CC-9AFE-9DA52D8504E2}" destId="{F1F36B95-2EDC-433C-9A0E-B6C9D01BF544}" srcOrd="0" destOrd="0" parTransId="{A2D989BC-45AF-444A-B6C3-09917B1175B2}" sibTransId="{E9EEEB75-07EE-4421-B57F-4787B88BA51F}"/>
    <dgm:cxn modelId="{753104F7-7A71-4E8E-AB41-39855B0D5AAC}" type="presParOf" srcId="{375B5756-FF05-41F4-B59F-175BA21557B6}" destId="{97716365-C322-4FB0-978E-B8B52BB4C77C}" srcOrd="0" destOrd="0" presId="urn:microsoft.com/office/officeart/2008/layout/HorizontalMultiLevelHierarchy"/>
    <dgm:cxn modelId="{D5E16A7F-4B6F-45E9-B15F-120D62663280}" type="presParOf" srcId="{97716365-C322-4FB0-978E-B8B52BB4C77C}" destId="{38D6158C-938F-4514-8D13-63BB2BE36349}" srcOrd="0" destOrd="0" presId="urn:microsoft.com/office/officeart/2008/layout/HorizontalMultiLevelHierarchy"/>
    <dgm:cxn modelId="{98552BDD-C241-477F-98B8-BF9B74EAA993}" type="presParOf" srcId="{97716365-C322-4FB0-978E-B8B52BB4C77C}" destId="{0EEE3A9E-FA51-4E02-9792-FC741FD8193F}" srcOrd="1" destOrd="0" presId="urn:microsoft.com/office/officeart/2008/layout/HorizontalMultiLevelHierarchy"/>
    <dgm:cxn modelId="{DF8B28E3-BD48-4C02-A557-CC617CF2ED7E}" type="presParOf" srcId="{0EEE3A9E-FA51-4E02-9792-FC741FD8193F}" destId="{F9F365FA-0944-4DEB-B4A2-366C0243373B}" srcOrd="0" destOrd="0" presId="urn:microsoft.com/office/officeart/2008/layout/HorizontalMultiLevelHierarchy"/>
    <dgm:cxn modelId="{0B6983EF-A8AC-4439-B570-31A7E8D86674}" type="presParOf" srcId="{F9F365FA-0944-4DEB-B4A2-366C0243373B}" destId="{6DFD2C49-143C-4056-8427-244CE2879B1D}" srcOrd="0" destOrd="0" presId="urn:microsoft.com/office/officeart/2008/layout/HorizontalMultiLevelHierarchy"/>
    <dgm:cxn modelId="{454F510D-7D6D-44BF-9FFF-5CAF7EC6B0F3}" type="presParOf" srcId="{0EEE3A9E-FA51-4E02-9792-FC741FD8193F}" destId="{21A8C84C-14F1-4EF8-BD97-AE66312D030B}" srcOrd="1" destOrd="0" presId="urn:microsoft.com/office/officeart/2008/layout/HorizontalMultiLevelHierarchy"/>
    <dgm:cxn modelId="{0CD23628-9E3D-408D-AC4E-5813454CE29C}" type="presParOf" srcId="{21A8C84C-14F1-4EF8-BD97-AE66312D030B}" destId="{0D94F735-11C5-45BC-8D5A-2A773C5995D8}" srcOrd="0" destOrd="0" presId="urn:microsoft.com/office/officeart/2008/layout/HorizontalMultiLevelHierarchy"/>
    <dgm:cxn modelId="{E579FD86-15DF-405A-A8B6-6671D2853C82}" type="presParOf" srcId="{21A8C84C-14F1-4EF8-BD97-AE66312D030B}" destId="{2EDDC3E6-47DB-4D9E-8F05-CFCBDCF676B5}" srcOrd="1" destOrd="0" presId="urn:microsoft.com/office/officeart/2008/layout/HorizontalMultiLevelHierarchy"/>
    <dgm:cxn modelId="{07613672-4ABF-4A9D-8808-9A374E861B2D}" type="presParOf" srcId="{0EEE3A9E-FA51-4E02-9792-FC741FD8193F}" destId="{80A2DDAC-6310-4221-815A-C942B60A78E3}" srcOrd="2" destOrd="0" presId="urn:microsoft.com/office/officeart/2008/layout/HorizontalMultiLevelHierarchy"/>
    <dgm:cxn modelId="{E609CFC1-A998-4E84-8CB4-12DB7877B5D0}" type="presParOf" srcId="{80A2DDAC-6310-4221-815A-C942B60A78E3}" destId="{651CC5A7-D72F-43C6-A53F-64369576D06D}" srcOrd="0" destOrd="0" presId="urn:microsoft.com/office/officeart/2008/layout/HorizontalMultiLevelHierarchy"/>
    <dgm:cxn modelId="{AF041511-4B85-493F-972F-6DF96D3B64BC}" type="presParOf" srcId="{0EEE3A9E-FA51-4E02-9792-FC741FD8193F}" destId="{79977B24-D9D5-4E06-813A-2338E3602028}" srcOrd="3" destOrd="0" presId="urn:microsoft.com/office/officeart/2008/layout/HorizontalMultiLevelHierarchy"/>
    <dgm:cxn modelId="{D0663BB7-C151-4E57-8642-8DA115C25447}" type="presParOf" srcId="{79977B24-D9D5-4E06-813A-2338E3602028}" destId="{CA9E8A74-4759-43E8-AA28-2CF986F61158}" srcOrd="0" destOrd="0" presId="urn:microsoft.com/office/officeart/2008/layout/HorizontalMultiLevelHierarchy"/>
    <dgm:cxn modelId="{A28D7691-C43F-4F30-AAA7-57F1E7EDB3EF}" type="presParOf" srcId="{79977B24-D9D5-4E06-813A-2338E3602028}" destId="{6E321ED1-F72C-41D3-A770-6DAF9A5C111B}" srcOrd="1" destOrd="0" presId="urn:microsoft.com/office/officeart/2008/layout/HorizontalMultiLevelHierarchy"/>
    <dgm:cxn modelId="{497A2D33-D9D1-4690-B92D-00774FB628A3}" type="presParOf" srcId="{0EEE3A9E-FA51-4E02-9792-FC741FD8193F}" destId="{8E56A2C1-6A35-45F4-9D1E-14D5923F49C1}" srcOrd="4" destOrd="0" presId="urn:microsoft.com/office/officeart/2008/layout/HorizontalMultiLevelHierarchy"/>
    <dgm:cxn modelId="{86A2CC86-F451-467A-AF28-1C7F08A791E2}" type="presParOf" srcId="{8E56A2C1-6A35-45F4-9D1E-14D5923F49C1}" destId="{3FE38274-B961-4754-9052-0D214E1D43A5}" srcOrd="0" destOrd="0" presId="urn:microsoft.com/office/officeart/2008/layout/HorizontalMultiLevelHierarchy"/>
    <dgm:cxn modelId="{67180E62-86B1-4A52-BA12-915F58B44852}" type="presParOf" srcId="{0EEE3A9E-FA51-4E02-9792-FC741FD8193F}" destId="{1D250D01-518E-44A1-A646-C022CFD90BCF}" srcOrd="5" destOrd="0" presId="urn:microsoft.com/office/officeart/2008/layout/HorizontalMultiLevelHierarchy"/>
    <dgm:cxn modelId="{26B8BDCA-D084-4F3E-8ED4-55D890CBA501}" type="presParOf" srcId="{1D250D01-518E-44A1-A646-C022CFD90BCF}" destId="{4FE036B6-A653-4BCE-9E01-39A7F5A9898A}" srcOrd="0" destOrd="0" presId="urn:microsoft.com/office/officeart/2008/layout/HorizontalMultiLevelHierarchy"/>
    <dgm:cxn modelId="{7D6221B7-F833-4718-8884-B8920E75CCF9}" type="presParOf" srcId="{1D250D01-518E-44A1-A646-C022CFD90BCF}" destId="{D3A8BA69-CAFE-4673-BC6B-28BB546AA863}" srcOrd="1" destOrd="0" presId="urn:microsoft.com/office/officeart/2008/layout/HorizontalMultiLevelHierarchy"/>
    <dgm:cxn modelId="{CAFDD67C-67C7-4B4A-8AA1-2AF869B20F7C}" type="presParOf" srcId="{0EEE3A9E-FA51-4E02-9792-FC741FD8193F}" destId="{FFD86F55-38FC-4157-A78A-B3999F06E3F5}" srcOrd="6" destOrd="0" presId="urn:microsoft.com/office/officeart/2008/layout/HorizontalMultiLevelHierarchy"/>
    <dgm:cxn modelId="{A98AECD6-E9C3-4F7F-85D1-AEA0822E1A9E}" type="presParOf" srcId="{FFD86F55-38FC-4157-A78A-B3999F06E3F5}" destId="{2D2C2BC6-229E-48E6-B31D-7AAD86B5E8B2}" srcOrd="0" destOrd="0" presId="urn:microsoft.com/office/officeart/2008/layout/HorizontalMultiLevelHierarchy"/>
    <dgm:cxn modelId="{3B9DFAC8-7973-48D2-8A26-E0E857246BF4}" type="presParOf" srcId="{0EEE3A9E-FA51-4E02-9792-FC741FD8193F}" destId="{28D4C3BA-D7B5-45A3-A767-18BBF12AD922}" srcOrd="7" destOrd="0" presId="urn:microsoft.com/office/officeart/2008/layout/HorizontalMultiLevelHierarchy"/>
    <dgm:cxn modelId="{64BBCAA4-B88E-4BE5-A5E3-9B100B0BF9D5}" type="presParOf" srcId="{28D4C3BA-D7B5-45A3-A767-18BBF12AD922}" destId="{05860B30-A908-4D00-9649-E89E3894A487}" srcOrd="0" destOrd="0" presId="urn:microsoft.com/office/officeart/2008/layout/HorizontalMultiLevelHierarchy"/>
    <dgm:cxn modelId="{05030AB6-1A82-4F7F-8B04-AF20B2BA871B}" type="presParOf" srcId="{28D4C3BA-D7B5-45A3-A767-18BBF12AD922}" destId="{438744CA-3650-45FE-ACE1-EEF43C09108F}" srcOrd="1" destOrd="0" presId="urn:microsoft.com/office/officeart/2008/layout/HorizontalMultiLevelHierarchy"/>
    <dgm:cxn modelId="{DEED9A8C-C4D5-4FBB-A4BE-A252F9CECB06}" type="presParOf" srcId="{0EEE3A9E-FA51-4E02-9792-FC741FD8193F}" destId="{874CD54C-517E-46BC-B303-216AAD679D6D}" srcOrd="8" destOrd="0" presId="urn:microsoft.com/office/officeart/2008/layout/HorizontalMultiLevelHierarchy"/>
    <dgm:cxn modelId="{96662B14-113D-421C-998B-3B186A72D504}" type="presParOf" srcId="{874CD54C-517E-46BC-B303-216AAD679D6D}" destId="{F7A52EBD-2CD3-46D9-BD13-640AD4C4BCC7}" srcOrd="0" destOrd="0" presId="urn:microsoft.com/office/officeart/2008/layout/HorizontalMultiLevelHierarchy"/>
    <dgm:cxn modelId="{67B59811-0F42-4698-B4E2-6DC2E30A1FE6}" type="presParOf" srcId="{0EEE3A9E-FA51-4E02-9792-FC741FD8193F}" destId="{3F4C1418-A790-42FD-ADCD-5F8933F1FDBC}" srcOrd="9" destOrd="0" presId="urn:microsoft.com/office/officeart/2008/layout/HorizontalMultiLevelHierarchy"/>
    <dgm:cxn modelId="{31AAEEB3-CF30-4B84-8AC9-55DA3FFF84D3}" type="presParOf" srcId="{3F4C1418-A790-42FD-ADCD-5F8933F1FDBC}" destId="{13B0B04F-6446-44C8-B956-7F2127FC9037}" srcOrd="0" destOrd="0" presId="urn:microsoft.com/office/officeart/2008/layout/HorizontalMultiLevelHierarchy"/>
    <dgm:cxn modelId="{D044047F-8887-4568-8B74-7D1FC139B850}" type="presParOf" srcId="{3F4C1418-A790-42FD-ADCD-5F8933F1FDBC}" destId="{83147688-CFD7-4630-A798-DBF3A369FF9A}" srcOrd="1" destOrd="0" presId="urn:microsoft.com/office/officeart/2008/layout/HorizontalMultiLevelHierarchy"/>
    <dgm:cxn modelId="{585C48D3-71EB-44BB-AB03-5435E304857A}" type="presParOf" srcId="{0EEE3A9E-FA51-4E02-9792-FC741FD8193F}" destId="{A5C717B4-D535-496A-82A3-195A2BE5CE45}" srcOrd="10" destOrd="0" presId="urn:microsoft.com/office/officeart/2008/layout/HorizontalMultiLevelHierarchy"/>
    <dgm:cxn modelId="{5DCE3348-54AE-4263-B672-3DCADCEAC32A}" type="presParOf" srcId="{A5C717B4-D535-496A-82A3-195A2BE5CE45}" destId="{E6A8EDFA-8629-42FB-8FE4-2EBBA98C4946}" srcOrd="0" destOrd="0" presId="urn:microsoft.com/office/officeart/2008/layout/HorizontalMultiLevelHierarchy"/>
    <dgm:cxn modelId="{175D7098-D8CF-44CB-B211-0E0DF65D2E59}" type="presParOf" srcId="{0EEE3A9E-FA51-4E02-9792-FC741FD8193F}" destId="{B8B812B6-BA2C-4C94-BCF1-DFEB8767AEA7}" srcOrd="11" destOrd="0" presId="urn:microsoft.com/office/officeart/2008/layout/HorizontalMultiLevelHierarchy"/>
    <dgm:cxn modelId="{85C0D7FF-ACAC-45E1-BDA5-91BF45DC1A97}" type="presParOf" srcId="{B8B812B6-BA2C-4C94-BCF1-DFEB8767AEA7}" destId="{BB59979B-7E98-49B0-9E2C-4EEF2FD73B25}" srcOrd="0" destOrd="0" presId="urn:microsoft.com/office/officeart/2008/layout/HorizontalMultiLevelHierarchy"/>
    <dgm:cxn modelId="{2FDD9E8C-4172-4E06-8C02-5EFFBDD23517}" type="presParOf" srcId="{B8B812B6-BA2C-4C94-BCF1-DFEB8767AEA7}" destId="{6144CCB6-1EDD-4F97-BC90-64F1DBA0328B}" srcOrd="1" destOrd="0" presId="urn:microsoft.com/office/officeart/2008/layout/HorizontalMultiLevelHierarchy"/>
    <dgm:cxn modelId="{2E7F710C-9EE9-4BA6-B276-A9480E9D4E60}" type="presParOf" srcId="{0EEE3A9E-FA51-4E02-9792-FC741FD8193F}" destId="{91C4D54E-2DD5-4B16-8D10-1F99369E1434}" srcOrd="12" destOrd="0" presId="urn:microsoft.com/office/officeart/2008/layout/HorizontalMultiLevelHierarchy"/>
    <dgm:cxn modelId="{4A63978F-4214-41E2-8B06-EA1BD6DDEF44}" type="presParOf" srcId="{91C4D54E-2DD5-4B16-8D10-1F99369E1434}" destId="{E909866F-D16C-4334-BEFD-F52AC88D3B67}" srcOrd="0" destOrd="0" presId="urn:microsoft.com/office/officeart/2008/layout/HorizontalMultiLevelHierarchy"/>
    <dgm:cxn modelId="{2588F6B3-ABE8-4687-AE42-AEC7167678EF}" type="presParOf" srcId="{0EEE3A9E-FA51-4E02-9792-FC741FD8193F}" destId="{8F1C9647-4BF4-48AE-9D93-D424D0AFE661}" srcOrd="13" destOrd="0" presId="urn:microsoft.com/office/officeart/2008/layout/HorizontalMultiLevelHierarchy"/>
    <dgm:cxn modelId="{67DEEA69-C981-49DE-B73C-23D9F7FE305C}" type="presParOf" srcId="{8F1C9647-4BF4-48AE-9D93-D424D0AFE661}" destId="{0559107B-962D-42B6-B234-AB0F279A2746}" srcOrd="0" destOrd="0" presId="urn:microsoft.com/office/officeart/2008/layout/HorizontalMultiLevelHierarchy"/>
    <dgm:cxn modelId="{44186D3B-87A8-47B1-880D-C92DB7DF71E5}" type="presParOf" srcId="{8F1C9647-4BF4-48AE-9D93-D424D0AFE661}" destId="{9544C4D7-E746-48B3-980C-E0710721B8FC}" srcOrd="1" destOrd="0" presId="urn:microsoft.com/office/officeart/2008/layout/HorizontalMultiLevelHierarchy"/>
    <dgm:cxn modelId="{ECA7105C-869F-40E6-BF1A-56D3990F9149}" type="presParOf" srcId="{0EEE3A9E-FA51-4E02-9792-FC741FD8193F}" destId="{AB451F12-CEB6-4400-806E-F6A058111F42}" srcOrd="14" destOrd="0" presId="urn:microsoft.com/office/officeart/2008/layout/HorizontalMultiLevelHierarchy"/>
    <dgm:cxn modelId="{69FAD116-6C8E-4102-A285-6BBA16072537}" type="presParOf" srcId="{AB451F12-CEB6-4400-806E-F6A058111F42}" destId="{82D972B2-1A0F-45EB-99A6-0A362281701E}" srcOrd="0" destOrd="0" presId="urn:microsoft.com/office/officeart/2008/layout/HorizontalMultiLevelHierarchy"/>
    <dgm:cxn modelId="{4338BDAD-F069-42E1-9FA9-55B7B38265CC}" type="presParOf" srcId="{0EEE3A9E-FA51-4E02-9792-FC741FD8193F}" destId="{FC6CE124-70C3-4842-AD8B-F44FEE9F2F8B}" srcOrd="15" destOrd="0" presId="urn:microsoft.com/office/officeart/2008/layout/HorizontalMultiLevelHierarchy"/>
    <dgm:cxn modelId="{EBB5ADDD-05F3-4F6A-BD7D-B90B810D8FEA}" type="presParOf" srcId="{FC6CE124-70C3-4842-AD8B-F44FEE9F2F8B}" destId="{93553DC7-4973-4180-BAB0-0AA34A9CC3E3}" srcOrd="0" destOrd="0" presId="urn:microsoft.com/office/officeart/2008/layout/HorizontalMultiLevelHierarchy"/>
    <dgm:cxn modelId="{7C9B4955-CA3E-4797-93E3-ED7D1D59B49D}" type="presParOf" srcId="{FC6CE124-70C3-4842-AD8B-F44FEE9F2F8B}" destId="{2DF4D89A-CD67-4C16-8345-8477800BBC4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CA4807-3640-4816-A538-17EA9BDD487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9822DA-2BDE-47E2-8950-30750681EF20}">
      <dgm:prSet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разработка и внедрение 15 </a:t>
          </a:r>
          <a:r>
            <a:rPr lang="ru-RU" sz="1600" b="1" dirty="0" err="1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разноуровневых</a:t>
          </a:r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 (ознакомительный, базовый, продвинутый) программ ДО;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EF8C993C-7431-4734-A208-279DD3022CA2}" type="parTrans" cxnId="{DA67DB81-8FDE-422D-B8BB-437130CC8B31}">
      <dgm:prSet/>
      <dgm:spPr/>
      <dgm:t>
        <a:bodyPr/>
        <a:lstStyle/>
        <a:p>
          <a:endParaRPr lang="ru-RU"/>
        </a:p>
      </dgm:t>
    </dgm:pt>
    <dgm:pt modelId="{41A74CA0-97E1-4E28-B465-71096DE2DF56}" type="sibTrans" cxnId="{DA67DB81-8FDE-422D-B8BB-437130CC8B31}">
      <dgm:prSet/>
      <dgm:spPr/>
      <dgm:t>
        <a:bodyPr/>
        <a:lstStyle/>
        <a:p>
          <a:endParaRPr lang="ru-RU"/>
        </a:p>
      </dgm:t>
    </dgm:pt>
    <dgm:pt modelId="{40674195-DD85-47B6-ACF2-CBF926AA3FA0}">
      <dgm:prSet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реализация программ в форме сетевого взаимодействия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8203FB41-9D1A-416D-ABA8-E8AE7060981C}" type="parTrans" cxnId="{01D8CF64-D2D3-4F95-998C-1863521250DC}">
      <dgm:prSet/>
      <dgm:spPr/>
      <dgm:t>
        <a:bodyPr/>
        <a:lstStyle/>
        <a:p>
          <a:endParaRPr lang="ru-RU"/>
        </a:p>
      </dgm:t>
    </dgm:pt>
    <dgm:pt modelId="{C424AD18-098B-4CF0-9F42-955C31A3FCB5}" type="sibTrans" cxnId="{01D8CF64-D2D3-4F95-998C-1863521250DC}">
      <dgm:prSet/>
      <dgm:spPr/>
      <dgm:t>
        <a:bodyPr/>
        <a:lstStyle/>
        <a:p>
          <a:endParaRPr lang="ru-RU"/>
        </a:p>
      </dgm:t>
    </dgm:pt>
    <dgm:pt modelId="{144A5551-8D0B-49D7-98C6-9C661FDA57FB}">
      <dgm:prSet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разработка и внедрение 24 дистанционных курса ДО (по 4 курса по каждой направленности дополнительного образования детей)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F8F5179B-EEC5-423F-9997-A12F097635A3}" type="parTrans" cxnId="{60D176C9-FDA7-493C-9099-21B547F6485C}">
      <dgm:prSet/>
      <dgm:spPr/>
      <dgm:t>
        <a:bodyPr/>
        <a:lstStyle/>
        <a:p>
          <a:endParaRPr lang="ru-RU"/>
        </a:p>
      </dgm:t>
    </dgm:pt>
    <dgm:pt modelId="{C74DA2C7-A568-458C-9D6F-3D0B0ADC4AA0}" type="sibTrans" cxnId="{60D176C9-FDA7-493C-9099-21B547F6485C}">
      <dgm:prSet/>
      <dgm:spPr/>
      <dgm:t>
        <a:bodyPr/>
        <a:lstStyle/>
        <a:p>
          <a:endParaRPr lang="ru-RU"/>
        </a:p>
      </dgm:t>
    </dgm:pt>
    <dgm:pt modelId="{B10FBBA6-7748-448E-B9D7-3A2C0A618B3B}">
      <dgm:prSet phldrT="[Текст]"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внедрение 3 моделей обеспечения доступности ДО для детей из сельской местности (выявление и описание лучших практик)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1D0ACC25-79B3-4CBC-A1D4-1BB389F4B20E}" type="parTrans" cxnId="{13C7B860-0C8D-4A3D-8848-B3E37663B482}">
      <dgm:prSet/>
      <dgm:spPr/>
      <dgm:t>
        <a:bodyPr/>
        <a:lstStyle/>
        <a:p>
          <a:endParaRPr lang="ru-RU"/>
        </a:p>
      </dgm:t>
    </dgm:pt>
    <dgm:pt modelId="{FD0E596D-CF9D-4A24-BED3-1BC506D8B38A}" type="sibTrans" cxnId="{13C7B860-0C8D-4A3D-8848-B3E37663B482}">
      <dgm:prSet/>
      <dgm:spPr/>
      <dgm:t>
        <a:bodyPr/>
        <a:lstStyle/>
        <a:p>
          <a:endParaRPr lang="ru-RU"/>
        </a:p>
      </dgm:t>
    </dgm:pt>
    <dgm:pt modelId="{DE4135AB-BDE4-4208-990A-87A7FB01EC6D}">
      <dgm:prSet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реализация программы инвентаризации по ДОД и независимая оценка качества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752C6A5B-4C68-452A-B414-D4F116A5B224}" type="parTrans" cxnId="{20D64D2F-02F4-4BDD-B308-B3461BB98E1A}">
      <dgm:prSet/>
      <dgm:spPr/>
      <dgm:t>
        <a:bodyPr/>
        <a:lstStyle/>
        <a:p>
          <a:endParaRPr lang="ru-RU"/>
        </a:p>
      </dgm:t>
    </dgm:pt>
    <dgm:pt modelId="{3DF39FD7-570D-4172-9CD3-593F5D5B6993}" type="sibTrans" cxnId="{20D64D2F-02F4-4BDD-B308-B3461BB98E1A}">
      <dgm:prSet/>
      <dgm:spPr/>
      <dgm:t>
        <a:bodyPr/>
        <a:lstStyle/>
        <a:p>
          <a:endParaRPr lang="ru-RU"/>
        </a:p>
      </dgm:t>
    </dgm:pt>
    <dgm:pt modelId="{FA55A06C-F183-473D-8DEA-1918349402A0}">
      <dgm:prSet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содержательное наполнение регионального навигатора по ДОП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70CBEA87-D9EF-4699-85A5-CFA00C6B8FDB}" type="parTrans" cxnId="{146465EF-6730-4F59-816C-711A99AA7014}">
      <dgm:prSet/>
      <dgm:spPr/>
      <dgm:t>
        <a:bodyPr/>
        <a:lstStyle/>
        <a:p>
          <a:endParaRPr lang="ru-RU"/>
        </a:p>
      </dgm:t>
    </dgm:pt>
    <dgm:pt modelId="{BE72AB8B-C692-4998-944F-8BCC956ADC00}" type="sibTrans" cxnId="{146465EF-6730-4F59-816C-711A99AA7014}">
      <dgm:prSet/>
      <dgm:spPr/>
      <dgm:t>
        <a:bodyPr/>
        <a:lstStyle/>
        <a:p>
          <a:endParaRPr lang="ru-RU"/>
        </a:p>
      </dgm:t>
    </dgm:pt>
    <dgm:pt modelId="{1750625B-115A-4158-9896-7ADA11F706EA}">
      <dgm:prSet custT="1"/>
      <dgm:spPr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апробация региональной модели персонифицированного финансирования</a:t>
          </a:r>
          <a:endParaRPr lang="ru-RU" sz="1600" b="1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181EF73F-834D-40D9-A8B0-8AE03E67671A}" type="parTrans" cxnId="{0FD1BB1A-D6C5-4741-AF69-D6B08C193443}">
      <dgm:prSet/>
      <dgm:spPr/>
      <dgm:t>
        <a:bodyPr/>
        <a:lstStyle/>
        <a:p>
          <a:endParaRPr lang="ru-RU"/>
        </a:p>
      </dgm:t>
    </dgm:pt>
    <dgm:pt modelId="{F53A407D-17F8-47A8-87C7-D87B4021B4AE}" type="sibTrans" cxnId="{0FD1BB1A-D6C5-4741-AF69-D6B08C193443}">
      <dgm:prSet/>
      <dgm:spPr/>
      <dgm:t>
        <a:bodyPr/>
        <a:lstStyle/>
        <a:p>
          <a:endParaRPr lang="ru-RU"/>
        </a:p>
      </dgm:t>
    </dgm:pt>
    <dgm:pt modelId="{DA1BBCE1-E104-4FEE-8934-3BA98EBDC60C}" type="pres">
      <dgm:prSet presAssocID="{45CA4807-3640-4816-A538-17EA9BDD487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5925302-26E7-4D02-8B43-96B9B036EB58}" type="pres">
      <dgm:prSet presAssocID="{45CA4807-3640-4816-A538-17EA9BDD487C}" presName="Name1" presStyleCnt="0"/>
      <dgm:spPr/>
    </dgm:pt>
    <dgm:pt modelId="{D75951ED-7C18-4A92-A9C7-EB219536297A}" type="pres">
      <dgm:prSet presAssocID="{45CA4807-3640-4816-A538-17EA9BDD487C}" presName="cycle" presStyleCnt="0"/>
      <dgm:spPr/>
    </dgm:pt>
    <dgm:pt modelId="{3FF5B99F-61E4-412C-9C30-9AE2C6E0E557}" type="pres">
      <dgm:prSet presAssocID="{45CA4807-3640-4816-A538-17EA9BDD487C}" presName="srcNode" presStyleLbl="node1" presStyleIdx="0" presStyleCnt="7"/>
      <dgm:spPr/>
    </dgm:pt>
    <dgm:pt modelId="{A98B59A3-D0D6-47B9-B97E-3457C836B36D}" type="pres">
      <dgm:prSet presAssocID="{45CA4807-3640-4816-A538-17EA9BDD487C}" presName="conn" presStyleLbl="parChTrans1D2" presStyleIdx="0" presStyleCnt="1"/>
      <dgm:spPr/>
      <dgm:t>
        <a:bodyPr/>
        <a:lstStyle/>
        <a:p>
          <a:endParaRPr lang="ru-RU"/>
        </a:p>
      </dgm:t>
    </dgm:pt>
    <dgm:pt modelId="{0D3880CE-E92A-4575-BE8D-111029C30D24}" type="pres">
      <dgm:prSet presAssocID="{45CA4807-3640-4816-A538-17EA9BDD487C}" presName="extraNode" presStyleLbl="node1" presStyleIdx="0" presStyleCnt="7"/>
      <dgm:spPr/>
    </dgm:pt>
    <dgm:pt modelId="{0A33EA5D-6010-486A-9A30-D1F97D44CA52}" type="pres">
      <dgm:prSet presAssocID="{45CA4807-3640-4816-A538-17EA9BDD487C}" presName="dstNode" presStyleLbl="node1" presStyleIdx="0" presStyleCnt="7"/>
      <dgm:spPr/>
    </dgm:pt>
    <dgm:pt modelId="{4A38EBD9-3447-4C9D-8967-D73C936D0CD7}" type="pres">
      <dgm:prSet presAssocID="{B10FBBA6-7748-448E-B9D7-3A2C0A618B3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DEDECB-CC74-4A84-A9ED-A076215AF35C}" type="pres">
      <dgm:prSet presAssocID="{B10FBBA6-7748-448E-B9D7-3A2C0A618B3B}" presName="accent_1" presStyleCnt="0"/>
      <dgm:spPr/>
    </dgm:pt>
    <dgm:pt modelId="{BE74CCF4-F20D-439E-8376-DE1868654AB6}" type="pres">
      <dgm:prSet presAssocID="{B10FBBA6-7748-448E-B9D7-3A2C0A618B3B}" presName="accentRepeatNode" presStyleLbl="solidFgAcc1" presStyleIdx="0" presStyleCnt="7"/>
      <dgm:spPr/>
    </dgm:pt>
    <dgm:pt modelId="{9F2AFAAB-6004-491E-ADD1-8EA601D4D790}" type="pres">
      <dgm:prSet presAssocID="{419822DA-2BDE-47E2-8950-30750681EF20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9B5DB-7C3D-489C-A1AE-025DD9F3C11D}" type="pres">
      <dgm:prSet presAssocID="{419822DA-2BDE-47E2-8950-30750681EF20}" presName="accent_2" presStyleCnt="0"/>
      <dgm:spPr/>
    </dgm:pt>
    <dgm:pt modelId="{D1EC72B5-17C1-4624-8A73-E9E38B674905}" type="pres">
      <dgm:prSet presAssocID="{419822DA-2BDE-47E2-8950-30750681EF20}" presName="accentRepeatNode" presStyleLbl="solidFgAcc1" presStyleIdx="1" presStyleCnt="7"/>
      <dgm:spPr/>
    </dgm:pt>
    <dgm:pt modelId="{55B3495E-97BF-4226-96AF-519B1880C9F2}" type="pres">
      <dgm:prSet presAssocID="{40674195-DD85-47B6-ACF2-CBF926AA3FA0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4C1D5-EBA4-48F4-9D99-FFFDC9FD20B6}" type="pres">
      <dgm:prSet presAssocID="{40674195-DD85-47B6-ACF2-CBF926AA3FA0}" presName="accent_3" presStyleCnt="0"/>
      <dgm:spPr/>
    </dgm:pt>
    <dgm:pt modelId="{AA48FB17-06B9-46F3-BE27-27F4AB7810EE}" type="pres">
      <dgm:prSet presAssocID="{40674195-DD85-47B6-ACF2-CBF926AA3FA0}" presName="accentRepeatNode" presStyleLbl="solidFgAcc1" presStyleIdx="2" presStyleCnt="7"/>
      <dgm:spPr/>
    </dgm:pt>
    <dgm:pt modelId="{D53E9420-503C-43B8-902A-A0FA9C4A2A45}" type="pres">
      <dgm:prSet presAssocID="{144A5551-8D0B-49D7-98C6-9C661FDA57FB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3E7D5-9E36-43E1-A405-E2A5FCC086AC}" type="pres">
      <dgm:prSet presAssocID="{144A5551-8D0B-49D7-98C6-9C661FDA57FB}" presName="accent_4" presStyleCnt="0"/>
      <dgm:spPr/>
    </dgm:pt>
    <dgm:pt modelId="{50DB4234-B3F3-4D9F-9F02-32478AE03002}" type="pres">
      <dgm:prSet presAssocID="{144A5551-8D0B-49D7-98C6-9C661FDA57FB}" presName="accentRepeatNode" presStyleLbl="solidFgAcc1" presStyleIdx="3" presStyleCnt="7"/>
      <dgm:spPr/>
    </dgm:pt>
    <dgm:pt modelId="{859A02D7-2BF9-45A7-9707-B658FF50A601}" type="pres">
      <dgm:prSet presAssocID="{DE4135AB-BDE4-4208-990A-87A7FB01EC6D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2C822-F95F-41B7-B274-1659CE0048A3}" type="pres">
      <dgm:prSet presAssocID="{DE4135AB-BDE4-4208-990A-87A7FB01EC6D}" presName="accent_5" presStyleCnt="0"/>
      <dgm:spPr/>
    </dgm:pt>
    <dgm:pt modelId="{B752EFFD-88EE-4C7E-A769-766ECDD29048}" type="pres">
      <dgm:prSet presAssocID="{DE4135AB-BDE4-4208-990A-87A7FB01EC6D}" presName="accentRepeatNode" presStyleLbl="solidFgAcc1" presStyleIdx="4" presStyleCnt="7"/>
      <dgm:spPr/>
    </dgm:pt>
    <dgm:pt modelId="{239AD553-9E59-409C-8526-1D44AEE9558B}" type="pres">
      <dgm:prSet presAssocID="{FA55A06C-F183-473D-8DEA-1918349402A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3F533-CDC1-483A-AA19-AF459E985E6C}" type="pres">
      <dgm:prSet presAssocID="{FA55A06C-F183-473D-8DEA-1918349402A0}" presName="accent_6" presStyleCnt="0"/>
      <dgm:spPr/>
    </dgm:pt>
    <dgm:pt modelId="{A9E3C3E7-776C-4CEF-977B-E686D668E0B1}" type="pres">
      <dgm:prSet presAssocID="{FA55A06C-F183-473D-8DEA-1918349402A0}" presName="accentRepeatNode" presStyleLbl="solidFgAcc1" presStyleIdx="5" presStyleCnt="7"/>
      <dgm:spPr/>
    </dgm:pt>
    <dgm:pt modelId="{494DDF33-0F72-4DFE-8AD5-D73313C292AE}" type="pres">
      <dgm:prSet presAssocID="{1750625B-115A-4158-9896-7ADA11F706EA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6C83A-245D-4CF9-9EDC-F9E8A345B66E}" type="pres">
      <dgm:prSet presAssocID="{1750625B-115A-4158-9896-7ADA11F706EA}" presName="accent_7" presStyleCnt="0"/>
      <dgm:spPr/>
    </dgm:pt>
    <dgm:pt modelId="{595A5C8D-1E39-45D8-BA0E-5FB590445DA9}" type="pres">
      <dgm:prSet presAssocID="{1750625B-115A-4158-9896-7ADA11F706EA}" presName="accentRepeatNode" presStyleLbl="solidFgAcc1" presStyleIdx="6" presStyleCnt="7"/>
      <dgm:spPr/>
    </dgm:pt>
  </dgm:ptLst>
  <dgm:cxnLst>
    <dgm:cxn modelId="{5D55E1F9-2FB3-4A11-AE36-1E759386EB86}" type="presOf" srcId="{DE4135AB-BDE4-4208-990A-87A7FB01EC6D}" destId="{859A02D7-2BF9-45A7-9707-B658FF50A601}" srcOrd="0" destOrd="0" presId="urn:microsoft.com/office/officeart/2008/layout/VerticalCurvedList"/>
    <dgm:cxn modelId="{A963C521-62B8-4694-89AC-15FFE7CAF396}" type="presOf" srcId="{FA55A06C-F183-473D-8DEA-1918349402A0}" destId="{239AD553-9E59-409C-8526-1D44AEE9558B}" srcOrd="0" destOrd="0" presId="urn:microsoft.com/office/officeart/2008/layout/VerticalCurvedList"/>
    <dgm:cxn modelId="{DA67DB81-8FDE-422D-B8BB-437130CC8B31}" srcId="{45CA4807-3640-4816-A538-17EA9BDD487C}" destId="{419822DA-2BDE-47E2-8950-30750681EF20}" srcOrd="1" destOrd="0" parTransId="{EF8C993C-7431-4734-A208-279DD3022CA2}" sibTransId="{41A74CA0-97E1-4E28-B465-71096DE2DF56}"/>
    <dgm:cxn modelId="{20D64D2F-02F4-4BDD-B308-B3461BB98E1A}" srcId="{45CA4807-3640-4816-A538-17EA9BDD487C}" destId="{DE4135AB-BDE4-4208-990A-87A7FB01EC6D}" srcOrd="4" destOrd="0" parTransId="{752C6A5B-4C68-452A-B414-D4F116A5B224}" sibTransId="{3DF39FD7-570D-4172-9CD3-593F5D5B6993}"/>
    <dgm:cxn modelId="{37E37FB2-256D-4A99-981E-86748E161316}" type="presOf" srcId="{144A5551-8D0B-49D7-98C6-9C661FDA57FB}" destId="{D53E9420-503C-43B8-902A-A0FA9C4A2A45}" srcOrd="0" destOrd="0" presId="urn:microsoft.com/office/officeart/2008/layout/VerticalCurvedList"/>
    <dgm:cxn modelId="{EFC608F2-5C9C-4053-90F2-69831E530E42}" type="presOf" srcId="{40674195-DD85-47B6-ACF2-CBF926AA3FA0}" destId="{55B3495E-97BF-4226-96AF-519B1880C9F2}" srcOrd="0" destOrd="0" presId="urn:microsoft.com/office/officeart/2008/layout/VerticalCurvedList"/>
    <dgm:cxn modelId="{13C7B860-0C8D-4A3D-8848-B3E37663B482}" srcId="{45CA4807-3640-4816-A538-17EA9BDD487C}" destId="{B10FBBA6-7748-448E-B9D7-3A2C0A618B3B}" srcOrd="0" destOrd="0" parTransId="{1D0ACC25-79B3-4CBC-A1D4-1BB389F4B20E}" sibTransId="{FD0E596D-CF9D-4A24-BED3-1BC506D8B38A}"/>
    <dgm:cxn modelId="{B2FC0FE1-9DB7-4EDF-B40E-0AE246EEE710}" type="presOf" srcId="{419822DA-2BDE-47E2-8950-30750681EF20}" destId="{9F2AFAAB-6004-491E-ADD1-8EA601D4D790}" srcOrd="0" destOrd="0" presId="urn:microsoft.com/office/officeart/2008/layout/VerticalCurvedList"/>
    <dgm:cxn modelId="{6E1CF24C-8401-47C3-821C-3879D2369B83}" type="presOf" srcId="{1750625B-115A-4158-9896-7ADA11F706EA}" destId="{494DDF33-0F72-4DFE-8AD5-D73313C292AE}" srcOrd="0" destOrd="0" presId="urn:microsoft.com/office/officeart/2008/layout/VerticalCurvedList"/>
    <dgm:cxn modelId="{B52F1595-2475-4479-A613-A87FE138BA36}" type="presOf" srcId="{FD0E596D-CF9D-4A24-BED3-1BC506D8B38A}" destId="{A98B59A3-D0D6-47B9-B97E-3457C836B36D}" srcOrd="0" destOrd="0" presId="urn:microsoft.com/office/officeart/2008/layout/VerticalCurvedList"/>
    <dgm:cxn modelId="{83C309D0-4BCA-4E70-9BCD-2A50A3687551}" type="presOf" srcId="{45CA4807-3640-4816-A538-17EA9BDD487C}" destId="{DA1BBCE1-E104-4FEE-8934-3BA98EBDC60C}" srcOrd="0" destOrd="0" presId="urn:microsoft.com/office/officeart/2008/layout/VerticalCurvedList"/>
    <dgm:cxn modelId="{0FD1BB1A-D6C5-4741-AF69-D6B08C193443}" srcId="{45CA4807-3640-4816-A538-17EA9BDD487C}" destId="{1750625B-115A-4158-9896-7ADA11F706EA}" srcOrd="6" destOrd="0" parTransId="{181EF73F-834D-40D9-A8B0-8AE03E67671A}" sibTransId="{F53A407D-17F8-47A8-87C7-D87B4021B4AE}"/>
    <dgm:cxn modelId="{146465EF-6730-4F59-816C-711A99AA7014}" srcId="{45CA4807-3640-4816-A538-17EA9BDD487C}" destId="{FA55A06C-F183-473D-8DEA-1918349402A0}" srcOrd="5" destOrd="0" parTransId="{70CBEA87-D9EF-4699-85A5-CFA00C6B8FDB}" sibTransId="{BE72AB8B-C692-4998-944F-8BCC956ADC00}"/>
    <dgm:cxn modelId="{8F800064-2224-42AF-8A4A-64AF8B484A1D}" type="presOf" srcId="{B10FBBA6-7748-448E-B9D7-3A2C0A618B3B}" destId="{4A38EBD9-3447-4C9D-8967-D73C936D0CD7}" srcOrd="0" destOrd="0" presId="urn:microsoft.com/office/officeart/2008/layout/VerticalCurvedList"/>
    <dgm:cxn modelId="{01D8CF64-D2D3-4F95-998C-1863521250DC}" srcId="{45CA4807-3640-4816-A538-17EA9BDD487C}" destId="{40674195-DD85-47B6-ACF2-CBF926AA3FA0}" srcOrd="2" destOrd="0" parTransId="{8203FB41-9D1A-416D-ABA8-E8AE7060981C}" sibTransId="{C424AD18-098B-4CF0-9F42-955C31A3FCB5}"/>
    <dgm:cxn modelId="{60D176C9-FDA7-493C-9099-21B547F6485C}" srcId="{45CA4807-3640-4816-A538-17EA9BDD487C}" destId="{144A5551-8D0B-49D7-98C6-9C661FDA57FB}" srcOrd="3" destOrd="0" parTransId="{F8F5179B-EEC5-423F-9997-A12F097635A3}" sibTransId="{C74DA2C7-A568-458C-9D6F-3D0B0ADC4AA0}"/>
    <dgm:cxn modelId="{AD985F72-6D8B-40E7-8295-19D35EC88098}" type="presParOf" srcId="{DA1BBCE1-E104-4FEE-8934-3BA98EBDC60C}" destId="{E5925302-26E7-4D02-8B43-96B9B036EB58}" srcOrd="0" destOrd="0" presId="urn:microsoft.com/office/officeart/2008/layout/VerticalCurvedList"/>
    <dgm:cxn modelId="{5FFCF9A1-720F-4127-B91F-04D909A3C0F3}" type="presParOf" srcId="{E5925302-26E7-4D02-8B43-96B9B036EB58}" destId="{D75951ED-7C18-4A92-A9C7-EB219536297A}" srcOrd="0" destOrd="0" presId="urn:microsoft.com/office/officeart/2008/layout/VerticalCurvedList"/>
    <dgm:cxn modelId="{63044B5B-15AF-48D4-AC8D-008106728629}" type="presParOf" srcId="{D75951ED-7C18-4A92-A9C7-EB219536297A}" destId="{3FF5B99F-61E4-412C-9C30-9AE2C6E0E557}" srcOrd="0" destOrd="0" presId="urn:microsoft.com/office/officeart/2008/layout/VerticalCurvedList"/>
    <dgm:cxn modelId="{81DB1CAF-6217-4845-B862-57A8732ECE8B}" type="presParOf" srcId="{D75951ED-7C18-4A92-A9C7-EB219536297A}" destId="{A98B59A3-D0D6-47B9-B97E-3457C836B36D}" srcOrd="1" destOrd="0" presId="urn:microsoft.com/office/officeart/2008/layout/VerticalCurvedList"/>
    <dgm:cxn modelId="{E46D513E-819C-4D94-AD18-902E2C459C41}" type="presParOf" srcId="{D75951ED-7C18-4A92-A9C7-EB219536297A}" destId="{0D3880CE-E92A-4575-BE8D-111029C30D24}" srcOrd="2" destOrd="0" presId="urn:microsoft.com/office/officeart/2008/layout/VerticalCurvedList"/>
    <dgm:cxn modelId="{8B88E638-9430-4625-A8D5-B829C0EBBD4C}" type="presParOf" srcId="{D75951ED-7C18-4A92-A9C7-EB219536297A}" destId="{0A33EA5D-6010-486A-9A30-D1F97D44CA52}" srcOrd="3" destOrd="0" presId="urn:microsoft.com/office/officeart/2008/layout/VerticalCurvedList"/>
    <dgm:cxn modelId="{39AFCB48-B417-4144-9202-81EB2EEB1AAF}" type="presParOf" srcId="{E5925302-26E7-4D02-8B43-96B9B036EB58}" destId="{4A38EBD9-3447-4C9D-8967-D73C936D0CD7}" srcOrd="1" destOrd="0" presId="urn:microsoft.com/office/officeart/2008/layout/VerticalCurvedList"/>
    <dgm:cxn modelId="{382E6833-4A0B-48B3-9AFD-A155E5B5EA67}" type="presParOf" srcId="{E5925302-26E7-4D02-8B43-96B9B036EB58}" destId="{4FDEDECB-CC74-4A84-A9ED-A076215AF35C}" srcOrd="2" destOrd="0" presId="urn:microsoft.com/office/officeart/2008/layout/VerticalCurvedList"/>
    <dgm:cxn modelId="{ED544184-BA4B-4FE0-841D-84517EFE5131}" type="presParOf" srcId="{4FDEDECB-CC74-4A84-A9ED-A076215AF35C}" destId="{BE74CCF4-F20D-439E-8376-DE1868654AB6}" srcOrd="0" destOrd="0" presId="urn:microsoft.com/office/officeart/2008/layout/VerticalCurvedList"/>
    <dgm:cxn modelId="{3DF2DD33-85C5-47AD-980A-DAC0987829D1}" type="presParOf" srcId="{E5925302-26E7-4D02-8B43-96B9B036EB58}" destId="{9F2AFAAB-6004-491E-ADD1-8EA601D4D790}" srcOrd="3" destOrd="0" presId="urn:microsoft.com/office/officeart/2008/layout/VerticalCurvedList"/>
    <dgm:cxn modelId="{DDE4B0BA-FC82-4AD5-AA30-14DF3ECA9CE3}" type="presParOf" srcId="{E5925302-26E7-4D02-8B43-96B9B036EB58}" destId="{5769B5DB-7C3D-489C-A1AE-025DD9F3C11D}" srcOrd="4" destOrd="0" presId="urn:microsoft.com/office/officeart/2008/layout/VerticalCurvedList"/>
    <dgm:cxn modelId="{A87C5CA0-7A44-4E0D-A846-8C936E15AC28}" type="presParOf" srcId="{5769B5DB-7C3D-489C-A1AE-025DD9F3C11D}" destId="{D1EC72B5-17C1-4624-8A73-E9E38B674905}" srcOrd="0" destOrd="0" presId="urn:microsoft.com/office/officeart/2008/layout/VerticalCurvedList"/>
    <dgm:cxn modelId="{39156BDE-A3A6-4A5F-8E88-4F4CD6E7EBF8}" type="presParOf" srcId="{E5925302-26E7-4D02-8B43-96B9B036EB58}" destId="{55B3495E-97BF-4226-96AF-519B1880C9F2}" srcOrd="5" destOrd="0" presId="urn:microsoft.com/office/officeart/2008/layout/VerticalCurvedList"/>
    <dgm:cxn modelId="{B2DB0A13-7015-4E85-B3EB-99EDB72F0262}" type="presParOf" srcId="{E5925302-26E7-4D02-8B43-96B9B036EB58}" destId="{F1F4C1D5-EBA4-48F4-9D99-FFFDC9FD20B6}" srcOrd="6" destOrd="0" presId="urn:microsoft.com/office/officeart/2008/layout/VerticalCurvedList"/>
    <dgm:cxn modelId="{CFB23C2A-FE3D-4890-939C-D21FDFA1B27C}" type="presParOf" srcId="{F1F4C1D5-EBA4-48F4-9D99-FFFDC9FD20B6}" destId="{AA48FB17-06B9-46F3-BE27-27F4AB7810EE}" srcOrd="0" destOrd="0" presId="urn:microsoft.com/office/officeart/2008/layout/VerticalCurvedList"/>
    <dgm:cxn modelId="{D9C74DD0-F0F7-48FC-88D9-97496E5A192F}" type="presParOf" srcId="{E5925302-26E7-4D02-8B43-96B9B036EB58}" destId="{D53E9420-503C-43B8-902A-A0FA9C4A2A45}" srcOrd="7" destOrd="0" presId="urn:microsoft.com/office/officeart/2008/layout/VerticalCurvedList"/>
    <dgm:cxn modelId="{F80C812F-1FA2-42BC-9222-13B84AA790D8}" type="presParOf" srcId="{E5925302-26E7-4D02-8B43-96B9B036EB58}" destId="{3863E7D5-9E36-43E1-A405-E2A5FCC086AC}" srcOrd="8" destOrd="0" presId="urn:microsoft.com/office/officeart/2008/layout/VerticalCurvedList"/>
    <dgm:cxn modelId="{6E2B522C-2555-4860-84EE-7FAF93CBFF7E}" type="presParOf" srcId="{3863E7D5-9E36-43E1-A405-E2A5FCC086AC}" destId="{50DB4234-B3F3-4D9F-9F02-32478AE03002}" srcOrd="0" destOrd="0" presId="urn:microsoft.com/office/officeart/2008/layout/VerticalCurvedList"/>
    <dgm:cxn modelId="{0CC00CD8-D594-47C8-8DB7-3F3DB8BBE1FA}" type="presParOf" srcId="{E5925302-26E7-4D02-8B43-96B9B036EB58}" destId="{859A02D7-2BF9-45A7-9707-B658FF50A601}" srcOrd="9" destOrd="0" presId="urn:microsoft.com/office/officeart/2008/layout/VerticalCurvedList"/>
    <dgm:cxn modelId="{C5E40ACA-D8DF-4162-8375-B74D3887FB9C}" type="presParOf" srcId="{E5925302-26E7-4D02-8B43-96B9B036EB58}" destId="{4D62C822-F95F-41B7-B274-1659CE0048A3}" srcOrd="10" destOrd="0" presId="urn:microsoft.com/office/officeart/2008/layout/VerticalCurvedList"/>
    <dgm:cxn modelId="{3E1F5ED8-54DC-4F98-ADB0-6FE85B281735}" type="presParOf" srcId="{4D62C822-F95F-41B7-B274-1659CE0048A3}" destId="{B752EFFD-88EE-4C7E-A769-766ECDD29048}" srcOrd="0" destOrd="0" presId="urn:microsoft.com/office/officeart/2008/layout/VerticalCurvedList"/>
    <dgm:cxn modelId="{F6CA65F9-021A-47DB-B3BC-84409660489D}" type="presParOf" srcId="{E5925302-26E7-4D02-8B43-96B9B036EB58}" destId="{239AD553-9E59-409C-8526-1D44AEE9558B}" srcOrd="11" destOrd="0" presId="urn:microsoft.com/office/officeart/2008/layout/VerticalCurvedList"/>
    <dgm:cxn modelId="{6E7FBB18-9793-4C11-BF4E-F924CDAE0BB5}" type="presParOf" srcId="{E5925302-26E7-4D02-8B43-96B9B036EB58}" destId="{0A93F533-CDC1-483A-AA19-AF459E985E6C}" srcOrd="12" destOrd="0" presId="urn:microsoft.com/office/officeart/2008/layout/VerticalCurvedList"/>
    <dgm:cxn modelId="{2EE292E6-9BEA-4739-8073-62BEBA871C33}" type="presParOf" srcId="{0A93F533-CDC1-483A-AA19-AF459E985E6C}" destId="{A9E3C3E7-776C-4CEF-977B-E686D668E0B1}" srcOrd="0" destOrd="0" presId="urn:microsoft.com/office/officeart/2008/layout/VerticalCurvedList"/>
    <dgm:cxn modelId="{EE866290-5EC6-4BB9-A12C-3C57E310307A}" type="presParOf" srcId="{E5925302-26E7-4D02-8B43-96B9B036EB58}" destId="{494DDF33-0F72-4DFE-8AD5-D73313C292AE}" srcOrd="13" destOrd="0" presId="urn:microsoft.com/office/officeart/2008/layout/VerticalCurvedList"/>
    <dgm:cxn modelId="{10454D6E-A041-4A8C-82AB-E71E0C69D3E2}" type="presParOf" srcId="{E5925302-26E7-4D02-8B43-96B9B036EB58}" destId="{C346C83A-245D-4CF9-9EDC-F9E8A345B66E}" srcOrd="14" destOrd="0" presId="urn:microsoft.com/office/officeart/2008/layout/VerticalCurvedList"/>
    <dgm:cxn modelId="{FC9A60D2-A76A-42CE-87D6-05B2EDE056DF}" type="presParOf" srcId="{C346C83A-245D-4CF9-9EDC-F9E8A345B66E}" destId="{595A5C8D-1E39-45D8-BA0E-5FB590445DA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3CD39-38B1-4524-A951-773FEFF6CAF7}">
      <dsp:nvSpPr>
        <dsp:cNvPr id="0" name=""/>
        <dsp:cNvSpPr/>
      </dsp:nvSpPr>
      <dsp:spPr>
        <a:xfrm>
          <a:off x="0" y="0"/>
          <a:ext cx="3548554" cy="112764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Департамент образования ЯО</a:t>
          </a:r>
          <a:endParaRPr lang="ru-RU" sz="18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028" y="33028"/>
        <a:ext cx="2199801" cy="1061589"/>
      </dsp:txXfrm>
    </dsp:sp>
    <dsp:sp modelId="{CBF9ACE3-2FAD-4091-9B72-D647E9029D24}">
      <dsp:nvSpPr>
        <dsp:cNvPr id="0" name=""/>
        <dsp:cNvSpPr/>
      </dsp:nvSpPr>
      <dsp:spPr>
        <a:xfrm>
          <a:off x="264989" y="1284262"/>
          <a:ext cx="3548554" cy="112764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Региональный модельный центр ДОД ЯО</a:t>
          </a:r>
          <a:endParaRPr lang="ru-RU" sz="18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8017" y="1317290"/>
        <a:ext cx="2484539" cy="1061589"/>
      </dsp:txXfrm>
    </dsp:sp>
    <dsp:sp modelId="{8DFA18DB-B0C5-4D70-9C86-F31552DE9134}">
      <dsp:nvSpPr>
        <dsp:cNvPr id="0" name=""/>
        <dsp:cNvSpPr/>
      </dsp:nvSpPr>
      <dsp:spPr>
        <a:xfrm>
          <a:off x="529978" y="2568525"/>
          <a:ext cx="3548554" cy="112764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опорных пунктов в муниципальных районах ЯО</a:t>
          </a:r>
          <a:endParaRPr lang="ru-RU" sz="13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3006" y="2601553"/>
        <a:ext cx="2484539" cy="1061589"/>
      </dsp:txXfrm>
    </dsp:sp>
    <dsp:sp modelId="{1681C09C-4A41-445E-B239-90EAE8A34639}">
      <dsp:nvSpPr>
        <dsp:cNvPr id="0" name=""/>
        <dsp:cNvSpPr/>
      </dsp:nvSpPr>
      <dsp:spPr>
        <a:xfrm>
          <a:off x="767821" y="3834678"/>
          <a:ext cx="3548554" cy="112764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Образовательные организации ЯО</a:t>
          </a:r>
          <a:endParaRPr lang="ru-RU" sz="13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0849" y="3867706"/>
        <a:ext cx="2484539" cy="1061589"/>
      </dsp:txXfrm>
    </dsp:sp>
    <dsp:sp modelId="{AB36E43A-7710-4B7D-B27F-16C22839A122}">
      <dsp:nvSpPr>
        <dsp:cNvPr id="0" name=""/>
        <dsp:cNvSpPr/>
      </dsp:nvSpPr>
      <dsp:spPr>
        <a:xfrm>
          <a:off x="1059957" y="5137050"/>
          <a:ext cx="3548554" cy="112764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42000">
              <a:schemeClr val="accent4">
                <a:lumMod val="40000"/>
                <a:lumOff val="60000"/>
              </a:schemeClr>
            </a:gs>
            <a:gs pos="89071">
              <a:schemeClr val="accent1">
                <a:lumMod val="60000"/>
                <a:lumOff val="40000"/>
              </a:schemeClr>
            </a:gs>
            <a:gs pos="65000">
              <a:schemeClr val="accent6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Учреждения культуры, физкультуры и спорта, осуществляющие образовательную деятельность</a:t>
          </a:r>
          <a:endParaRPr lang="ru-RU" sz="13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92985" y="5170078"/>
        <a:ext cx="2484539" cy="1061589"/>
      </dsp:txXfrm>
    </dsp:sp>
    <dsp:sp modelId="{C8B26731-563A-4BC9-9518-61DF161B5CF2}">
      <dsp:nvSpPr>
        <dsp:cNvPr id="0" name=""/>
        <dsp:cNvSpPr/>
      </dsp:nvSpPr>
      <dsp:spPr>
        <a:xfrm>
          <a:off x="2815584" y="823807"/>
          <a:ext cx="732969" cy="7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2980502" y="823807"/>
        <a:ext cx="403133" cy="551559"/>
      </dsp:txXfrm>
    </dsp:sp>
    <dsp:sp modelId="{CD1C17EB-A603-46D7-82AD-9F7C4AA6C7D8}">
      <dsp:nvSpPr>
        <dsp:cNvPr id="0" name=""/>
        <dsp:cNvSpPr/>
      </dsp:nvSpPr>
      <dsp:spPr>
        <a:xfrm>
          <a:off x="3080574" y="2108070"/>
          <a:ext cx="732969" cy="7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3245492" y="2108070"/>
        <a:ext cx="403133" cy="551559"/>
      </dsp:txXfrm>
    </dsp:sp>
    <dsp:sp modelId="{3EBEEFFE-238F-48D1-AE68-97962FEEB858}">
      <dsp:nvSpPr>
        <dsp:cNvPr id="0" name=""/>
        <dsp:cNvSpPr/>
      </dsp:nvSpPr>
      <dsp:spPr>
        <a:xfrm>
          <a:off x="3345563" y="3373538"/>
          <a:ext cx="732969" cy="7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3510481" y="3373538"/>
        <a:ext cx="403133" cy="551559"/>
      </dsp:txXfrm>
    </dsp:sp>
    <dsp:sp modelId="{5F33CE26-55E7-46B3-85D1-0DD009C53860}">
      <dsp:nvSpPr>
        <dsp:cNvPr id="0" name=""/>
        <dsp:cNvSpPr/>
      </dsp:nvSpPr>
      <dsp:spPr>
        <a:xfrm>
          <a:off x="3610553" y="4670330"/>
          <a:ext cx="732969" cy="7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3775471" y="4670330"/>
        <a:ext cx="403133" cy="551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51F12-CEB6-4400-806E-F6A058111F42}">
      <dsp:nvSpPr>
        <dsp:cNvPr id="0" name=""/>
        <dsp:cNvSpPr/>
      </dsp:nvSpPr>
      <dsp:spPr>
        <a:xfrm>
          <a:off x="1430506" y="3286381"/>
          <a:ext cx="441184" cy="2942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592" y="0"/>
              </a:lnTo>
              <a:lnTo>
                <a:pt x="220592" y="2942350"/>
              </a:lnTo>
              <a:lnTo>
                <a:pt x="441184" y="294235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76717" y="4683175"/>
        <a:ext cx="148762" cy="148762"/>
      </dsp:txXfrm>
    </dsp:sp>
    <dsp:sp modelId="{91C4D54E-2DD5-4B16-8D10-1F99369E1434}">
      <dsp:nvSpPr>
        <dsp:cNvPr id="0" name=""/>
        <dsp:cNvSpPr/>
      </dsp:nvSpPr>
      <dsp:spPr>
        <a:xfrm>
          <a:off x="1430506" y="3286381"/>
          <a:ext cx="441184" cy="2101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592" y="0"/>
              </a:lnTo>
              <a:lnTo>
                <a:pt x="220592" y="2101679"/>
              </a:lnTo>
              <a:lnTo>
                <a:pt x="441184" y="210167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597411" y="4283533"/>
        <a:ext cx="107374" cy="107374"/>
      </dsp:txXfrm>
    </dsp:sp>
    <dsp:sp modelId="{A5C717B4-D535-496A-82A3-195A2BE5CE45}">
      <dsp:nvSpPr>
        <dsp:cNvPr id="0" name=""/>
        <dsp:cNvSpPr/>
      </dsp:nvSpPr>
      <dsp:spPr>
        <a:xfrm>
          <a:off x="1430506" y="3286381"/>
          <a:ext cx="441184" cy="126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592" y="0"/>
              </a:lnTo>
              <a:lnTo>
                <a:pt x="220592" y="1261007"/>
              </a:lnTo>
              <a:lnTo>
                <a:pt x="441184" y="12610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617699" y="3883486"/>
        <a:ext cx="66797" cy="66797"/>
      </dsp:txXfrm>
    </dsp:sp>
    <dsp:sp modelId="{874CD54C-517E-46BC-B303-216AAD679D6D}">
      <dsp:nvSpPr>
        <dsp:cNvPr id="0" name=""/>
        <dsp:cNvSpPr/>
      </dsp:nvSpPr>
      <dsp:spPr>
        <a:xfrm>
          <a:off x="1430506" y="3286381"/>
          <a:ext cx="441184" cy="420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592" y="0"/>
              </a:lnTo>
              <a:lnTo>
                <a:pt x="220592" y="420335"/>
              </a:lnTo>
              <a:lnTo>
                <a:pt x="441184" y="4203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635864" y="3481315"/>
        <a:ext cx="30468" cy="30468"/>
      </dsp:txXfrm>
    </dsp:sp>
    <dsp:sp modelId="{FFD86F55-38FC-4157-A78A-B3999F06E3F5}">
      <dsp:nvSpPr>
        <dsp:cNvPr id="0" name=""/>
        <dsp:cNvSpPr/>
      </dsp:nvSpPr>
      <dsp:spPr>
        <a:xfrm>
          <a:off x="1430506" y="2866045"/>
          <a:ext cx="441184" cy="420335"/>
        </a:xfrm>
        <a:custGeom>
          <a:avLst/>
          <a:gdLst/>
          <a:ahLst/>
          <a:cxnLst/>
          <a:rect l="0" t="0" r="0" b="0"/>
          <a:pathLst>
            <a:path>
              <a:moveTo>
                <a:pt x="0" y="420335"/>
              </a:moveTo>
              <a:lnTo>
                <a:pt x="220592" y="420335"/>
              </a:lnTo>
              <a:lnTo>
                <a:pt x="220592" y="0"/>
              </a:lnTo>
              <a:lnTo>
                <a:pt x="441184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635864" y="3060979"/>
        <a:ext cx="30468" cy="30468"/>
      </dsp:txXfrm>
    </dsp:sp>
    <dsp:sp modelId="{8E56A2C1-6A35-45F4-9D1E-14D5923F49C1}">
      <dsp:nvSpPr>
        <dsp:cNvPr id="0" name=""/>
        <dsp:cNvSpPr/>
      </dsp:nvSpPr>
      <dsp:spPr>
        <a:xfrm>
          <a:off x="1430506" y="1974523"/>
          <a:ext cx="400507" cy="1311857"/>
        </a:xfrm>
        <a:custGeom>
          <a:avLst/>
          <a:gdLst/>
          <a:ahLst/>
          <a:cxnLst/>
          <a:rect l="0" t="0" r="0" b="0"/>
          <a:pathLst>
            <a:path>
              <a:moveTo>
                <a:pt x="0" y="1311857"/>
              </a:moveTo>
              <a:lnTo>
                <a:pt x="200253" y="1311857"/>
              </a:lnTo>
              <a:lnTo>
                <a:pt x="200253" y="0"/>
              </a:lnTo>
              <a:lnTo>
                <a:pt x="400507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96468" y="2596161"/>
        <a:ext cx="68581" cy="68581"/>
      </dsp:txXfrm>
    </dsp:sp>
    <dsp:sp modelId="{80A2DDAC-6310-4221-815A-C942B60A78E3}">
      <dsp:nvSpPr>
        <dsp:cNvPr id="0" name=""/>
        <dsp:cNvSpPr/>
      </dsp:nvSpPr>
      <dsp:spPr>
        <a:xfrm>
          <a:off x="1430506" y="1184702"/>
          <a:ext cx="441184" cy="2101679"/>
        </a:xfrm>
        <a:custGeom>
          <a:avLst/>
          <a:gdLst/>
          <a:ahLst/>
          <a:cxnLst/>
          <a:rect l="0" t="0" r="0" b="0"/>
          <a:pathLst>
            <a:path>
              <a:moveTo>
                <a:pt x="0" y="2101679"/>
              </a:moveTo>
              <a:lnTo>
                <a:pt x="220592" y="2101679"/>
              </a:lnTo>
              <a:lnTo>
                <a:pt x="220592" y="0"/>
              </a:lnTo>
              <a:lnTo>
                <a:pt x="441184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597411" y="2181854"/>
        <a:ext cx="107374" cy="107374"/>
      </dsp:txXfrm>
    </dsp:sp>
    <dsp:sp modelId="{F9F365FA-0944-4DEB-B4A2-366C0243373B}">
      <dsp:nvSpPr>
        <dsp:cNvPr id="0" name=""/>
        <dsp:cNvSpPr/>
      </dsp:nvSpPr>
      <dsp:spPr>
        <a:xfrm>
          <a:off x="1430506" y="344030"/>
          <a:ext cx="441184" cy="2942350"/>
        </a:xfrm>
        <a:custGeom>
          <a:avLst/>
          <a:gdLst/>
          <a:ahLst/>
          <a:cxnLst/>
          <a:rect l="0" t="0" r="0" b="0"/>
          <a:pathLst>
            <a:path>
              <a:moveTo>
                <a:pt x="0" y="2942350"/>
              </a:moveTo>
              <a:lnTo>
                <a:pt x="220592" y="2942350"/>
              </a:lnTo>
              <a:lnTo>
                <a:pt x="220592" y="0"/>
              </a:lnTo>
              <a:lnTo>
                <a:pt x="441184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76717" y="1740825"/>
        <a:ext cx="148762" cy="148762"/>
      </dsp:txXfrm>
    </dsp:sp>
    <dsp:sp modelId="{38D6158C-938F-4514-8D13-63BB2BE36349}">
      <dsp:nvSpPr>
        <dsp:cNvPr id="0" name=""/>
        <dsp:cNvSpPr/>
      </dsp:nvSpPr>
      <dsp:spPr>
        <a:xfrm rot="16200000">
          <a:off x="-675597" y="2950112"/>
          <a:ext cx="3539669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n>
                <a:solidFill>
                  <a:srgbClr val="B69A9C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rPr>
            <a:t>Направления деятельность РМЦ ДО ЯО</a:t>
          </a:r>
          <a:endParaRPr lang="ru-RU" sz="2300" b="1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675597" y="2950112"/>
        <a:ext cx="3539669" cy="672537"/>
      </dsp:txXfrm>
    </dsp:sp>
    <dsp:sp modelId="{0D94F735-11C5-45BC-8D5A-2A773C5995D8}">
      <dsp:nvSpPr>
        <dsp:cNvPr id="0" name=""/>
        <dsp:cNvSpPr/>
      </dsp:nvSpPr>
      <dsp:spPr>
        <a:xfrm>
          <a:off x="1871690" y="7762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организационной, методической, нормативно-правовой, экспертно-консультационной поддержки ДО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7762"/>
        <a:ext cx="8431630" cy="672537"/>
      </dsp:txXfrm>
    </dsp:sp>
    <dsp:sp modelId="{CA9E8A74-4759-43E8-AA28-2CF986F61158}">
      <dsp:nvSpPr>
        <dsp:cNvPr id="0" name=""/>
        <dsp:cNvSpPr/>
      </dsp:nvSpPr>
      <dsp:spPr>
        <a:xfrm>
          <a:off x="1871690" y="848433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выявление, формирование и распространение лучших практик реализации современных, вариативных и востребованных ДОП для детей различных направленностей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848433"/>
        <a:ext cx="8431630" cy="672537"/>
      </dsp:txXfrm>
    </dsp:sp>
    <dsp:sp modelId="{4FE036B6-A653-4BCE-9E01-39A7F5A9898A}">
      <dsp:nvSpPr>
        <dsp:cNvPr id="0" name=""/>
        <dsp:cNvSpPr/>
      </dsp:nvSpPr>
      <dsp:spPr>
        <a:xfrm>
          <a:off x="1831013" y="1638254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выявление инфраструктурного, материально-технического и кадрового потенциала ДО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1013" y="1638254"/>
        <a:ext cx="8431630" cy="672537"/>
      </dsp:txXfrm>
    </dsp:sp>
    <dsp:sp modelId="{05860B30-A908-4D00-9649-E89E3894A487}">
      <dsp:nvSpPr>
        <dsp:cNvPr id="0" name=""/>
        <dsp:cNvSpPr/>
      </dsp:nvSpPr>
      <dsp:spPr>
        <a:xfrm>
          <a:off x="1871690" y="2529777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 распространение моделей сетевого взаимодействия при реализации образовательных программ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2529777"/>
        <a:ext cx="8431630" cy="672537"/>
      </dsp:txXfrm>
    </dsp:sp>
    <dsp:sp modelId="{13B0B04F-6446-44C8-B956-7F2127FC9037}">
      <dsp:nvSpPr>
        <dsp:cNvPr id="0" name=""/>
        <dsp:cNvSpPr/>
      </dsp:nvSpPr>
      <dsp:spPr>
        <a:xfrm>
          <a:off x="1871690" y="3370448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развития профессионального мастерства и уровня компетенций педагогов системы ДО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3370448"/>
        <a:ext cx="8431630" cy="672537"/>
      </dsp:txXfrm>
    </dsp:sp>
    <dsp:sp modelId="{BB59979B-7E98-49B0-9E2C-4EEF2FD73B25}">
      <dsp:nvSpPr>
        <dsp:cNvPr id="0" name=""/>
        <dsp:cNvSpPr/>
      </dsp:nvSpPr>
      <dsp:spPr>
        <a:xfrm>
          <a:off x="1871690" y="4211120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функционирования общедоступного навигатора в системе ДОД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4211120"/>
        <a:ext cx="8431630" cy="672537"/>
      </dsp:txXfrm>
    </dsp:sp>
    <dsp:sp modelId="{0559107B-962D-42B6-B234-AB0F279A2746}">
      <dsp:nvSpPr>
        <dsp:cNvPr id="0" name=""/>
        <dsp:cNvSpPr/>
      </dsp:nvSpPr>
      <dsp:spPr>
        <a:xfrm>
          <a:off x="1871690" y="5051791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организационно-техническое и методическое сопровождение внедрения модели персонифицированного финансирования ДОД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5051791"/>
        <a:ext cx="8431630" cy="672537"/>
      </dsp:txXfrm>
    </dsp:sp>
    <dsp:sp modelId="{93553DC7-4973-4180-BAB0-0AA34A9CC3E3}">
      <dsp:nvSpPr>
        <dsp:cNvPr id="0" name=""/>
        <dsp:cNvSpPr/>
      </dsp:nvSpPr>
      <dsp:spPr>
        <a:xfrm>
          <a:off x="1871690" y="5892463"/>
          <a:ext cx="8431630" cy="672537"/>
        </a:xfrm>
        <a:prstGeom prst="rect">
          <a:avLst/>
        </a:prstGeom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85246">
              <a:schemeClr val="accent5">
                <a:lumMod val="40000"/>
                <a:lumOff val="60000"/>
              </a:schemeClr>
            </a:gs>
            <a:gs pos="66120">
              <a:schemeClr val="accent6">
                <a:lumMod val="40000"/>
                <a:lumOff val="60000"/>
              </a:schemeClr>
            </a:gs>
            <a:gs pos="42077">
              <a:schemeClr val="accent4">
                <a:lumMod val="40000"/>
                <a:lumOff val="60000"/>
              </a:schemeClr>
            </a:gs>
            <a:gs pos="24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создание условий и механизмов для выявления, сопровождения и поддержки одаренных детей</a:t>
          </a:r>
          <a:endParaRPr lang="ru-RU" sz="1400" b="1" kern="1200" dirty="0">
            <a:ln/>
            <a:solidFill>
              <a:schemeClr val="tx1">
                <a:lumMod val="85000"/>
                <a:lumOff val="1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1690" y="5892463"/>
        <a:ext cx="8431630" cy="6725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B59A3-D0D6-47B9-B97E-3457C836B36D}">
      <dsp:nvSpPr>
        <dsp:cNvPr id="0" name=""/>
        <dsp:cNvSpPr/>
      </dsp:nvSpPr>
      <dsp:spPr>
        <a:xfrm>
          <a:off x="-6077335" y="-930493"/>
          <a:ext cx="7239436" cy="7239436"/>
        </a:xfrm>
        <a:prstGeom prst="blockArc">
          <a:avLst>
            <a:gd name="adj1" fmla="val 18900000"/>
            <a:gd name="adj2" fmla="val 2700000"/>
            <a:gd name="adj3" fmla="val 29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8EBD9-3447-4C9D-8967-D73C936D0CD7}">
      <dsp:nvSpPr>
        <dsp:cNvPr id="0" name=""/>
        <dsp:cNvSpPr/>
      </dsp:nvSpPr>
      <dsp:spPr>
        <a:xfrm>
          <a:off x="377298" y="244504"/>
          <a:ext cx="11120906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внедрение 3 моделей обеспечения доступности ДО для детей из сельской местности (выявление и описание лучших практик)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377298" y="244504"/>
        <a:ext cx="11120906" cy="488793"/>
      </dsp:txXfrm>
    </dsp:sp>
    <dsp:sp modelId="{BE74CCF4-F20D-439E-8376-DE1868654AB6}">
      <dsp:nvSpPr>
        <dsp:cNvPr id="0" name=""/>
        <dsp:cNvSpPr/>
      </dsp:nvSpPr>
      <dsp:spPr>
        <a:xfrm>
          <a:off x="71802" y="183405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AFAAB-6004-491E-ADD1-8EA601D4D790}">
      <dsp:nvSpPr>
        <dsp:cNvPr id="0" name=""/>
        <dsp:cNvSpPr/>
      </dsp:nvSpPr>
      <dsp:spPr>
        <a:xfrm>
          <a:off x="819944" y="978124"/>
          <a:ext cx="10678259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разработка и внедрение 15 </a:t>
          </a:r>
          <a:r>
            <a:rPr lang="ru-RU" sz="1600" b="1" kern="1200" dirty="0" err="1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разноуровневых</a:t>
          </a: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 (ознакомительный, базовый, продвинутый) программ ДО;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819944" y="978124"/>
        <a:ext cx="10678259" cy="488793"/>
      </dsp:txXfrm>
    </dsp:sp>
    <dsp:sp modelId="{D1EC72B5-17C1-4624-8A73-E9E38B674905}">
      <dsp:nvSpPr>
        <dsp:cNvPr id="0" name=""/>
        <dsp:cNvSpPr/>
      </dsp:nvSpPr>
      <dsp:spPr>
        <a:xfrm>
          <a:off x="514448" y="917025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3495E-97BF-4226-96AF-519B1880C9F2}">
      <dsp:nvSpPr>
        <dsp:cNvPr id="0" name=""/>
        <dsp:cNvSpPr/>
      </dsp:nvSpPr>
      <dsp:spPr>
        <a:xfrm>
          <a:off x="1062512" y="1711207"/>
          <a:ext cx="10435691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реализация программ в форме сетевого взаимодействия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1062512" y="1711207"/>
        <a:ext cx="10435691" cy="488793"/>
      </dsp:txXfrm>
    </dsp:sp>
    <dsp:sp modelId="{AA48FB17-06B9-46F3-BE27-27F4AB7810EE}">
      <dsp:nvSpPr>
        <dsp:cNvPr id="0" name=""/>
        <dsp:cNvSpPr/>
      </dsp:nvSpPr>
      <dsp:spPr>
        <a:xfrm>
          <a:off x="757016" y="1650108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3E9420-503C-43B8-902A-A0FA9C4A2A45}">
      <dsp:nvSpPr>
        <dsp:cNvPr id="0" name=""/>
        <dsp:cNvSpPr/>
      </dsp:nvSpPr>
      <dsp:spPr>
        <a:xfrm>
          <a:off x="1139962" y="2444828"/>
          <a:ext cx="10358242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разработка и внедрение 24 дистанционных курса ДО (по 4 курса по каждой направленности дополнительного образования детей)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1139962" y="2444828"/>
        <a:ext cx="10358242" cy="488793"/>
      </dsp:txXfrm>
    </dsp:sp>
    <dsp:sp modelId="{50DB4234-B3F3-4D9F-9F02-32478AE03002}">
      <dsp:nvSpPr>
        <dsp:cNvPr id="0" name=""/>
        <dsp:cNvSpPr/>
      </dsp:nvSpPr>
      <dsp:spPr>
        <a:xfrm>
          <a:off x="834466" y="2383729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A02D7-2BF9-45A7-9707-B658FF50A601}">
      <dsp:nvSpPr>
        <dsp:cNvPr id="0" name=""/>
        <dsp:cNvSpPr/>
      </dsp:nvSpPr>
      <dsp:spPr>
        <a:xfrm>
          <a:off x="1062512" y="3178448"/>
          <a:ext cx="10435691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реализация программы инвентаризации по ДОД и независимая оценка качества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1062512" y="3178448"/>
        <a:ext cx="10435691" cy="488793"/>
      </dsp:txXfrm>
    </dsp:sp>
    <dsp:sp modelId="{B752EFFD-88EE-4C7E-A769-766ECDD29048}">
      <dsp:nvSpPr>
        <dsp:cNvPr id="0" name=""/>
        <dsp:cNvSpPr/>
      </dsp:nvSpPr>
      <dsp:spPr>
        <a:xfrm>
          <a:off x="757016" y="3117349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AD553-9E59-409C-8526-1D44AEE9558B}">
      <dsp:nvSpPr>
        <dsp:cNvPr id="0" name=""/>
        <dsp:cNvSpPr/>
      </dsp:nvSpPr>
      <dsp:spPr>
        <a:xfrm>
          <a:off x="819944" y="3911531"/>
          <a:ext cx="10678259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содержательное наполнение регионального навигатора по ДОП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819944" y="3911531"/>
        <a:ext cx="10678259" cy="488793"/>
      </dsp:txXfrm>
    </dsp:sp>
    <dsp:sp modelId="{A9E3C3E7-776C-4CEF-977B-E686D668E0B1}">
      <dsp:nvSpPr>
        <dsp:cNvPr id="0" name=""/>
        <dsp:cNvSpPr/>
      </dsp:nvSpPr>
      <dsp:spPr>
        <a:xfrm>
          <a:off x="514448" y="3850432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DDF33-0F72-4DFE-8AD5-D73313C292AE}">
      <dsp:nvSpPr>
        <dsp:cNvPr id="0" name=""/>
        <dsp:cNvSpPr/>
      </dsp:nvSpPr>
      <dsp:spPr>
        <a:xfrm>
          <a:off x="377298" y="4645152"/>
          <a:ext cx="11120906" cy="488793"/>
        </a:xfrm>
        <a:prstGeom prst="rect">
          <a:avLst/>
        </a:prstGeom>
        <a:gradFill rotWithShape="0">
          <a:gsLst>
            <a:gs pos="9000">
              <a:schemeClr val="bg1"/>
            </a:gs>
            <a:gs pos="86339">
              <a:schemeClr val="accent5">
                <a:lumMod val="40000"/>
                <a:lumOff val="6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41000">
              <a:schemeClr val="accent4">
                <a:lumMod val="40000"/>
                <a:lumOff val="60000"/>
              </a:schemeClr>
            </a:gs>
            <a:gs pos="23000">
              <a:schemeClr val="accent2">
                <a:lumMod val="40000"/>
                <a:lumOff val="60000"/>
              </a:schemeClr>
            </a:gs>
          </a:gsLst>
          <a:path path="circle">
            <a:fillToRect r="100000" b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98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апробация региональной модели персонифицированного финансирования</a:t>
          </a:r>
          <a:endParaRPr lang="ru-RU" sz="1600" b="1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>
        <a:off x="377298" y="4645152"/>
        <a:ext cx="11120906" cy="488793"/>
      </dsp:txXfrm>
    </dsp:sp>
    <dsp:sp modelId="{595A5C8D-1E39-45D8-BA0E-5FB590445DA9}">
      <dsp:nvSpPr>
        <dsp:cNvPr id="0" name=""/>
        <dsp:cNvSpPr/>
      </dsp:nvSpPr>
      <dsp:spPr>
        <a:xfrm>
          <a:off x="71802" y="4584052"/>
          <a:ext cx="610991" cy="610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871D-448D-48A4-8DA3-331E26603F03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9797B-4C52-4D59-828E-0067A9964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DC7FD-729F-461A-BFEF-B9539B2A8748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AD34A-0C17-4921-B0CB-F23A822F1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3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AD34A-0C17-4921-B0CB-F23A822F13D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8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6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8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8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5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9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38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12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6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2999-08D8-4988-ADEF-2ACBEE1BB794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47;&#1086;&#1083;&#1086;&#1090;&#1072;&#1088;&#1077;&#1074;&#1072;_&#1048;&#1056;&#1054;_&#1075;&#1086;&#1089;_&#1087;&#1086;&#1083;&#1080;&#1090;&#1080;&#1082;&#1072;.ppt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055;&#1088;&#1086;&#1077;&#1082;&#1090;%20&#1087;&#1083;&#1072;&#1085;&#1072;%20&#1089;&#1086;&#1074;&#1084;&#1077;&#1089;&#1090;&#1085;&#1086;&#1081;%20&#1076;&#1077;&#1103;&#1090;&#1077;&#1083;&#1100;&#1085;&#1086;&#1089;&#1090;&#1080;%20&#1048;&#1056;&#1054;%20&#1080;%20&#1052;&#1052;&#1057;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57;&#1084;&#1080;&#1088;&#1085;&#1086;&#1074;&#1072;/&#1057;&#1084;&#1080;&#1088;&#1085;&#1086;&#1074;&#1072;.ppt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043;&#1062;&#1056;&#1054;.pp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059;&#1075;&#1083;&#1080;&#1095;.pp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523989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Планирование совместной деятельности ММС и ИРО</a:t>
            </a:r>
            <a:r>
              <a:rPr lang="ru-RU" b="1" dirty="0" smtClean="0">
                <a:solidFill>
                  <a:schemeClr val="accent2"/>
                </a:solidFill>
              </a:rPr>
              <a:t/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b="1" dirty="0">
                <a:solidFill>
                  <a:schemeClr val="accent2"/>
                </a:solidFill>
              </a:rPr>
              <a:t/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dirty="0" smtClean="0"/>
              <a:t>Расширенное заседание МКС МС</a:t>
            </a:r>
            <a:br>
              <a:rPr lang="ru-RU" dirty="0" smtClean="0"/>
            </a:br>
            <a:r>
              <a:rPr lang="ru-RU" sz="3600" dirty="0" smtClean="0"/>
              <a:t>28 сентября 2017 г.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6" y="258299"/>
            <a:ext cx="1097375" cy="103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236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Межмуниципальное мероприятие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Кафедра общей педагогики и психологии</a:t>
            </a:r>
          </a:p>
          <a:p>
            <a:pPr marL="0" indent="0">
              <a:buNone/>
            </a:pPr>
            <a:r>
              <a:rPr lang="ru-RU" dirty="0" smtClean="0"/>
              <a:t>Рыбинский </a:t>
            </a:r>
            <a:r>
              <a:rPr lang="ru-RU" dirty="0"/>
              <a:t>МР – Конференция А.А. Ухтомского</a:t>
            </a:r>
          </a:p>
          <a:p>
            <a:pPr marL="0" indent="0">
              <a:buNone/>
            </a:pPr>
            <a:r>
              <a:rPr lang="ru-RU" dirty="0"/>
              <a:t>Гаврилов-</a:t>
            </a:r>
            <a:r>
              <a:rPr lang="ru-RU" dirty="0" err="1"/>
              <a:t>Ямский</a:t>
            </a:r>
            <a:r>
              <a:rPr lang="ru-RU" dirty="0"/>
              <a:t> МР – межмуниципальный семинар «Формирование нравственных семейных ценностей»</a:t>
            </a:r>
          </a:p>
          <a:p>
            <a:pPr marL="0" indent="0">
              <a:buNone/>
            </a:pPr>
            <a:r>
              <a:rPr lang="ru-RU" dirty="0"/>
              <a:t>Ростовский МР – мастер-класс «Эффективные модели профилактики безнадзорности и правонарушений несовершеннолетних: разработка, реализация, экспертиза»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261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28" y="199176"/>
            <a:ext cx="5807549" cy="197365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3000">
                      <a:schemeClr val="accent6">
                        <a:lumMod val="20000"/>
                        <a:lumOff val="80000"/>
                      </a:schemeClr>
                    </a:gs>
                    <a:gs pos="26000">
                      <a:srgbClr val="FABDB2"/>
                    </a:gs>
                    <a:gs pos="44000">
                      <a:schemeClr val="accent6">
                        <a:lumMod val="60000"/>
                        <a:lumOff val="40000"/>
                      </a:schemeClr>
                    </a:gs>
                    <a:gs pos="80000">
                      <a:schemeClr val="accent6">
                        <a:lumMod val="75000"/>
                      </a:schemeClr>
                    </a:gs>
                    <a:gs pos="59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87000" endPos="33000" dist="50800" dir="5400000" sy="-100000" algn="bl" rotWithShape="0"/>
                </a:effectLst>
              </a:rPr>
              <a:t>Региональный модельный центр дополнительного образования Ярославской области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251075"/>
              </p:ext>
            </p:extLst>
          </p:nvPr>
        </p:nvGraphicFramePr>
        <p:xfrm>
          <a:off x="5951985" y="260648"/>
          <a:ext cx="460851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9279" y="2627439"/>
            <a:ext cx="4679179" cy="268694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ЦЕЛЬ: Создание </a:t>
            </a:r>
            <a:r>
              <a:rPr lang="ru-RU" dirty="0"/>
              <a:t>условий для обеспечения в субъекте Российской Федерации эффективной системы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для детей различных направленностей, обеспечивающей достижение показателей развития системы дополнительного образования детей, установленных указами Президента Российской Федерации от 7 мая 2012 года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936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047502764"/>
              </p:ext>
            </p:extLst>
          </p:nvPr>
        </p:nvGraphicFramePr>
        <p:xfrm>
          <a:off x="491613" y="186813"/>
          <a:ext cx="11061290" cy="657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83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922" y="99654"/>
            <a:ext cx="10822859" cy="122770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3000">
                      <a:schemeClr val="accent6">
                        <a:lumMod val="20000"/>
                        <a:lumOff val="80000"/>
                      </a:schemeClr>
                    </a:gs>
                    <a:gs pos="26000">
                      <a:srgbClr val="FABDB2"/>
                    </a:gs>
                    <a:gs pos="44000">
                      <a:schemeClr val="accent6">
                        <a:lumMod val="60000"/>
                        <a:lumOff val="40000"/>
                      </a:schemeClr>
                    </a:gs>
                    <a:gs pos="80000">
                      <a:schemeClr val="accent6">
                        <a:lumMod val="75000"/>
                      </a:schemeClr>
                    </a:gs>
                    <a:gs pos="59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87000" endPos="33000" dist="50800" dir="5400000" sy="-100000" algn="bl" rotWithShape="0"/>
                </a:effectLst>
              </a:rPr>
              <a:t>Деятельность опорных центров в 2018 году:</a:t>
            </a:r>
            <a:endParaRPr lang="ru-RU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3000">
                    <a:schemeClr val="accent6">
                      <a:lumMod val="20000"/>
                      <a:lumOff val="80000"/>
                    </a:schemeClr>
                  </a:gs>
                  <a:gs pos="26000">
                    <a:srgbClr val="FABDB2"/>
                  </a:gs>
                  <a:gs pos="44000">
                    <a:schemeClr val="accent6">
                      <a:lumMod val="60000"/>
                      <a:lumOff val="40000"/>
                    </a:schemeClr>
                  </a:gs>
                  <a:gs pos="80000">
                    <a:schemeClr val="accent6">
                      <a:lumMod val="75000"/>
                    </a:schemeClr>
                  </a:gs>
                  <a:gs pos="59000">
                    <a:schemeClr val="accent6">
                      <a:lumMod val="60000"/>
                      <a:lumOff val="4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stA="87000" endPos="33000" dist="508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8443"/>
              </p:ext>
            </p:extLst>
          </p:nvPr>
        </p:nvGraphicFramePr>
        <p:xfrm>
          <a:off x="327025" y="1327150"/>
          <a:ext cx="11570007" cy="537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960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208" y="2539536"/>
            <a:ext cx="109728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Межмуниципальные мероприятия</a:t>
            </a:r>
            <a:endParaRPr lang="ru-RU" sz="7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5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трелка вправо 39"/>
          <p:cNvSpPr/>
          <p:nvPr/>
        </p:nvSpPr>
        <p:spPr>
          <a:xfrm rot="10800000">
            <a:off x="2771219" y="1596960"/>
            <a:ext cx="7265096" cy="644295"/>
          </a:xfrm>
          <a:prstGeom prst="rightArrow">
            <a:avLst>
              <a:gd name="adj1" fmla="val 50000"/>
              <a:gd name="adj2" fmla="val 1249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Выноска со стрелкой вправо 36"/>
          <p:cNvSpPr/>
          <p:nvPr/>
        </p:nvSpPr>
        <p:spPr>
          <a:xfrm>
            <a:off x="273020" y="5261343"/>
            <a:ext cx="9759501" cy="1422436"/>
          </a:xfrm>
          <a:prstGeom prst="rightArrowCallout">
            <a:avLst>
              <a:gd name="adj1" fmla="val 22574"/>
              <a:gd name="adj2" fmla="val 20148"/>
              <a:gd name="adj3" fmla="val 54716"/>
              <a:gd name="adj4" fmla="val 251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совместных мероприятий </a:t>
            </a:r>
          </a:p>
          <a:p>
            <a:pPr algn="ctr"/>
            <a:r>
              <a:rPr lang="ru-RU" dirty="0" smtClean="0"/>
              <a:t>(на Совете УНО)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137986" y="51341"/>
            <a:ext cx="109728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КНО: основные направления совместной научно-методической деятельности с ММС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Р</a:t>
            </a:r>
            <a:r>
              <a:rPr lang="ru-RU" sz="3200" b="1" dirty="0" smtClean="0">
                <a:solidFill>
                  <a:srgbClr val="C00000"/>
                </a:solidFill>
              </a:rPr>
              <a:t>егиональное методическое объединение «УНО»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78292" y="125035"/>
            <a:ext cx="1097280" cy="822960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4652426" y="2903781"/>
            <a:ext cx="3232250" cy="1941341"/>
          </a:xfrm>
          <a:prstGeom prst="ellipse">
            <a:avLst/>
          </a:prstGeom>
          <a:solidFill>
            <a:srgbClr val="FFFF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Совет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УНО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941857" y="3202886"/>
            <a:ext cx="1181951" cy="895809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</a:rPr>
              <a:t>Руководитель МО                        </a:t>
            </a:r>
            <a:endParaRPr lang="ru-RU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941857" y="3036498"/>
            <a:ext cx="3090664" cy="12017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dirty="0" smtClean="0"/>
              <a:t>      </a:t>
            </a:r>
            <a:r>
              <a:rPr lang="ru-RU" sz="1400" dirty="0" smtClean="0"/>
              <a:t>Районное МО </a:t>
            </a:r>
          </a:p>
          <a:p>
            <a:pPr algn="r"/>
            <a:r>
              <a:rPr lang="ru-RU" sz="1400" dirty="0" smtClean="0"/>
              <a:t>Кустовые МО</a:t>
            </a:r>
          </a:p>
          <a:p>
            <a:pPr algn="r"/>
            <a:r>
              <a:rPr lang="ru-RU" sz="1400" dirty="0" smtClean="0"/>
              <a:t>Школьные МО</a:t>
            </a:r>
            <a:endParaRPr lang="ru-RU" sz="1400" dirty="0"/>
          </a:p>
        </p:txBody>
      </p:sp>
      <p:sp>
        <p:nvSpPr>
          <p:cNvPr id="9" name="Овал 8"/>
          <p:cNvSpPr/>
          <p:nvPr/>
        </p:nvSpPr>
        <p:spPr>
          <a:xfrm rot="18159408">
            <a:off x="6029431" y="2158082"/>
            <a:ext cx="2557080" cy="553328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Борисоглебский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 rot="16200000">
            <a:off x="5058131" y="2153635"/>
            <a:ext cx="2091785" cy="562222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Гаврилов-</a:t>
            </a:r>
            <a:r>
              <a:rPr lang="ru-RU" dirty="0" err="1" smtClean="0"/>
              <a:t>Ямский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5158729">
            <a:off x="4561047" y="2152166"/>
            <a:ext cx="2222395" cy="52522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Некрасовский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 rot="3592892">
            <a:off x="4054891" y="2258431"/>
            <a:ext cx="2205565" cy="696177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Ярославский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869903" y="3735083"/>
            <a:ext cx="2443970" cy="484699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dirty="0" err="1" smtClean="0"/>
              <a:t>Некоузский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 rot="1045340">
            <a:off x="3165215" y="3015371"/>
            <a:ext cx="2391019" cy="469773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dirty="0" err="1" smtClean="0"/>
              <a:t>Даниловский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 rot="20211717">
            <a:off x="3170149" y="4192010"/>
            <a:ext cx="2266133" cy="650249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dirty="0" err="1" smtClean="0"/>
              <a:t>Мышкинский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 rot="18877668">
            <a:off x="3520208" y="4733880"/>
            <a:ext cx="2164148" cy="4808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Рыбинский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 rot="17047443">
            <a:off x="4077755" y="5047787"/>
            <a:ext cx="2093263" cy="565577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Рыбинск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 rot="16200000">
            <a:off x="4968968" y="5315241"/>
            <a:ext cx="2071851" cy="527318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 smtClean="0"/>
              <a:t>Тутаевский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 rot="15294937">
            <a:off x="5865891" y="5303298"/>
            <a:ext cx="2170811" cy="533049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Угличский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 rot="2863862">
            <a:off x="3680897" y="2638202"/>
            <a:ext cx="2205565" cy="592326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Ярославль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 rot="13983156">
            <a:off x="6373713" y="5149927"/>
            <a:ext cx="2170811" cy="44384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Переславль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 rot="2202245">
            <a:off x="6736018" y="4829299"/>
            <a:ext cx="2340298" cy="534268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 smtClean="0"/>
              <a:t>Переславский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 rot="19091044">
            <a:off x="6503521" y="2493574"/>
            <a:ext cx="2412813" cy="54431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 smtClean="0"/>
              <a:t>Брейтовский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 rot="16823711">
            <a:off x="5610899" y="2198340"/>
            <a:ext cx="2026975" cy="45723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Ростовский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 rot="255524">
            <a:off x="2681187" y="3345639"/>
            <a:ext cx="2500077" cy="456132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Первомайский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 rot="730056">
            <a:off x="7127450" y="4364611"/>
            <a:ext cx="2570543" cy="44362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Большесельский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 rot="4876610">
            <a:off x="5499701" y="5336829"/>
            <a:ext cx="1969897" cy="484145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 smtClean="0"/>
              <a:t>Любимский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 rot="16548521">
            <a:off x="4448753" y="5149127"/>
            <a:ext cx="2241100" cy="53013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Пошехонский</a:t>
            </a:r>
            <a:endParaRPr lang="ru-RU" dirty="0"/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319177" y="3164625"/>
            <a:ext cx="2452042" cy="2249569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Планы районных МО (уже сдаем)</a:t>
            </a:r>
            <a:endParaRPr lang="ru-RU" dirty="0"/>
          </a:p>
        </p:txBody>
      </p:sp>
      <p:sp>
        <p:nvSpPr>
          <p:cNvPr id="36" name="Выноска со стрелкой вниз 35"/>
          <p:cNvSpPr/>
          <p:nvPr/>
        </p:nvSpPr>
        <p:spPr>
          <a:xfrm>
            <a:off x="215659" y="1564068"/>
            <a:ext cx="2555559" cy="2009637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СОВЕТ УНО: приоритеты (ноябрь, 2017) 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0032521" y="1564067"/>
            <a:ext cx="2001328" cy="51904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2018 г.</a:t>
            </a:r>
          </a:p>
          <a:p>
            <a:pPr algn="ctr"/>
            <a:r>
              <a:rPr lang="ru-RU" dirty="0" smtClean="0"/>
              <a:t>Совместные мероприятия по приоритетным направлениям на основе планов и на базе районных МО: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одаренный ребёнок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ребенок с ОВЗ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технологии учебной деятельности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оценивание в НШ</a:t>
            </a:r>
          </a:p>
          <a:p>
            <a:pPr algn="ctr"/>
            <a:r>
              <a:rPr lang="ru-RU" dirty="0" smtClean="0"/>
              <a:t>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64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7" grpId="0" animBg="1"/>
      <p:bldP spid="35" grpId="0" animBg="1"/>
      <p:bldP spid="36" grpId="0" animBg="1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0090" y="274638"/>
            <a:ext cx="10342309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КНО: основные направления совместной научно-методической деятельности с </a:t>
            </a:r>
            <a:r>
              <a:rPr lang="ru-RU" sz="2800" b="1" dirty="0" smtClean="0">
                <a:solidFill>
                  <a:srgbClr val="C00000"/>
                </a:solidFill>
              </a:rPr>
              <a:t>ММС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Региональные инновационные площадки</a:t>
            </a:r>
            <a:endParaRPr lang="ru-RU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28" y="185577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127521"/>
              </p:ext>
            </p:extLst>
          </p:nvPr>
        </p:nvGraphicFramePr>
        <p:xfrm>
          <a:off x="354842" y="1600198"/>
          <a:ext cx="11505062" cy="50462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31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7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737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42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27245">
                <a:tc>
                  <a:txBody>
                    <a:bodyPr/>
                    <a:lstStyle/>
                    <a:p>
                      <a:r>
                        <a:rPr lang="ru-RU" dirty="0" smtClean="0"/>
                        <a:t>РИП «Модернизация содержания и технологий общего образования на основе со-бытийного подхода»</a:t>
                      </a:r>
                    </a:p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РИП</a:t>
                      </a:r>
                      <a:r>
                        <a:rPr lang="ru-RU" baseline="0" dirty="0" smtClean="0"/>
                        <a:t> «Повышение мотивации к учению и познанию посредством применения технологии формирующего оценивания» (Научное руководство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РИП «Технология создания ПОС как средство повышения профессиональной компетентности педагогов в школах при переходе в эффективный режим работы» (с ЦРИИ)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РИП «</a:t>
                      </a:r>
                      <a:r>
                        <a:rPr lang="ru-RU" dirty="0" err="1" smtClean="0"/>
                        <a:t>Тьюторское</a:t>
                      </a:r>
                      <a:r>
                        <a:rPr lang="ru-RU" dirty="0" smtClean="0"/>
                        <a:t> сопровождение профессионального развития педагога как</a:t>
                      </a:r>
                      <a:r>
                        <a:rPr lang="ru-RU" baseline="0" dirty="0" smtClean="0"/>
                        <a:t> способ реализации непрерывного ДПО»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  <a:alpha val="5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950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Межмуниципальная конференция «педагогические стратегии повышения качества преподавания»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Гаврилов-</a:t>
                      </a:r>
                      <a:r>
                        <a:rPr lang="ru-RU" dirty="0" err="1" smtClean="0"/>
                        <a:t>Ямский</a:t>
                      </a:r>
                      <a:r>
                        <a:rPr lang="ru-RU" dirty="0" smtClean="0"/>
                        <a:t> МР, Первомайский МР, Ярославль, </a:t>
                      </a:r>
                      <a:r>
                        <a:rPr lang="ru-RU" dirty="0" err="1" smtClean="0"/>
                        <a:t>Даниловский</a:t>
                      </a:r>
                      <a:r>
                        <a:rPr lang="ru-RU" dirty="0" smtClean="0"/>
                        <a:t> МР,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Некоузский</a:t>
                      </a:r>
                      <a:r>
                        <a:rPr lang="ru-RU" baseline="0" dirty="0" smtClean="0"/>
                        <a:t> МР</a:t>
                      </a:r>
                      <a:r>
                        <a:rPr lang="ru-RU" dirty="0" smtClean="0"/>
                        <a:t> , </a:t>
                      </a:r>
                      <a:r>
                        <a:rPr lang="ru-RU" dirty="0" err="1" smtClean="0"/>
                        <a:t>Тутаевский</a:t>
                      </a:r>
                      <a:r>
                        <a:rPr lang="ru-RU" dirty="0" smtClean="0"/>
                        <a:t> МР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>
                        <a:alpha val="4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595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C59D9D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Межмуниципальная конференция «</a:t>
                      </a:r>
                      <a:r>
                        <a:rPr lang="ru-RU" dirty="0" err="1" smtClean="0"/>
                        <a:t>Тьюторское</a:t>
                      </a:r>
                      <a:r>
                        <a:rPr lang="ru-RU" dirty="0" smtClean="0"/>
                        <a:t> сопровождение профессионального развития педагога» </a:t>
                      </a:r>
                      <a:r>
                        <a:rPr lang="ru-RU" dirty="0" err="1" smtClean="0"/>
                        <a:t>Тутаевский</a:t>
                      </a:r>
                      <a:r>
                        <a:rPr lang="ru-RU" dirty="0" smtClean="0"/>
                        <a:t> МР, </a:t>
                      </a:r>
                      <a:r>
                        <a:rPr lang="ru-RU" dirty="0" err="1" smtClean="0"/>
                        <a:t>Угличский</a:t>
                      </a:r>
                      <a:r>
                        <a:rPr lang="ru-RU" dirty="0" smtClean="0"/>
                        <a:t> МР,  </a:t>
                      </a:r>
                      <a:r>
                        <a:rPr lang="ru-RU" dirty="0" err="1" smtClean="0"/>
                        <a:t>Некоузский</a:t>
                      </a:r>
                      <a:r>
                        <a:rPr lang="ru-RU" dirty="0" smtClean="0"/>
                        <a:t> МР, </a:t>
                      </a:r>
                      <a:r>
                        <a:rPr lang="ru-RU" dirty="0" err="1" smtClean="0"/>
                        <a:t>Даниловский</a:t>
                      </a:r>
                      <a:r>
                        <a:rPr lang="ru-RU" dirty="0" smtClean="0"/>
                        <a:t> МР,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Рыбинск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>
                        <a:alpha val="47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0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113393"/>
            <a:ext cx="9645316" cy="12512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Межмуниципальное мероприятие.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Практическая конференция «Педагогические стратегии повышения качества </a:t>
            </a:r>
            <a:r>
              <a:rPr lang="ru-RU" sz="2800" b="1" dirty="0" smtClean="0">
                <a:solidFill>
                  <a:srgbClr val="C00000"/>
                </a:solidFill>
              </a:rPr>
              <a:t>преподавания НОО»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" y="104107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705415"/>
              </p:ext>
            </p:extLst>
          </p:nvPr>
        </p:nvGraphicFramePr>
        <p:xfrm>
          <a:off x="191069" y="1364678"/>
          <a:ext cx="11491417" cy="45638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7665">
                  <a:extLst>
                    <a:ext uri="{9D8B030D-6E8A-4147-A177-3AD203B41FA5}">
                      <a16:colId xmlns:a16="http://schemas.microsoft.com/office/drawing/2014/main" xmlns="" val="1910325186"/>
                    </a:ext>
                  </a:extLst>
                </a:gridCol>
                <a:gridCol w="2620370">
                  <a:extLst>
                    <a:ext uri="{9D8B030D-6E8A-4147-A177-3AD203B41FA5}">
                      <a16:colId xmlns:a16="http://schemas.microsoft.com/office/drawing/2014/main" xmlns="" val="304244568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3373597433"/>
                    </a:ext>
                  </a:extLst>
                </a:gridCol>
                <a:gridCol w="1473959">
                  <a:extLst>
                    <a:ext uri="{9D8B030D-6E8A-4147-A177-3AD203B41FA5}">
                      <a16:colId xmlns:a16="http://schemas.microsoft.com/office/drawing/2014/main" xmlns="" val="2714242071"/>
                    </a:ext>
                  </a:extLst>
                </a:gridCol>
                <a:gridCol w="1774209">
                  <a:extLst>
                    <a:ext uri="{9D8B030D-6E8A-4147-A177-3AD203B41FA5}">
                      <a16:colId xmlns:a16="http://schemas.microsoft.com/office/drawing/2014/main" xmlns="" val="2635928784"/>
                    </a:ext>
                  </a:extLst>
                </a:gridCol>
                <a:gridCol w="1146414">
                  <a:extLst>
                    <a:ext uri="{9D8B030D-6E8A-4147-A177-3AD203B41FA5}">
                      <a16:colId xmlns:a16="http://schemas.microsoft.com/office/drawing/2014/main" xmlns="" val="3632461492"/>
                    </a:ext>
                  </a:extLst>
                </a:gridCol>
              </a:tblGrid>
              <a:tr h="822662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этап Заочно </a:t>
                      </a:r>
                    </a:p>
                    <a:p>
                      <a:pPr algn="ctr"/>
                      <a:r>
                        <a:rPr lang="ru-RU" sz="2400" dirty="0" smtClean="0"/>
                        <a:t>Веб-конференция</a:t>
                      </a:r>
                      <a:r>
                        <a:rPr lang="ru-RU" sz="2400" baseline="0" dirty="0" smtClean="0"/>
                        <a:t> «Педагогические стратегии: что и зачем?»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891868"/>
                  </a:ext>
                </a:extLst>
              </a:tr>
              <a:tr h="118829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 этап Очно «Педагогические стратегии: 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как?»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Кластер «Образовательная со-</a:t>
                      </a:r>
                      <a:r>
                        <a:rPr lang="ru-RU" dirty="0" err="1" smtClean="0"/>
                        <a:t>бытийность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Кластер</a:t>
                      </a:r>
                    </a:p>
                    <a:p>
                      <a:r>
                        <a:rPr lang="ru-RU" dirty="0" smtClean="0"/>
                        <a:t>«Формирующее оценивание»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Кластер «Смысловое чтение»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Кластер «Критическое</a:t>
                      </a:r>
                      <a:r>
                        <a:rPr lang="ru-RU" baseline="0" dirty="0" smtClean="0"/>
                        <a:t> мышление»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2862885152"/>
                  </a:ext>
                </a:extLst>
              </a:tr>
              <a:tr h="67917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ED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</a:rPr>
                        <a:t>л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екторий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одного со-бытия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2762566331"/>
                  </a:ext>
                </a:extLst>
              </a:tr>
              <a:tr h="45703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Деловая игра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Саммари</a:t>
                      </a:r>
                      <a:r>
                        <a:rPr lang="ru-RU" dirty="0" smtClean="0"/>
                        <a:t> со-бытия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880106358"/>
                  </a:ext>
                </a:extLst>
              </a:tr>
              <a:tr h="47067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Проектирование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Урок – со-бытие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614480145"/>
                  </a:ext>
                </a:extLst>
              </a:tr>
              <a:tr h="94510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Рефлексия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Мои профессиональные перспективы в со-</a:t>
                      </a:r>
                      <a:r>
                        <a:rPr lang="ru-RU" dirty="0" err="1" smtClean="0"/>
                        <a:t>бытийности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314191862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906466"/>
              </p:ext>
            </p:extLst>
          </p:nvPr>
        </p:nvGraphicFramePr>
        <p:xfrm>
          <a:off x="191070" y="5947769"/>
          <a:ext cx="11491416" cy="837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416">
                  <a:extLst>
                    <a:ext uri="{9D8B030D-6E8A-4147-A177-3AD203B41FA5}">
                      <a16:colId xmlns:a16="http://schemas.microsoft.com/office/drawing/2014/main" xmlns="" val="2513889666"/>
                    </a:ext>
                  </a:extLst>
                </a:gridCol>
              </a:tblGrid>
              <a:tr h="83797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этап Заочно </a:t>
                      </a:r>
                    </a:p>
                    <a:p>
                      <a:pPr algn="ctr"/>
                      <a:r>
                        <a:rPr lang="ru-RU" sz="2400" dirty="0" smtClean="0"/>
                        <a:t>Форум участников конференции «</a:t>
                      </a:r>
                      <a:r>
                        <a:rPr lang="ru-RU" sz="2400" baseline="0" dirty="0" smtClean="0"/>
                        <a:t>Педагогические стратегии: кто «за»…»</a:t>
                      </a:r>
                      <a:endParaRPr lang="ru-RU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533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Кафедра </a:t>
            </a:r>
            <a:r>
              <a:rPr lang="ru-RU" sz="2800" b="1" dirty="0" smtClean="0">
                <a:latin typeface="+mj-lt"/>
              </a:rPr>
              <a:t>инклюзивного</a:t>
            </a:r>
            <a:r>
              <a:rPr lang="ru-RU" sz="2800" b="1" dirty="0" smtClean="0"/>
              <a:t> образования</a:t>
            </a:r>
            <a:endParaRPr lang="en-US" sz="2800" b="1" dirty="0"/>
          </a:p>
          <a:p>
            <a:pPr marL="0" indent="0" algn="ctr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Основные направления научно-методической работы:</a:t>
            </a:r>
            <a:endParaRPr lang="ru-RU" sz="2400" dirty="0"/>
          </a:p>
          <a:p>
            <a:pPr>
              <a:buFontTx/>
              <a:buChar char="-"/>
            </a:pPr>
            <a:r>
              <a:rPr lang="ru-RU" sz="2400" dirty="0" smtClean="0"/>
              <a:t>Совершенствование деятельности методических объединений педагогов, работающих с детьми с ОВЗ;</a:t>
            </a:r>
          </a:p>
          <a:p>
            <a:pPr>
              <a:buFontTx/>
              <a:buChar char="-"/>
            </a:pPr>
            <a:r>
              <a:rPr lang="ru-RU" sz="2400" dirty="0" smtClean="0"/>
              <a:t>Методическое сопровождение деятельности школьных психолого-медико-педагогических консилиумов;</a:t>
            </a:r>
          </a:p>
          <a:p>
            <a:pPr>
              <a:buFontTx/>
              <a:buChar char="-"/>
            </a:pPr>
            <a:r>
              <a:rPr lang="ru-RU" sz="2400" dirty="0" smtClean="0"/>
              <a:t>Внедрение методик работы с неговорящими детьми с умственной отсталостью и РАС;</a:t>
            </a:r>
          </a:p>
          <a:p>
            <a:pPr>
              <a:buFontTx/>
              <a:buChar char="-"/>
            </a:pPr>
            <a:r>
              <a:rPr lang="ru-RU" sz="2400" dirty="0" err="1" smtClean="0"/>
              <a:t>Допрофессиональная</a:t>
            </a:r>
            <a:r>
              <a:rPr lang="ru-RU" sz="2400" dirty="0" smtClean="0"/>
              <a:t> и профессиональная подготовка детей с ОВЗ;</a:t>
            </a:r>
          </a:p>
          <a:p>
            <a:pPr>
              <a:buFontTx/>
              <a:buChar char="-"/>
            </a:pPr>
            <a:r>
              <a:rPr lang="ru-RU" sz="2400" dirty="0" smtClean="0"/>
              <a:t>Методическое сопровождение процесса оценивания результатов обучения детей с ОВЗ.</a:t>
            </a: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66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Межмуниципальное мероприятие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Декада инклюзивного образования в Ярославской области</a:t>
            </a:r>
          </a:p>
          <a:p>
            <a:pPr marL="0" indent="0">
              <a:buNone/>
            </a:pPr>
            <a:r>
              <a:rPr lang="ru-RU" u="sng" dirty="0" smtClean="0"/>
              <a:t>Мероприятия в рамках Декады</a:t>
            </a:r>
            <a:r>
              <a:rPr lang="ru-RU" dirty="0" smtClean="0"/>
              <a:t>: Межрегиональная научно-практическая  конференция, Фестиваль инструментов реализации ФГОС(АООП, ИОМ, СИПР), Конкурс мастер-классов (инклюзивная практика).</a:t>
            </a:r>
          </a:p>
          <a:p>
            <a:pPr marL="0" indent="0">
              <a:buNone/>
            </a:pPr>
            <a:r>
              <a:rPr lang="ru-RU" u="sng" dirty="0" smtClean="0"/>
              <a:t>Основные организаторы и участники:</a:t>
            </a:r>
          </a:p>
          <a:p>
            <a:pPr marL="0" indent="0">
              <a:buNone/>
            </a:pPr>
            <a:r>
              <a:rPr lang="ru-RU" dirty="0" smtClean="0"/>
              <a:t>ГАУ ДПО ЯО ИРО, МС МР, базовые площадки ИРО.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17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000" b="1" i="1" dirty="0" smtClean="0"/>
          </a:p>
          <a:p>
            <a:pPr marL="0" indent="0" algn="ctr">
              <a:buNone/>
            </a:pPr>
            <a:r>
              <a:rPr lang="ru-RU" sz="4400" b="1" dirty="0">
                <a:solidFill>
                  <a:srgbClr val="990000"/>
                </a:solidFill>
                <a:hlinkClick r:id="rId2" action="ppaction://hlinkpres?slideindex=1&amp;slidetitle="/>
              </a:rPr>
              <a:t>Региональный ИРО в системе государственной образовательной политики</a:t>
            </a:r>
            <a:endParaRPr lang="ru-RU" sz="4400" b="1" dirty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Золотарева </a:t>
            </a:r>
            <a:r>
              <a:rPr lang="ru-RU" dirty="0"/>
              <a:t>А.В., </a:t>
            </a:r>
            <a:r>
              <a:rPr lang="ru-RU" dirty="0" err="1"/>
              <a:t>д.п.н</a:t>
            </a:r>
            <a:r>
              <a:rPr lang="ru-RU" dirty="0"/>
              <a:t>., ректор </a:t>
            </a:r>
            <a:r>
              <a:rPr lang="ru-RU" dirty="0" smtClean="0"/>
              <a:t>ГАУ </a:t>
            </a:r>
            <a:r>
              <a:rPr lang="ru-RU" dirty="0"/>
              <a:t>ДПО ЯО ИРО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1" y="332325"/>
            <a:ext cx="1096963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33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Вторые </a:t>
            </a:r>
            <a:r>
              <a:rPr lang="ru-RU" sz="4400" b="1" dirty="0">
                <a:solidFill>
                  <a:srgbClr val="C00000"/>
                </a:solidFill>
              </a:rPr>
              <a:t>межрегиональные </a:t>
            </a:r>
            <a:r>
              <a:rPr lang="ru-RU" sz="4400" b="1" dirty="0" err="1">
                <a:solidFill>
                  <a:srgbClr val="C00000"/>
                </a:solidFill>
              </a:rPr>
              <a:t>Абрамовские</a:t>
            </a:r>
            <a:r>
              <a:rPr lang="ru-RU" sz="4400" b="1" dirty="0">
                <a:solidFill>
                  <a:srgbClr val="C00000"/>
                </a:solidFill>
              </a:rPr>
              <a:t> дни, посвящённые творчеству </a:t>
            </a: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писателя </a:t>
            </a:r>
            <a:r>
              <a:rPr lang="ru-RU" sz="4400" b="1" dirty="0">
                <a:solidFill>
                  <a:srgbClr val="C00000"/>
                </a:solidFill>
              </a:rPr>
              <a:t>Ф.А. Абрамова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Борисоглебский </a:t>
            </a:r>
            <a:r>
              <a:rPr lang="ru-RU" sz="3600" b="1" dirty="0"/>
              <a:t>МР</a:t>
            </a:r>
          </a:p>
          <a:p>
            <a:pPr marL="0" indent="0" algn="ctr">
              <a:buNone/>
            </a:pPr>
            <a:r>
              <a:rPr lang="ru-RU" sz="3600" b="1" dirty="0" smtClean="0"/>
              <a:t>			   </a:t>
            </a:r>
            <a:r>
              <a:rPr lang="ru-RU" dirty="0" smtClean="0"/>
              <a:t>Щукина С.Ф., методист  МУ </a:t>
            </a:r>
            <a:r>
              <a:rPr lang="ru-RU" dirty="0"/>
              <a:t>ДПО ЦСУОП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			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ru-RU" sz="3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4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750" y="418489"/>
            <a:ext cx="11007773" cy="522265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6000" b="1" dirty="0" smtClean="0">
                <a:solidFill>
                  <a:srgbClr val="C00000"/>
                </a:solidFill>
              </a:rPr>
              <a:t>Образовательная акция</a:t>
            </a:r>
            <a:br>
              <a:rPr lang="ru-RU" sz="6000" b="1" dirty="0" smtClean="0">
                <a:solidFill>
                  <a:srgbClr val="C00000"/>
                </a:solidFill>
              </a:rPr>
            </a:br>
            <a:r>
              <a:rPr lang="ru-RU" sz="6000" b="1" dirty="0" smtClean="0">
                <a:solidFill>
                  <a:srgbClr val="C00000"/>
                </a:solidFill>
              </a:rPr>
              <a:t>«Педагогический субботник»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691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750" y="418489"/>
            <a:ext cx="11007773" cy="52226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/>
              <a:t>Педагогический субботник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«Здоровье обучающихся </a:t>
            </a:r>
            <a:r>
              <a:rPr lang="ru-RU" b="1" dirty="0">
                <a:solidFill>
                  <a:srgbClr val="C00000"/>
                </a:solidFill>
              </a:rPr>
              <a:t>как ключевое условие образовательного процесса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Ярославский МР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Гурьева Г.В., главный специалист 			   		   Управления образования Ярославского МР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958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Педагогический субботник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Кафедра гуманитарных дисциплин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«Модернизация содержания и технологий преподавания учебных предметов гуманитарного цикла в свете внедрения новых предметных концепций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»</a:t>
            </a:r>
            <a:endParaRPr lang="ru-RU" sz="2400" dirty="0" smtClean="0"/>
          </a:p>
          <a:p>
            <a:pPr marL="457200" indent="-457200" algn="just">
              <a:buAutoNum type="arabicPeriod"/>
            </a:pPr>
            <a:r>
              <a:rPr lang="ru-RU" sz="2400" dirty="0"/>
              <a:t>Обновление содержания учебных предметов гуманитарного цикла в свете внедрения предметных </a:t>
            </a:r>
            <a:r>
              <a:rPr lang="ru-RU" sz="2400" dirty="0" smtClean="0"/>
              <a:t>концепций (специалисты КГД)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/>
              <a:t>Реализация современного урока в </a:t>
            </a:r>
            <a:r>
              <a:rPr lang="ru-RU" sz="2400" dirty="0" err="1"/>
              <a:t>деятельностной</a:t>
            </a:r>
            <a:r>
              <a:rPr lang="ru-RU" sz="2400" dirty="0"/>
              <a:t> </a:t>
            </a:r>
            <a:r>
              <a:rPr lang="ru-RU" sz="2400" dirty="0" smtClean="0"/>
              <a:t>парадигме </a:t>
            </a:r>
            <a:r>
              <a:rPr lang="ru-RU" sz="2400" dirty="0"/>
              <a:t>(специалисты КГД)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Открытые </a:t>
            </a:r>
            <a:r>
              <a:rPr lang="ru-RU" sz="2400" dirty="0"/>
              <a:t>уроки (русский язык, история</a:t>
            </a:r>
            <a:r>
              <a:rPr lang="ru-RU" sz="2400" dirty="0" smtClean="0"/>
              <a:t>, музыка</a:t>
            </a:r>
            <a:r>
              <a:rPr lang="ru-RU" sz="2400" dirty="0"/>
              <a:t>, иностранный язык)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351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sz="2400" smtClean="0"/>
              <a:t>Научно-методическое </a:t>
            </a:r>
            <a:r>
              <a:rPr lang="ru-RU" sz="2400" dirty="0" smtClean="0"/>
              <a:t>сопровождение конференций школьников  (пакет мероприятий, подготовка, проведение, обсуждение итогов, консультирование по тематике, анализ работ, предложения по организации работы с конкретными детьми, помощь в организации исследования и обработке результатов)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Решение отдельных заданий ГИА (по заказу)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Содержательное сопровождение внеурочной деятельности по предметам ЕМЦ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Сопровождение деятельности профессиональных объединений. Тематика рабочих групп:</a:t>
            </a:r>
          </a:p>
          <a:p>
            <a:r>
              <a:rPr lang="ru-RU" sz="2400" dirty="0" smtClean="0"/>
              <a:t>Инженерный класс – шаг в будущее региона</a:t>
            </a:r>
          </a:p>
          <a:p>
            <a:r>
              <a:rPr lang="ru-RU" sz="2400" dirty="0" smtClean="0"/>
              <a:t>Техническое творчество в школе (интеграция физики, химии, биологии, технологии)</a:t>
            </a:r>
          </a:p>
          <a:p>
            <a:r>
              <a:rPr lang="ru-RU" sz="2400" dirty="0" smtClean="0"/>
              <a:t>Предметная область «Технология» и образовательный туризм</a:t>
            </a:r>
          </a:p>
          <a:p>
            <a:r>
              <a:rPr lang="ru-RU" sz="2400" dirty="0" smtClean="0"/>
              <a:t>Живой мир моей малой Родины</a:t>
            </a:r>
          </a:p>
          <a:p>
            <a:r>
              <a:rPr lang="ru-RU" sz="2400" dirty="0" smtClean="0"/>
              <a:t>Шахматы и другие стратегические игры в школе</a:t>
            </a:r>
          </a:p>
          <a:p>
            <a:r>
              <a:rPr lang="ru-RU" sz="2400" dirty="0" smtClean="0"/>
              <a:t>Региональное содержание предметов естественнонаучного цикла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8201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Педагогический субботник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Кафедра естественно-математических дисциплин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4000" b="1" dirty="0">
                <a:solidFill>
                  <a:srgbClr val="C00000"/>
                </a:solidFill>
              </a:rPr>
              <a:t>Модернизация содержания и технологий преподавания учебных предметов </a:t>
            </a:r>
            <a:r>
              <a:rPr lang="ru-RU" sz="4000" b="1" dirty="0" smtClean="0">
                <a:solidFill>
                  <a:srgbClr val="C00000"/>
                </a:solidFill>
              </a:rPr>
              <a:t>естественно-математического </a:t>
            </a:r>
            <a:r>
              <a:rPr lang="ru-RU" sz="4000" b="1" dirty="0">
                <a:solidFill>
                  <a:srgbClr val="C00000"/>
                </a:solidFill>
              </a:rPr>
              <a:t>цикла в свете внедрения новых предметных концепций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»</a:t>
            </a:r>
            <a:endParaRPr lang="en-US" sz="4000" b="1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ru-RU" sz="4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05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ru-RU" sz="5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hlinkClick r:id="rId2" action="ppaction://hlinkfile"/>
              </a:rPr>
              <a:t>Проект плана межмуниципальных мероприятий на 2018 год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6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208" y="2627118"/>
            <a:ext cx="109728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Презентация </a:t>
            </a:r>
            <a:br>
              <a:rPr lang="ru-RU" sz="6600" b="1" dirty="0" smtClean="0">
                <a:solidFill>
                  <a:srgbClr val="C00000"/>
                </a:solidFill>
              </a:rPr>
            </a:br>
            <a:r>
              <a:rPr lang="ru-RU" sz="6600" b="1" dirty="0" smtClean="0">
                <a:solidFill>
                  <a:srgbClr val="C00000"/>
                </a:solidFill>
              </a:rPr>
              <a:t>муниципальных мероприятий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0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МУ ДПО ИОЦ </a:t>
            </a:r>
            <a:r>
              <a:rPr lang="ru-RU" b="1" dirty="0" err="1"/>
              <a:t>Тутаевского</a:t>
            </a:r>
            <a:r>
              <a:rPr lang="ru-RU" b="1" dirty="0"/>
              <a:t> МР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C00000"/>
                </a:solidFill>
              </a:rPr>
              <a:t>XIX Романовские образовательные чтения, посвященные вопросам </a:t>
            </a:r>
            <a:r>
              <a:rPr lang="ru-RU" sz="3600" b="1" dirty="0" smtClean="0">
                <a:solidFill>
                  <a:srgbClr val="C00000"/>
                </a:solidFill>
              </a:rPr>
              <a:t>духовно-нравственного </a:t>
            </a:r>
            <a:r>
              <a:rPr lang="ru-RU" sz="3600" b="1" dirty="0">
                <a:solidFill>
                  <a:srgbClr val="C00000"/>
                </a:solidFill>
              </a:rPr>
              <a:t>воспитания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400" dirty="0" smtClean="0">
                <a:solidFill>
                  <a:srgbClr val="C00000"/>
                </a:solidFill>
              </a:rPr>
              <a:t>29 марта 2018 г.</a:t>
            </a:r>
          </a:p>
          <a:p>
            <a:pPr marL="0" indent="0" algn="ctr">
              <a:buNone/>
            </a:pPr>
            <a:endParaRPr lang="ru-RU" sz="3400" u="sng" dirty="0" smtClean="0"/>
          </a:p>
          <a:p>
            <a:pPr marL="0" indent="4937125">
              <a:buNone/>
            </a:pPr>
            <a:r>
              <a:rPr lang="ru-RU" sz="2800" dirty="0" smtClean="0"/>
              <a:t>	Козина </a:t>
            </a:r>
            <a:r>
              <a:rPr lang="ru-RU" sz="2800" dirty="0"/>
              <a:t>Е.Н., директор </a:t>
            </a:r>
          </a:p>
          <a:p>
            <a:pPr marL="0" indent="4937125">
              <a:buNone/>
            </a:pPr>
            <a:r>
              <a:rPr lang="ru-RU" sz="2800" dirty="0" smtClean="0"/>
              <a:t>	</a:t>
            </a:r>
            <a:r>
              <a:rPr lang="ru-RU" sz="2800" dirty="0" err="1" smtClean="0"/>
              <a:t>Шарова</a:t>
            </a:r>
            <a:r>
              <a:rPr lang="ru-RU" sz="2800" dirty="0" smtClean="0"/>
              <a:t> </a:t>
            </a:r>
            <a:r>
              <a:rPr lang="ru-RU" sz="2800" dirty="0"/>
              <a:t>А.Д., зам. директора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					   	МУ ДПО </a:t>
            </a:r>
            <a:r>
              <a:rPr lang="ru-RU" sz="2800" dirty="0"/>
              <a:t>ИОЦ </a:t>
            </a:r>
            <a:r>
              <a:rPr lang="ru-RU" sz="2800" dirty="0" err="1"/>
              <a:t>Тутаевского</a:t>
            </a:r>
            <a:r>
              <a:rPr lang="ru-RU" sz="2800" dirty="0"/>
              <a:t> МР</a:t>
            </a:r>
            <a:endParaRPr lang="ru-RU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06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МУ ДПО ИОЦ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Тутаевского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C00000"/>
                </a:solidFill>
              </a:rPr>
              <a:t>Слёт педагогов «Формула успехов</a:t>
            </a:r>
            <a:r>
              <a:rPr lang="ru-RU" sz="4000" b="1" dirty="0" smtClean="0">
                <a:solidFill>
                  <a:srgbClr val="C00000"/>
                </a:solidFill>
              </a:rPr>
              <a:t>»</a:t>
            </a:r>
            <a:r>
              <a:rPr lang="ru-RU" sz="3300" b="1" dirty="0" smtClean="0">
                <a:solidFill>
                  <a:srgbClr val="C00000"/>
                </a:solidFill>
              </a:rPr>
              <a:t/>
            </a:r>
            <a:br>
              <a:rPr lang="ru-RU" sz="33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(</a:t>
            </a:r>
            <a:r>
              <a:rPr lang="ru-RU" sz="2800" b="1" dirty="0">
                <a:solidFill>
                  <a:srgbClr val="C00000"/>
                </a:solidFill>
              </a:rPr>
              <a:t>в рамках реализации РИП «Реализация комплекса мер, обеспечивающих переход муниципальной сети профильного обучения на ФГОС СОО через внедрение технологий </a:t>
            </a:r>
            <a:r>
              <a:rPr lang="ru-RU" sz="2800" b="1" dirty="0" err="1">
                <a:solidFill>
                  <a:srgbClr val="C00000"/>
                </a:solidFill>
              </a:rPr>
              <a:t>мыследеятельностной</a:t>
            </a:r>
            <a:r>
              <a:rPr lang="ru-RU" sz="2800" b="1" dirty="0">
                <a:solidFill>
                  <a:srgbClr val="C00000"/>
                </a:solidFill>
              </a:rPr>
              <a:t> педагогики</a:t>
            </a:r>
            <a:r>
              <a:rPr lang="ru-RU" sz="2800" b="1" dirty="0" smtClean="0">
                <a:solidFill>
                  <a:srgbClr val="C00000"/>
                </a:solidFill>
              </a:rPr>
              <a:t>»</a:t>
            </a:r>
            <a:r>
              <a:rPr lang="ru-RU" sz="3600" b="1" dirty="0" smtClean="0">
                <a:solidFill>
                  <a:srgbClr val="C00000"/>
                </a:solidFill>
              </a:rPr>
              <a:t>)</a:t>
            </a:r>
          </a:p>
          <a:p>
            <a:pPr marL="0" indent="4937125">
              <a:buNone/>
            </a:pPr>
            <a:endParaRPr lang="ru-RU" sz="3600" dirty="0" smtClean="0"/>
          </a:p>
          <a:p>
            <a:pPr marL="0" indent="4937125">
              <a:buNone/>
            </a:pPr>
            <a:r>
              <a:rPr lang="ru-RU" sz="2800" dirty="0" smtClean="0"/>
              <a:t>		Козина </a:t>
            </a:r>
            <a:r>
              <a:rPr lang="ru-RU" sz="2800" dirty="0"/>
              <a:t>Е.Н., директор </a:t>
            </a:r>
          </a:p>
          <a:p>
            <a:pPr marL="0" indent="4937125">
              <a:buNone/>
            </a:pPr>
            <a:r>
              <a:rPr lang="ru-RU" sz="2800" dirty="0" smtClean="0"/>
              <a:t>		</a:t>
            </a:r>
            <a:r>
              <a:rPr lang="ru-RU" sz="2800" dirty="0" err="1" smtClean="0"/>
              <a:t>Шарова</a:t>
            </a:r>
            <a:r>
              <a:rPr lang="ru-RU" sz="2800" dirty="0" smtClean="0"/>
              <a:t> </a:t>
            </a:r>
            <a:r>
              <a:rPr lang="ru-RU" sz="2800" dirty="0"/>
              <a:t>А.Д., зам. директора  </a:t>
            </a:r>
            <a:br>
              <a:rPr lang="ru-RU" sz="2800" dirty="0"/>
            </a:br>
            <a:r>
              <a:rPr lang="ru-RU" sz="2800" dirty="0"/>
              <a:t> 					    </a:t>
            </a:r>
            <a:r>
              <a:rPr lang="ru-RU" sz="2800" dirty="0" smtClean="0"/>
              <a:t>		МУ </a:t>
            </a:r>
            <a:r>
              <a:rPr lang="ru-RU" sz="2800" dirty="0"/>
              <a:t>ДПО ИОЦ </a:t>
            </a:r>
            <a:r>
              <a:rPr lang="ru-RU" sz="2800" dirty="0" err="1"/>
              <a:t>Тутаевского</a:t>
            </a:r>
            <a:r>
              <a:rPr lang="ru-RU" sz="2800" dirty="0"/>
              <a:t> МР</a:t>
            </a:r>
            <a:endParaRPr lang="ru-RU" sz="2800" u="sng" dirty="0"/>
          </a:p>
          <a:p>
            <a:pPr marL="0" indent="0" algn="ctr">
              <a:buNone/>
            </a:pPr>
            <a:endParaRPr lang="ru-RU" sz="3300" u="sng" dirty="0" smtClean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31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000" b="1" i="1" dirty="0" smtClean="0"/>
          </a:p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  <a:hlinkClick r:id="rId2" action="ppaction://hlinkpres?slideindex=1&amp;slidetitle="/>
              </a:rPr>
              <a:t>Планирование совместной деятельности 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  <a:hlinkClick r:id="rId2" action="ppaction://hlinkpres?slideindex=1&amp;slidetitle="/>
              </a:rPr>
              <a:t>ИРО и ММС на 2018 год</a:t>
            </a:r>
            <a:r>
              <a:rPr lang="ru-RU" sz="4400" b="1" dirty="0">
                <a:solidFill>
                  <a:srgbClr val="C00000"/>
                </a:solidFill>
              </a:rPr>
              <a:t>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Смирнова А.Н., </a:t>
            </a:r>
            <a:r>
              <a:rPr lang="ru-RU" dirty="0" err="1" smtClean="0"/>
              <a:t>к.п.н</a:t>
            </a:r>
            <a:r>
              <a:rPr lang="ru-RU" dirty="0"/>
              <a:t>., </a:t>
            </a:r>
            <a:r>
              <a:rPr lang="ru-RU" dirty="0" smtClean="0"/>
              <a:t>проректор ГАУ </a:t>
            </a:r>
            <a:r>
              <a:rPr lang="ru-RU" dirty="0"/>
              <a:t>ДПО ЯО ИРО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1" y="332325"/>
            <a:ext cx="1096963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9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МОУ ДПО ГЦРО г. Ярославля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208" y="1240815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  <a:hlinkClick r:id="rId2" action="ppaction://hlinkpres?slideindex=1&amp;slidetitle="/>
              </a:rPr>
              <a:t>«Панорама интеллектуальных игр» 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b="1" dirty="0">
                <a:solidFill>
                  <a:srgbClr val="C00000"/>
                </a:solidFill>
              </a:rPr>
              <a:t>в рамках реализации муниципального проекта Концепции развития математического образования в ДОУ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r>
              <a:rPr lang="ru-RU" sz="3300" b="1" dirty="0">
                <a:solidFill>
                  <a:srgbClr val="C00000"/>
                </a:solidFill>
              </a:rPr>
              <a:t/>
            </a:r>
            <a:br>
              <a:rPr lang="ru-RU" sz="3300" b="1" dirty="0">
                <a:solidFill>
                  <a:srgbClr val="C00000"/>
                </a:solidFill>
              </a:rPr>
            </a:br>
            <a:endParaRPr lang="ru-RU" sz="3300" b="1" dirty="0" smtClean="0">
              <a:solidFill>
                <a:srgbClr val="C00000"/>
              </a:solidFill>
            </a:endParaRPr>
          </a:p>
          <a:p>
            <a:pPr marL="0" indent="4121150">
              <a:buNone/>
            </a:pPr>
            <a:r>
              <a:rPr lang="ru-RU" sz="2800" dirty="0" err="1" smtClean="0"/>
              <a:t>Бушная</a:t>
            </a:r>
            <a:r>
              <a:rPr lang="ru-RU" sz="2800" dirty="0" smtClean="0"/>
              <a:t> О.В., директор</a:t>
            </a:r>
          </a:p>
          <a:p>
            <a:pPr marL="0" indent="4121150">
              <a:buNone/>
            </a:pPr>
            <a:r>
              <a:rPr lang="ru-RU" sz="2800" dirty="0" smtClean="0"/>
              <a:t>Лаврентьева </a:t>
            </a:r>
            <a:r>
              <a:rPr lang="ru-RU" sz="2800" dirty="0"/>
              <a:t>И.В., заместитель директора</a:t>
            </a:r>
          </a:p>
          <a:p>
            <a:pPr marL="0" indent="4121150">
              <a:buNone/>
            </a:pPr>
            <a:r>
              <a:rPr lang="ru-RU" sz="2800" dirty="0" err="1"/>
              <a:t>Кошлева</a:t>
            </a:r>
            <a:r>
              <a:rPr lang="ru-RU" sz="2800" dirty="0"/>
              <a:t> Н.В., старший методист</a:t>
            </a:r>
          </a:p>
          <a:p>
            <a:pPr marL="0" indent="4121150">
              <a:buNone/>
            </a:pPr>
            <a:r>
              <a:rPr lang="ru-RU" sz="2800" dirty="0" err="1"/>
              <a:t>Шаврина</a:t>
            </a:r>
            <a:r>
              <a:rPr lang="ru-RU" sz="2800" dirty="0"/>
              <a:t> Н.А., </a:t>
            </a:r>
            <a:r>
              <a:rPr lang="ru-RU" sz="2800" dirty="0" smtClean="0"/>
              <a:t>методист </a:t>
            </a:r>
            <a:br>
              <a:rPr lang="ru-RU" sz="2800" dirty="0" smtClean="0"/>
            </a:br>
            <a:r>
              <a:rPr lang="ru-RU" sz="2800" dirty="0" smtClean="0"/>
              <a:t>				      МОУ ДПО ГЦРО г. Ярославля</a:t>
            </a:r>
            <a:endParaRPr lang="ru-RU" sz="2800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713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ММЦ </a:t>
            </a:r>
            <a:r>
              <a:rPr lang="ru-RU" b="1" dirty="0" err="1"/>
              <a:t>Угличского</a:t>
            </a:r>
            <a:r>
              <a:rPr lang="ru-RU" b="1" dirty="0"/>
              <a:t> МР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C00000"/>
                </a:solidFill>
                <a:hlinkClick r:id="rId2" action="ppaction://hlinkpres?slideindex=1&amp;slidetitle="/>
              </a:rPr>
              <a:t>Конференция педагогических работников системы образования УМР "Инновационная деятельность образовательных организаций и педагогов как фактор достижения новых образовательных результатов"  </a:t>
            </a: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3400" dirty="0" smtClean="0">
                <a:solidFill>
                  <a:srgbClr val="C00000"/>
                </a:solidFill>
              </a:rPr>
              <a:t>1 </a:t>
            </a:r>
            <a:r>
              <a:rPr lang="ru-RU" sz="3400" dirty="0">
                <a:solidFill>
                  <a:srgbClr val="C00000"/>
                </a:solidFill>
              </a:rPr>
              <a:t>февраля 2018 </a:t>
            </a:r>
            <a:r>
              <a:rPr lang="ru-RU" sz="3400" dirty="0" smtClean="0">
                <a:solidFill>
                  <a:srgbClr val="C00000"/>
                </a:solidFill>
              </a:rPr>
              <a:t>г.</a:t>
            </a:r>
          </a:p>
          <a:p>
            <a:pPr marL="0" indent="0" algn="ctr">
              <a:buNone/>
            </a:pPr>
            <a:endParaRPr lang="ru-RU" sz="3400" u="sng" dirty="0" smtClean="0"/>
          </a:p>
          <a:p>
            <a:pPr marL="0" indent="5387975">
              <a:buNone/>
            </a:pPr>
            <a:r>
              <a:rPr lang="ru-RU" dirty="0" err="1"/>
              <a:t>Лемехова</a:t>
            </a:r>
            <a:r>
              <a:rPr lang="ru-RU" dirty="0"/>
              <a:t> Л.В., руководитель</a:t>
            </a:r>
          </a:p>
          <a:p>
            <a:pPr marL="0" indent="5387975">
              <a:buNone/>
            </a:pPr>
            <a:r>
              <a:rPr lang="ru-RU" dirty="0"/>
              <a:t>Гудкова О.Н., зам. руководителя </a:t>
            </a:r>
            <a:br>
              <a:rPr lang="ru-RU" dirty="0"/>
            </a:br>
            <a:r>
              <a:rPr lang="ru-RU" dirty="0"/>
              <a:t>					         ММЦ </a:t>
            </a:r>
            <a:r>
              <a:rPr lang="ru-RU" dirty="0" err="1"/>
              <a:t>Угличского</a:t>
            </a:r>
            <a:r>
              <a:rPr lang="ru-RU" dirty="0"/>
              <a:t> МР</a:t>
            </a:r>
            <a:r>
              <a:rPr lang="ru-RU" sz="3300" b="1" dirty="0"/>
              <a:t/>
            </a:r>
            <a:br>
              <a:rPr lang="ru-RU" sz="3300" b="1" dirty="0"/>
            </a:br>
            <a:endParaRPr lang="ru-RU" sz="3300" b="1" dirty="0"/>
          </a:p>
          <a:p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ru-RU" sz="3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836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208" y="97815"/>
            <a:ext cx="10972800" cy="1143000"/>
          </a:xfrm>
        </p:spPr>
        <p:txBody>
          <a:bodyPr/>
          <a:lstStyle/>
          <a:p>
            <a:r>
              <a:rPr lang="ru-RU" b="1" dirty="0"/>
              <a:t>ММЦ </a:t>
            </a:r>
            <a:r>
              <a:rPr lang="ru-RU" b="1" dirty="0" err="1"/>
              <a:t>Угличского</a:t>
            </a:r>
            <a:r>
              <a:rPr lang="ru-RU" b="1" dirty="0"/>
              <a:t> МР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40815"/>
            <a:ext cx="11193194" cy="53287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Муниципальный фестиваль </a:t>
            </a: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молодых </a:t>
            </a:r>
            <a:r>
              <a:rPr lang="ru-RU" sz="4400" b="1" dirty="0">
                <a:solidFill>
                  <a:srgbClr val="C00000"/>
                </a:solidFill>
              </a:rPr>
              <a:t>педагогов </a:t>
            </a: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«</a:t>
            </a:r>
            <a:r>
              <a:rPr lang="ru-RU" sz="4400" b="1" dirty="0">
                <a:solidFill>
                  <a:srgbClr val="C00000"/>
                </a:solidFill>
              </a:rPr>
              <a:t>Педагогическая весна 2018</a:t>
            </a:r>
            <a:r>
              <a:rPr lang="ru-RU" sz="4400" b="1" dirty="0" smtClean="0">
                <a:solidFill>
                  <a:srgbClr val="C00000"/>
                </a:solidFill>
              </a:rPr>
              <a:t>»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(презентация </a:t>
            </a:r>
            <a:r>
              <a:rPr lang="ru-RU" sz="3600" b="1" dirty="0">
                <a:solidFill>
                  <a:srgbClr val="C00000"/>
                </a:solidFill>
              </a:rPr>
              <a:t>опыта) 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400" dirty="0" smtClean="0">
                <a:solidFill>
                  <a:srgbClr val="C00000"/>
                </a:solidFill>
              </a:rPr>
              <a:t>1 </a:t>
            </a:r>
            <a:r>
              <a:rPr lang="ru-RU" sz="3400" dirty="0">
                <a:solidFill>
                  <a:srgbClr val="C00000"/>
                </a:solidFill>
              </a:rPr>
              <a:t>марта 2018 </a:t>
            </a:r>
            <a:r>
              <a:rPr lang="ru-RU" sz="3400" dirty="0" smtClean="0">
                <a:solidFill>
                  <a:srgbClr val="C00000"/>
                </a:solidFill>
              </a:rPr>
              <a:t>г.</a:t>
            </a:r>
          </a:p>
          <a:p>
            <a:pPr marL="0" indent="0" algn="ctr">
              <a:buNone/>
            </a:pPr>
            <a:endParaRPr lang="ru-RU" sz="3400" u="sng" dirty="0" smtClean="0"/>
          </a:p>
          <a:p>
            <a:pPr marL="0" indent="5387975">
              <a:buNone/>
            </a:pPr>
            <a:r>
              <a:rPr lang="ru-RU" dirty="0" err="1" smtClean="0"/>
              <a:t>Лемехова</a:t>
            </a:r>
            <a:r>
              <a:rPr lang="ru-RU" dirty="0" smtClean="0"/>
              <a:t> Л.В., руководитель</a:t>
            </a:r>
          </a:p>
          <a:p>
            <a:pPr marL="0" indent="5387975">
              <a:buNone/>
            </a:pPr>
            <a:r>
              <a:rPr lang="ru-RU" dirty="0" smtClean="0"/>
              <a:t>Гудкова О.Н., зам. руководителя </a:t>
            </a:r>
            <a:br>
              <a:rPr lang="ru-RU" dirty="0" smtClean="0"/>
            </a:br>
            <a:r>
              <a:rPr lang="ru-RU" dirty="0" smtClean="0"/>
              <a:t>					         ММЦ </a:t>
            </a:r>
            <a:r>
              <a:rPr lang="ru-RU" dirty="0" err="1" smtClean="0"/>
              <a:t>Угличского</a:t>
            </a:r>
            <a:r>
              <a:rPr lang="ru-RU" dirty="0" smtClean="0"/>
              <a:t> МР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ru-RU" sz="3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9959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МУ ДПО ИОЦ г. Рыбинска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Муниципальная конференция </a:t>
            </a: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«</a:t>
            </a:r>
            <a:r>
              <a:rPr lang="ru-RU" sz="4400" b="1" dirty="0">
                <a:solidFill>
                  <a:srgbClr val="C00000"/>
                </a:solidFill>
              </a:rPr>
              <a:t>Технологии современного образования: возможности и результаты</a:t>
            </a:r>
            <a:r>
              <a:rPr lang="ru-RU" sz="4400" b="1" dirty="0" smtClean="0">
                <a:solidFill>
                  <a:srgbClr val="C0000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4000" dirty="0">
                <a:solidFill>
                  <a:srgbClr val="C00000"/>
                </a:solidFill>
              </a:rPr>
              <a:t>ф</a:t>
            </a:r>
            <a:r>
              <a:rPr lang="ru-RU" sz="4000" dirty="0" smtClean="0">
                <a:solidFill>
                  <a:srgbClr val="C00000"/>
                </a:solidFill>
              </a:rPr>
              <a:t>евраль 2018 г.</a:t>
            </a:r>
          </a:p>
          <a:p>
            <a:pPr marL="0" indent="0">
              <a:buNone/>
            </a:pPr>
            <a:endParaRPr lang="ru-RU" sz="3400" u="sng" dirty="0"/>
          </a:p>
          <a:p>
            <a:pPr marL="0" indent="5472113">
              <a:buNone/>
            </a:pPr>
            <a:r>
              <a:rPr lang="ru-RU" dirty="0" smtClean="0"/>
              <a:t>Шувалова </a:t>
            </a:r>
            <a:r>
              <a:rPr lang="ru-RU" dirty="0"/>
              <a:t>С.О., </a:t>
            </a:r>
            <a:r>
              <a:rPr lang="ru-RU" dirty="0" err="1"/>
              <a:t>к.п.н</a:t>
            </a:r>
            <a:r>
              <a:rPr lang="ru-RU" dirty="0"/>
              <a:t>., </a:t>
            </a:r>
            <a:r>
              <a:rPr lang="ru-RU" dirty="0" smtClean="0"/>
              <a:t>директор </a:t>
            </a:r>
            <a:br>
              <a:rPr lang="ru-RU" dirty="0" smtClean="0"/>
            </a:br>
            <a:r>
              <a:rPr lang="ru-RU" dirty="0" smtClean="0"/>
              <a:t>						МУ ДПО ИОЦ. г. Рыбинска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ru-RU" sz="3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919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МУ ДПО ИОЦ г. Рыбинска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Муниципальное </a:t>
            </a:r>
            <a:r>
              <a:rPr lang="ru-RU" sz="4400" b="1" dirty="0">
                <a:solidFill>
                  <a:srgbClr val="C00000"/>
                </a:solidFill>
              </a:rPr>
              <a:t>образовательное событие «Инновационный каскад» </a:t>
            </a:r>
            <a:endParaRPr lang="ru-RU" sz="4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ноябрь 2018 г.</a:t>
            </a:r>
          </a:p>
          <a:p>
            <a:pPr marL="0" indent="0" algn="ctr">
              <a:buNone/>
            </a:pPr>
            <a:endParaRPr lang="ru-RU" sz="3400" u="sng" dirty="0" smtClean="0"/>
          </a:p>
          <a:p>
            <a:pPr marL="0" indent="0">
              <a:buNone/>
            </a:pPr>
            <a:r>
              <a:rPr lang="ru-RU" dirty="0" smtClean="0"/>
              <a:t>						Шувалова </a:t>
            </a:r>
            <a:r>
              <a:rPr lang="ru-RU" dirty="0"/>
              <a:t>С.О., </a:t>
            </a:r>
            <a:r>
              <a:rPr lang="ru-RU" dirty="0" err="1"/>
              <a:t>к.п.н</a:t>
            </a:r>
            <a:r>
              <a:rPr lang="ru-RU" dirty="0"/>
              <a:t>., директор </a:t>
            </a:r>
            <a:br>
              <a:rPr lang="ru-RU" dirty="0"/>
            </a:br>
            <a:r>
              <a:rPr lang="ru-RU" dirty="0"/>
              <a:t>						МУ ДПО ИОЦ. г. Рыбинска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ru-RU" sz="3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065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МУ ДПО ИОЦ г. Рыбинска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40815"/>
            <a:ext cx="11193194" cy="56171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Сетевая конференция </a:t>
            </a: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«</a:t>
            </a:r>
            <a:r>
              <a:rPr lang="ru-RU" sz="4400" b="1" dirty="0">
                <a:solidFill>
                  <a:srgbClr val="C00000"/>
                </a:solidFill>
              </a:rPr>
              <a:t>Социокультурные практики для развития личностных и профессиональных </a:t>
            </a: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качеств </a:t>
            </a:r>
            <a:r>
              <a:rPr lang="ru-RU" sz="4400" b="1" dirty="0">
                <a:solidFill>
                  <a:srgbClr val="C00000"/>
                </a:solidFill>
              </a:rPr>
              <a:t>педагога» </a:t>
            </a:r>
            <a:endParaRPr lang="ru-RU" sz="4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600" dirty="0">
                <a:solidFill>
                  <a:srgbClr val="C00000"/>
                </a:solidFill>
              </a:rPr>
              <a:t>о</a:t>
            </a:r>
            <a:r>
              <a:rPr lang="ru-RU" sz="3600" dirty="0" smtClean="0">
                <a:solidFill>
                  <a:srgbClr val="C00000"/>
                </a:solidFill>
              </a:rPr>
              <a:t>ктябрь - ноябрь 2018 г.</a:t>
            </a:r>
            <a:endParaRPr lang="ru-RU" sz="3400" u="sng" dirty="0" smtClean="0"/>
          </a:p>
          <a:p>
            <a:pPr marL="0" indent="0">
              <a:buNone/>
            </a:pPr>
            <a:r>
              <a:rPr lang="ru-RU" sz="3600" dirty="0" smtClean="0"/>
              <a:t>					</a:t>
            </a:r>
          </a:p>
          <a:p>
            <a:pPr marL="0" indent="0">
              <a:buNone/>
            </a:pPr>
            <a:r>
              <a:rPr lang="ru-RU" sz="3600" dirty="0"/>
              <a:t>	</a:t>
            </a:r>
            <a:r>
              <a:rPr lang="ru-RU" sz="3600" dirty="0" smtClean="0"/>
              <a:t>				Шувалова </a:t>
            </a:r>
            <a:r>
              <a:rPr lang="ru-RU" sz="3600" dirty="0"/>
              <a:t>С.О., </a:t>
            </a:r>
            <a:r>
              <a:rPr lang="ru-RU" sz="3600" dirty="0" err="1"/>
              <a:t>к.п.н</a:t>
            </a:r>
            <a:r>
              <a:rPr lang="ru-RU" sz="3600" dirty="0"/>
              <a:t>., директор </a:t>
            </a:r>
            <a:br>
              <a:rPr lang="ru-RU" sz="3600" dirty="0"/>
            </a:br>
            <a:r>
              <a:rPr lang="ru-RU" sz="3600" dirty="0"/>
              <a:t>					</a:t>
            </a:r>
            <a:r>
              <a:rPr lang="ru-RU" sz="3600" dirty="0" smtClean="0"/>
              <a:t>МУ </a:t>
            </a:r>
            <a:r>
              <a:rPr lang="ru-RU" sz="3600" dirty="0"/>
              <a:t>ДПО ИОЦ. г. Рыбинска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ru-RU" sz="3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216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1193194" cy="4969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Соглашение о сотрудничестве 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между ИРО и ММС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endParaRPr lang="ru-RU" sz="4800" dirty="0" smtClean="0"/>
          </a:p>
          <a:p>
            <a:pPr marL="0" indent="4219575">
              <a:buNone/>
            </a:pPr>
            <a:r>
              <a:rPr lang="ru-RU" sz="3600" dirty="0" smtClean="0"/>
              <a:t>   </a:t>
            </a:r>
            <a:r>
              <a:rPr lang="ru-RU" dirty="0" smtClean="0"/>
              <a:t>Смирнова </a:t>
            </a:r>
            <a:r>
              <a:rPr lang="ru-RU" dirty="0"/>
              <a:t>А.Н., </a:t>
            </a:r>
            <a:r>
              <a:rPr lang="ru-RU" dirty="0" err="1"/>
              <a:t>к.п.н</a:t>
            </a:r>
            <a:r>
              <a:rPr lang="ru-RU" dirty="0"/>
              <a:t>., проректор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		ГАУ </a:t>
            </a:r>
            <a:r>
              <a:rPr lang="ru-RU" dirty="0"/>
              <a:t>ДПО ЯО ИРО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8" y="418490"/>
            <a:ext cx="109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00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32640" y="2771553"/>
            <a:ext cx="9909205" cy="9989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14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083608"/>
            <a:ext cx="11041227" cy="55857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b="1" dirty="0" smtClean="0"/>
              <a:t>Кафедра менеджмента</a:t>
            </a:r>
          </a:p>
          <a:p>
            <a:pPr marL="0" indent="0">
              <a:buNone/>
            </a:pPr>
            <a:r>
              <a:rPr lang="ru-RU" sz="2400" b="1" u="sng" dirty="0" smtClean="0"/>
              <a:t>Основные направления деятельности кафедры менеджмента на 2018 год</a:t>
            </a:r>
          </a:p>
          <a:p>
            <a:pPr marL="0" indent="0">
              <a:buNone/>
            </a:pPr>
            <a:r>
              <a:rPr lang="ru-RU" sz="2400" dirty="0" smtClean="0"/>
              <a:t>1. Сопровождение реализации ФГОС ООО </a:t>
            </a:r>
          </a:p>
          <a:p>
            <a:pPr marL="0" indent="0">
              <a:buNone/>
            </a:pPr>
            <a:r>
              <a:rPr lang="ru-RU" sz="2400" dirty="0" smtClean="0"/>
              <a:t>2. Сопровождение введения и реализации ФГОС СОО</a:t>
            </a:r>
          </a:p>
          <a:p>
            <a:pPr marL="0" indent="0">
              <a:buNone/>
            </a:pPr>
            <a:r>
              <a:rPr lang="ru-RU" sz="2400" dirty="0" smtClean="0"/>
              <a:t>3. Управление качеством образования </a:t>
            </a:r>
          </a:p>
          <a:p>
            <a:pPr marL="0" indent="0">
              <a:buNone/>
            </a:pPr>
            <a:r>
              <a:rPr lang="ru-RU" sz="2400" b="1" u="sng" dirty="0" smtClean="0"/>
              <a:t>Целевая аудитория:</a:t>
            </a:r>
            <a:r>
              <a:rPr lang="ru-RU" sz="2400" dirty="0" smtClean="0"/>
              <a:t> Руководители ОО, заместители руководителей, управленческие команды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b="1" u="sng" dirty="0" smtClean="0"/>
              <a:t>Предлагаемая тематика</a:t>
            </a:r>
          </a:p>
          <a:p>
            <a:pPr marL="0" indent="0">
              <a:buNone/>
            </a:pPr>
            <a:r>
              <a:rPr lang="ru-RU" sz="2400" dirty="0" smtClean="0"/>
              <a:t>-    повышение </a:t>
            </a:r>
            <a:r>
              <a:rPr lang="ru-RU" sz="2400" dirty="0"/>
              <a:t>эффективности реализации ООП </a:t>
            </a:r>
            <a:r>
              <a:rPr lang="ru-RU" sz="2400" dirty="0" smtClean="0"/>
              <a:t>ООО на основе программно-целевого  управления,</a:t>
            </a:r>
          </a:p>
          <a:p>
            <a:pPr>
              <a:buFontTx/>
              <a:buChar char="-"/>
            </a:pPr>
            <a:r>
              <a:rPr lang="ru-RU" sz="2400" dirty="0" smtClean="0"/>
              <a:t>повышение </a:t>
            </a:r>
            <a:r>
              <a:rPr lang="ru-RU" sz="2400" dirty="0"/>
              <a:t>эффективности управленческих команд в реализации </a:t>
            </a:r>
            <a:r>
              <a:rPr lang="ru-RU" sz="2400" dirty="0" smtClean="0"/>
              <a:t>ФГОС,</a:t>
            </a:r>
          </a:p>
          <a:p>
            <a:pPr>
              <a:buFontTx/>
              <a:buChar char="-"/>
            </a:pPr>
            <a:r>
              <a:rPr lang="ru-RU" sz="2400" dirty="0" smtClean="0"/>
              <a:t>создание и реализация модели ВСОКО на уровне ОО,</a:t>
            </a:r>
            <a:endParaRPr lang="ru-RU" sz="2400" dirty="0"/>
          </a:p>
          <a:p>
            <a:pPr>
              <a:buFontTx/>
              <a:buChar char="-"/>
            </a:pPr>
            <a:r>
              <a:rPr lang="ru-RU" sz="2400" dirty="0" smtClean="0"/>
              <a:t>управленческий </a:t>
            </a:r>
            <a:r>
              <a:rPr lang="ru-RU" sz="2400" dirty="0"/>
              <a:t>анализ урока в контексте ФГОС 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конструирование ООП СОО с учетом уникальности ОО и преемственности ООО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0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373887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u="sng" dirty="0" smtClean="0"/>
              <a:t>Предлагаем сотрудничество: (согласовано с МР)</a:t>
            </a:r>
          </a:p>
          <a:p>
            <a:pPr marL="0" indent="0">
              <a:buNone/>
            </a:pPr>
            <a:r>
              <a:rPr lang="ru-RU" sz="2400" b="1" dirty="0" err="1" smtClean="0"/>
              <a:t>Даниловский</a:t>
            </a:r>
            <a:r>
              <a:rPr lang="ru-RU" sz="2400" b="1" dirty="0" smtClean="0"/>
              <a:t> МР – базовая площадка  кафедры менеджмента для реализации трех направлений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………………………..  МР                 ПРЕДЛАГАЙТЕ! МЫ ГОТОВЫ ОБСУЖДАТЬ!</a:t>
            </a:r>
          </a:p>
          <a:p>
            <a:pPr marL="0" indent="0">
              <a:buNone/>
            </a:pPr>
            <a:r>
              <a:rPr lang="ru-RU" sz="2400" b="1" u="sng" dirty="0" smtClean="0"/>
              <a:t>Формы работы: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Циклы семинаров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Видео-конференции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Работа фокус-групп (по проблеме ВСОКО)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Консультирование управленческих команд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…………..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ПРЕДЛАГАЙТЕ</a:t>
            </a:r>
            <a:r>
              <a:rPr lang="ru-RU" sz="2400" b="1" dirty="0">
                <a:solidFill>
                  <a:srgbClr val="FF0000"/>
                </a:solidFill>
              </a:rPr>
              <a:t>! МЫ ГОТОВЫ </a:t>
            </a:r>
            <a:r>
              <a:rPr lang="ru-RU" sz="2400" b="1" dirty="0" smtClean="0">
                <a:solidFill>
                  <a:srgbClr val="FF0000"/>
                </a:solidFill>
              </a:rPr>
              <a:t>РЕАЛИЗОВЫВАТЬ!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u="sng" dirty="0" smtClean="0"/>
              <a:t>Итоговый продукт кафедры и МР:</a:t>
            </a:r>
          </a:p>
          <a:p>
            <a:pPr marL="0" indent="0">
              <a:buNone/>
            </a:pPr>
            <a:r>
              <a:rPr lang="ru-RU" sz="2400" dirty="0" smtClean="0"/>
              <a:t>Аналитические  и методические материалы по итогам работы  за год.</a:t>
            </a:r>
          </a:p>
          <a:p>
            <a:pPr marL="0" indent="0">
              <a:buNone/>
            </a:pPr>
            <a:r>
              <a:rPr lang="ru-RU" sz="2400" dirty="0" smtClean="0"/>
              <a:t>К 2019 году – выход на проведение педагогического субботника в Даниловском МР</a:t>
            </a:r>
          </a:p>
          <a:p>
            <a:pPr marL="0" indent="0">
              <a:buNone/>
            </a:pPr>
            <a:endParaRPr lang="ru-RU" sz="2400" dirty="0" smtClean="0"/>
          </a:p>
          <a:p>
            <a:pPr marL="457200" indent="-457200">
              <a:buAutoNum type="arabicPeriod"/>
            </a:pP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288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Кафедра физической культуры и безопасности жизнедеятельности</a:t>
            </a:r>
            <a:endParaRPr lang="en-US" sz="2800" b="1" dirty="0" smtClean="0"/>
          </a:p>
          <a:p>
            <a:pPr marL="0" indent="0">
              <a:buNone/>
            </a:pPr>
            <a:endParaRPr lang="ru-RU" sz="1000" b="1" i="1" dirty="0" smtClean="0"/>
          </a:p>
          <a:p>
            <a:pPr marL="0" indent="0">
              <a:buNone/>
            </a:pPr>
            <a:r>
              <a:rPr lang="ru-RU" sz="2400" b="1" i="1" dirty="0" smtClean="0"/>
              <a:t>Проект </a:t>
            </a:r>
            <a:r>
              <a:rPr lang="ru-RU" sz="2400" b="1" i="1" dirty="0"/>
              <a:t>«Лига школьных спортивных клубов </a:t>
            </a:r>
            <a:r>
              <a:rPr lang="ru-RU" sz="2400" b="1" i="1" dirty="0" err="1"/>
              <a:t>Ярославии</a:t>
            </a:r>
            <a:r>
              <a:rPr lang="ru-RU" sz="2400" b="1" i="1" dirty="0"/>
              <a:t>»</a:t>
            </a:r>
          </a:p>
          <a:p>
            <a:pPr marL="0" indent="0">
              <a:buNone/>
            </a:pPr>
            <a:r>
              <a:rPr lang="ru-RU" sz="2200" dirty="0" smtClean="0"/>
              <a:t>Цель </a:t>
            </a:r>
            <a:r>
              <a:rPr lang="ru-RU" sz="2200" dirty="0"/>
              <a:t>проекта:</a:t>
            </a:r>
          </a:p>
          <a:p>
            <a:pPr marL="0" indent="0">
              <a:buNone/>
            </a:pPr>
            <a:r>
              <a:rPr lang="ru-RU" sz="2200" dirty="0"/>
              <a:t>Создание сети школьных спортивных клубов для развития школьного спорта с учетом его социальной и образовательной функций, а также специфики его структуры, основанной на добровольной деятельности </a:t>
            </a:r>
            <a:r>
              <a:rPr lang="ru-RU" sz="2200" dirty="0" smtClean="0"/>
              <a:t>субъектов.</a:t>
            </a:r>
            <a:endParaRPr lang="ru-RU" sz="2200" dirty="0"/>
          </a:p>
          <a:p>
            <a:pPr marL="0" indent="0">
              <a:buNone/>
            </a:pPr>
            <a:r>
              <a:rPr lang="ru-RU" sz="2200" b="1" dirty="0" smtClean="0"/>
              <a:t>Основные </a:t>
            </a:r>
            <a:r>
              <a:rPr lang="ru-RU" sz="2200" b="1" dirty="0"/>
              <a:t>направления </a:t>
            </a:r>
            <a:r>
              <a:rPr lang="ru-RU" sz="2200" b="1" dirty="0" smtClean="0"/>
              <a:t>реализации </a:t>
            </a:r>
            <a:r>
              <a:rPr lang="ru-RU" sz="2200" b="1" dirty="0"/>
              <a:t>проекта</a:t>
            </a:r>
            <a:r>
              <a:rPr lang="ru-RU" sz="2200" dirty="0"/>
              <a:t>:</a:t>
            </a:r>
          </a:p>
          <a:p>
            <a:pPr marL="0" indent="0">
              <a:buNone/>
            </a:pPr>
            <a:r>
              <a:rPr lang="ru-RU" sz="2200" dirty="0"/>
              <a:t>1. Разработка нормативно-правовых актов по созданию школьных спортивных клубов (ШСК) в системе образования в ЯО.</a:t>
            </a:r>
          </a:p>
          <a:p>
            <a:pPr marL="0" indent="0">
              <a:buNone/>
            </a:pPr>
            <a:r>
              <a:rPr lang="ru-RU" sz="2200" dirty="0"/>
              <a:t>2. Вовлечение  обучающихся в занятия физической культурой и спортом, развитие и популяризация школьного спорта.</a:t>
            </a:r>
          </a:p>
          <a:p>
            <a:pPr marL="0" indent="0">
              <a:buNone/>
            </a:pPr>
            <a:r>
              <a:rPr lang="ru-RU" sz="2200" dirty="0"/>
              <a:t>3. Создание системы сетевого взаимодействия школьных спортивных клубов Ярославской области. </a:t>
            </a:r>
          </a:p>
          <a:p>
            <a:endParaRPr lang="ru-RU" sz="22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9938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5360" y="1340768"/>
            <a:ext cx="1185664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+mj-lt"/>
              </a:rPr>
              <a:t>Информационный центр</a:t>
            </a:r>
          </a:p>
          <a:p>
            <a:pPr marL="0" indent="0">
              <a:buNone/>
            </a:pPr>
            <a:endParaRPr lang="ru-RU" sz="2800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600" dirty="0" smtClean="0"/>
              <a:t>Сопровождение участников региональной сети ШИБЦ </a:t>
            </a:r>
            <a:br>
              <a:rPr lang="ru-RU" sz="2600" dirty="0" smtClean="0"/>
            </a:br>
            <a:r>
              <a:rPr lang="ru-RU" sz="2600" dirty="0" smtClean="0"/>
              <a:t>(20 МР, </a:t>
            </a:r>
            <a:r>
              <a:rPr lang="ru-RU" sz="2600" i="1" dirty="0" smtClean="0"/>
              <a:t>могут подключаться ОО, не участвовавшие в конкурсном отборе)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600" u="sng" dirty="0" err="1" smtClean="0"/>
              <a:t>Любимский</a:t>
            </a:r>
            <a:r>
              <a:rPr lang="ru-RU" sz="2600" u="sng" dirty="0" smtClean="0"/>
              <a:t> МР</a:t>
            </a:r>
            <a:r>
              <a:rPr lang="ru-RU" sz="2600" dirty="0" smtClean="0"/>
              <a:t> – проектная (проектно-исследовательская) Де в условиях современной ИОС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600" u="sng" dirty="0" smtClean="0"/>
              <a:t>Ростовский МР</a:t>
            </a:r>
            <a:r>
              <a:rPr lang="ru-RU" sz="2600" dirty="0" smtClean="0"/>
              <a:t> – информационно-методические семинары </a:t>
            </a:r>
            <a:br>
              <a:rPr lang="ru-RU" sz="2600" dirty="0" smtClean="0"/>
            </a:br>
            <a:r>
              <a:rPr lang="ru-RU" sz="2600" i="1" dirty="0" smtClean="0"/>
              <a:t>(целевая аудитория – учителя информатики) 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38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Научно-методическое и организационное сопровождение инновационных практик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5360" y="1340768"/>
            <a:ext cx="1185664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Кафедра общей педагогики и психологии</a:t>
            </a:r>
            <a:endParaRPr lang="en-US" sz="28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dirty="0"/>
              <a:t>Распространение восстановительных практик в ЯО</a:t>
            </a:r>
          </a:p>
          <a:p>
            <a:pPr marL="0" indent="0">
              <a:buNone/>
            </a:pPr>
            <a:r>
              <a:rPr lang="ru-RU" dirty="0"/>
              <a:t>Научно-методическое сопровождение деятельности клубов молодых педагогов</a:t>
            </a:r>
          </a:p>
          <a:p>
            <a:pPr marL="0" indent="0">
              <a:buNone/>
            </a:pPr>
            <a:r>
              <a:rPr lang="ru-RU" dirty="0"/>
              <a:t>Технология саморазвития А.А</a:t>
            </a:r>
            <a:r>
              <a:rPr lang="ru-RU" dirty="0" smtClean="0"/>
              <a:t>. Ухтомского </a:t>
            </a:r>
            <a:r>
              <a:rPr lang="ru-RU" dirty="0"/>
              <a:t>- Г.К</a:t>
            </a:r>
            <a:r>
              <a:rPr lang="ru-RU" dirty="0" smtClean="0"/>
              <a:t>. </a:t>
            </a:r>
            <a:r>
              <a:rPr lang="ru-RU" dirty="0" err="1" smtClean="0"/>
              <a:t>Селевко</a:t>
            </a:r>
            <a:r>
              <a:rPr lang="ru-RU" dirty="0" smtClean="0"/>
              <a:t> </a:t>
            </a:r>
            <a:r>
              <a:rPr lang="ru-RU" dirty="0"/>
              <a:t>как ресурс для достижения </a:t>
            </a:r>
            <a:r>
              <a:rPr lang="ru-RU" dirty="0" err="1"/>
              <a:t>метапредметных</a:t>
            </a:r>
            <a:r>
              <a:rPr lang="ru-RU" dirty="0"/>
              <a:t> результатов</a:t>
            </a:r>
          </a:p>
          <a:p>
            <a:pPr marL="0" indent="0">
              <a:buNone/>
            </a:pPr>
            <a:r>
              <a:rPr lang="ru-RU" dirty="0"/>
              <a:t>Развитие практики психолого-педагогического просвещения родителей </a:t>
            </a:r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33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1395</Words>
  <Application>Microsoft Office PowerPoint</Application>
  <PresentationFormat>Произвольный</PresentationFormat>
  <Paragraphs>268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 Планирование совместной деятельности ММС и ИРО  Расширенное заседание МКС МС 28 сентября 2017 г.</vt:lpstr>
      <vt:lpstr>Презентация PowerPoint</vt:lpstr>
      <vt:lpstr>Презентация PowerPoint</vt:lpstr>
      <vt:lpstr>Научно-методическое и организационное сопровождение инновационных практик</vt:lpstr>
      <vt:lpstr>Научно-методическое и организационное сопровождение инновационных практик</vt:lpstr>
      <vt:lpstr>Научно-методическое и организационное сопровождение инновационных практик</vt:lpstr>
      <vt:lpstr>Научно-методическое и организационное сопровождение инновационных практик</vt:lpstr>
      <vt:lpstr>Научно-методическое и организационное сопровождение инновационных практик</vt:lpstr>
      <vt:lpstr>Научно-методическое и организационное сопровождение инновационных практик</vt:lpstr>
      <vt:lpstr>Межмуниципальное мероприятие</vt:lpstr>
      <vt:lpstr>Региональный модельный центр дополнительного образования Ярославской области</vt:lpstr>
      <vt:lpstr>Презентация PowerPoint</vt:lpstr>
      <vt:lpstr>Деятельность опорных центров в 2018 году:</vt:lpstr>
      <vt:lpstr>Межмуниципальные мероприятия</vt:lpstr>
      <vt:lpstr>КНО: основные направления совместной научно-методической деятельности с ММС Региональное методическое объединение «УНО»</vt:lpstr>
      <vt:lpstr>КНО: основные направления совместной научно-методической деятельности с ММС Региональные инновационные площадки</vt:lpstr>
      <vt:lpstr>Межмуниципальное мероприятие.  Практическая конференция «Педагогические стратегии повышения качества преподавания НОО»</vt:lpstr>
      <vt:lpstr>Научно-методическое и организационное сопровождение инновационных практик</vt:lpstr>
      <vt:lpstr>Межмуниципальное мероприятие</vt:lpstr>
      <vt:lpstr>Презентация PowerPoint</vt:lpstr>
      <vt:lpstr>  Образовательная акция «Педагогический субботник» </vt:lpstr>
      <vt:lpstr>  Педагогический субботник «Здоровье обучающихся как ключевое условие образовательного процесса»   Ярославский МР    Гурьева Г.В., главный специалист            Управления образования Ярославского МР  </vt:lpstr>
      <vt:lpstr>Педагогический субботник </vt:lpstr>
      <vt:lpstr>Научно-методическое и организационное сопровождение инновационных практик</vt:lpstr>
      <vt:lpstr>Педагогический субботник </vt:lpstr>
      <vt:lpstr>Презентация PowerPoint</vt:lpstr>
      <vt:lpstr>Презентация  муниципальных мероприятий</vt:lpstr>
      <vt:lpstr>МУ ДПО ИОЦ Тутаевского МР</vt:lpstr>
      <vt:lpstr>МУ ДПО ИОЦ Тутаевского МР</vt:lpstr>
      <vt:lpstr>МОУ ДПО ГЦРО г. Ярославля</vt:lpstr>
      <vt:lpstr>ММЦ Угличского МР</vt:lpstr>
      <vt:lpstr>ММЦ Угличского МР</vt:lpstr>
      <vt:lpstr>МУ ДПО ИОЦ г. Рыбинска</vt:lpstr>
      <vt:lpstr>МУ ДПО ИОЦ г. Рыбинска</vt:lpstr>
      <vt:lpstr>МУ ДПО ИОЦ г. Рыбинска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Ивановна Корсун</dc:creator>
  <cp:lastModifiedBy>Елена Евгеньевна Метенова</cp:lastModifiedBy>
  <cp:revision>153</cp:revision>
  <cp:lastPrinted>2014-10-28T11:11:09Z</cp:lastPrinted>
  <dcterms:created xsi:type="dcterms:W3CDTF">2014-10-21T06:34:29Z</dcterms:created>
  <dcterms:modified xsi:type="dcterms:W3CDTF">2017-09-29T09:00:23Z</dcterms:modified>
</cp:coreProperties>
</file>