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11"/>
  </p:notesMasterIdLst>
  <p:sldIdLst>
    <p:sldId id="256" r:id="rId2"/>
    <p:sldId id="339" r:id="rId3"/>
    <p:sldId id="343" r:id="rId4"/>
    <p:sldId id="344" r:id="rId5"/>
    <p:sldId id="346" r:id="rId6"/>
    <p:sldId id="345" r:id="rId7"/>
    <p:sldId id="347" r:id="rId8"/>
    <p:sldId id="348" r:id="rId9"/>
    <p:sldId id="349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859" autoAdjust="0"/>
  </p:normalViewPr>
  <p:slideViewPr>
    <p:cSldViewPr snapToGrid="0" snapToObjects="1">
      <p:cViewPr>
        <p:scale>
          <a:sx n="45" d="100"/>
          <a:sy n="45" d="100"/>
        </p:scale>
        <p:origin x="-1397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E6986-346B-614E-94BB-D32C197CB299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BFED-7945-BC42-8953-5F2835B7C6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2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B11DFD-8F2F-224A-9731-3F32CD525B56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63;&#1077;&#1082;-&#1083;&#1080;&#1089;&#1090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4294967295"/>
          </p:nvPr>
        </p:nvSpPr>
        <p:spPr>
          <a:xfrm>
            <a:off x="965199" y="1982169"/>
            <a:ext cx="7789333" cy="301483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Система мер по  повышению качества работы школ, функционирующих в неблагоприятных социальных условиях, с различными социальными статусами и затратами ресурсов школы</a:t>
            </a:r>
            <a:r>
              <a:rPr lang="ru-RU" sz="3200" dirty="0" smtClean="0">
                <a:solidFill>
                  <a:srgbClr val="FF6600"/>
                </a:solidFill>
              </a:rPr>
              <a:t> </a:t>
            </a:r>
            <a:endParaRPr lang="ru-RU" sz="32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389" y="4997003"/>
            <a:ext cx="4443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Бысик</a:t>
            </a:r>
            <a:r>
              <a:rPr lang="ru-RU" dirty="0" smtClean="0"/>
              <a:t> Надежда Викторовна, </a:t>
            </a:r>
          </a:p>
          <a:p>
            <a:r>
              <a:rPr lang="en-US" dirty="0" smtClean="0"/>
              <a:t>Med</a:t>
            </a:r>
            <a:r>
              <a:rPr lang="ru-RU" dirty="0" smtClean="0"/>
              <a:t>, аналитик Центра социально-экономического развития школы Института образования НИУ ВШЭ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23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23" y="0"/>
            <a:ext cx="6965245" cy="1202485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</a:rPr>
              <a:t>Цели и задачи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Повысить образовательные результаты каждого ребенка, независимо от его </a:t>
            </a:r>
            <a:r>
              <a:rPr lang="ru-RU" dirty="0"/>
              <a:t>от места </a:t>
            </a:r>
            <a:r>
              <a:rPr lang="ru-RU" dirty="0" smtClean="0"/>
              <a:t>жительства, социального </a:t>
            </a:r>
            <a:r>
              <a:rPr lang="ru-RU" dirty="0"/>
              <a:t>статуса </a:t>
            </a:r>
            <a:r>
              <a:rPr lang="ru-RU" dirty="0" smtClean="0"/>
              <a:t>семьи и др. факторов и, тем самым, улучшить результаты региональной системы образования, </a:t>
            </a:r>
          </a:p>
          <a:p>
            <a:pPr marL="0" indent="0">
              <a:buNone/>
            </a:pPr>
            <a:r>
              <a:rPr lang="ru-RU" dirty="0" smtClean="0"/>
              <a:t>путем:</a:t>
            </a:r>
          </a:p>
          <a:p>
            <a:r>
              <a:rPr lang="ru-RU" dirty="0" smtClean="0"/>
              <a:t>удержания  в фокусе внимания качества преподавания и результатов учащихся;</a:t>
            </a:r>
          </a:p>
          <a:p>
            <a:r>
              <a:rPr lang="ru-RU" dirty="0"/>
              <a:t>выявления школ, функционирующих в сложных контекстах и с низкими результатами;</a:t>
            </a:r>
          </a:p>
          <a:p>
            <a:r>
              <a:rPr lang="ru-RU" dirty="0" smtClean="0"/>
              <a:t>объединения </a:t>
            </a:r>
            <a:r>
              <a:rPr lang="ru-RU" dirty="0"/>
              <a:t>усилий для помощи школам, которые «тянут назад»;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36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23" y="0"/>
            <a:ext cx="6965245" cy="1202485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</a:rPr>
              <a:t>Результаты по этапам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 этап – подготовка, идентификация школ</a:t>
            </a:r>
          </a:p>
          <a:p>
            <a:pPr marL="0" indent="0">
              <a:buNone/>
            </a:pPr>
            <a:r>
              <a:rPr lang="ru-RU" dirty="0" smtClean="0"/>
              <a:t>Отобраны школы, создана команда проекта, составлен план реализации и финансовый план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 этап – начало</a:t>
            </a:r>
          </a:p>
          <a:p>
            <a:pPr marL="0" indent="0">
              <a:buNone/>
            </a:pPr>
            <a:r>
              <a:rPr lang="ru-RU" dirty="0" smtClean="0"/>
              <a:t>В школах проведена углубленная диагностика и разработаны программы перехода в эффективный режим, обучены  управленческие команды, составлены планы сетевого взаимодействия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61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23" y="0"/>
            <a:ext cx="6965245" cy="1202485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</a:rPr>
              <a:t>Результаты по этапам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3</a:t>
            </a:r>
            <a:r>
              <a:rPr lang="ru-RU" sz="3200" dirty="0" smtClean="0">
                <a:solidFill>
                  <a:srgbClr val="FF0000"/>
                </a:solidFill>
              </a:rPr>
              <a:t> этап – реализация программ</a:t>
            </a:r>
          </a:p>
          <a:p>
            <a:pPr marL="0" indent="0">
              <a:buNone/>
            </a:pPr>
            <a:r>
              <a:rPr lang="ru-RU" sz="3200" dirty="0" smtClean="0"/>
              <a:t>В школах созданы </a:t>
            </a:r>
            <a:r>
              <a:rPr lang="ru-RU" sz="3200" dirty="0" smtClean="0"/>
              <a:t>профессиональные сообщества обучения, </a:t>
            </a:r>
            <a:r>
              <a:rPr lang="ru-RU" sz="3200" dirty="0" smtClean="0"/>
              <a:t>проводятся сетевые мероприятия между школами, ведется целенаправленная работа с родителями и местным сообществом, по итогам промежуточного мониторинга видна положительная динамика показателей, запланированных школами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0166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23" y="0"/>
            <a:ext cx="6965245" cy="1202485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</a:rPr>
              <a:t>Результаты по этапам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43468" y="144780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4 </a:t>
            </a:r>
            <a:r>
              <a:rPr lang="ru-RU" sz="3200" dirty="0" smtClean="0">
                <a:solidFill>
                  <a:srgbClr val="FF0000"/>
                </a:solidFill>
              </a:rPr>
              <a:t>этап –  расширение охвата и трансляция опыта</a:t>
            </a:r>
          </a:p>
          <a:p>
            <a:pPr marL="0" indent="0">
              <a:buNone/>
            </a:pPr>
            <a:r>
              <a:rPr lang="ru-RU" sz="3200" dirty="0" smtClean="0"/>
              <a:t>Образовательные результаты школ в федеральных и региональных мониторингах улучшились, идет </a:t>
            </a:r>
            <a:r>
              <a:rPr lang="ru-RU" sz="3200" dirty="0" err="1" smtClean="0"/>
              <a:t>институциализация</a:t>
            </a:r>
            <a:r>
              <a:rPr lang="ru-RU" sz="3200" dirty="0" smtClean="0"/>
              <a:t> механизмов проекта, создан региональный банк лучших практик, количество школ – участников проекта расширяется, проявились школы «второй волны».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630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23" y="0"/>
            <a:ext cx="6965245" cy="1202485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</a:rPr>
              <a:t>Механизмы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26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Контекстуализация</a:t>
            </a:r>
            <a:r>
              <a:rPr lang="ru-RU" dirty="0" smtClean="0"/>
              <a:t> результатов школ;</a:t>
            </a:r>
          </a:p>
          <a:p>
            <a:r>
              <a:rPr lang="ru-RU" dirty="0" smtClean="0"/>
              <a:t>Сетевое взаимодействие между школами;</a:t>
            </a:r>
          </a:p>
          <a:p>
            <a:r>
              <a:rPr lang="ru-RU" dirty="0" smtClean="0"/>
              <a:t>Командная работа педагогов (КОУЧ, ПСО);</a:t>
            </a:r>
          </a:p>
          <a:p>
            <a:r>
              <a:rPr lang="ru-RU" dirty="0" smtClean="0"/>
              <a:t>Технологии коллективного планирования и анализа уроков, формирующего оценивания  и др. современные педагогические технологии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Современные технологии работы с родителями</a:t>
            </a:r>
            <a:endParaRPr lang="ru-RU" dirty="0" smtClean="0"/>
          </a:p>
          <a:p>
            <a:r>
              <a:rPr lang="ru-RU" dirty="0" smtClean="0"/>
              <a:t>Технологии учебного и распределенного лидерства для директоров и заместителей директоров школ;</a:t>
            </a:r>
          </a:p>
          <a:p>
            <a:r>
              <a:rPr lang="ru-RU" dirty="0" smtClean="0"/>
              <a:t>Работа с данными федеральных и региональных мониторингов, мониторинг реализации проекта;</a:t>
            </a:r>
          </a:p>
          <a:p>
            <a:r>
              <a:rPr lang="ru-RU" dirty="0" smtClean="0"/>
              <a:t>Координация усилий по оказанию помощи школам на всех уровнях.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87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38649"/>
            <a:ext cx="6965245" cy="120248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hlinkClick r:id="rId2" action="ppaction://hlinkfile"/>
              </a:rPr>
              <a:t>Чек – лист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258067"/>
            <a:ext cx="8348134" cy="494453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/>
              <a:t>Организационная инфраструктура проекта и общие ценности повышения </a:t>
            </a:r>
            <a:r>
              <a:rPr lang="ru-RU" sz="3200" dirty="0" smtClean="0"/>
              <a:t>образовательных.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/>
              <a:t>Система повышения квалификации и профессионального </a:t>
            </a:r>
            <a:r>
              <a:rPr lang="ru-RU" sz="3200" dirty="0" smtClean="0"/>
              <a:t>развития.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/>
              <a:t>Мониторинг, отчетность, опора на </a:t>
            </a:r>
            <a:r>
              <a:rPr lang="ru-RU" sz="3200" dirty="0" smtClean="0"/>
              <a:t>данные.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/>
              <a:t>Организация взаимодействия между школами, педагогами, местным </a:t>
            </a:r>
            <a:r>
              <a:rPr lang="ru-RU" sz="3200" dirty="0" smtClean="0"/>
              <a:t>сообществом.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682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38649"/>
            <a:ext cx="6965245" cy="120248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Лучшие практики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399" y="1258066"/>
            <a:ext cx="8500533" cy="519353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Модель «Цифровое образовательное кольцо» – Архангельская область.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Проект «5 шагов качества» - Иркутская область.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Проект «Мост дружбы»- Костромская область – Республика Тыва.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Зональные кабинеты психологической помощи, мобильная служба психологов, логопедов, дефектологов – Курганская область.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Проект «Учительский дом» – Пермский край.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Проект «Электронный менеджер по качеству – Республика Хакассия.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Проекты «Учитель Арктики», «Сезонная школа» – Республика Саха (Якутия).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«</a:t>
            </a:r>
            <a:r>
              <a:rPr lang="ru-RU" sz="3200" dirty="0" err="1" smtClean="0"/>
              <a:t>Коучинговый</a:t>
            </a:r>
            <a:r>
              <a:rPr lang="ru-RU" sz="3200" dirty="0" smtClean="0"/>
              <a:t> центр», «Региональная ассоциация сельских инновационных </a:t>
            </a:r>
            <a:r>
              <a:rPr lang="ru-RU" sz="3200" dirty="0" err="1" smtClean="0"/>
              <a:t>кшол</a:t>
            </a:r>
            <a:r>
              <a:rPr lang="ru-RU" sz="3200" dirty="0" smtClean="0"/>
              <a:t>» – Калининградская область.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Летняя школа для педагогов – Ярославская, Московская область, </a:t>
            </a:r>
            <a:r>
              <a:rPr lang="ru-RU" sz="3200" dirty="0" err="1" smtClean="0"/>
              <a:t>Респубблика</a:t>
            </a:r>
            <a:r>
              <a:rPr lang="ru-RU" sz="3200" dirty="0" smtClean="0"/>
              <a:t> Карелия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646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38649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Лучшие практики (обобщение)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258067"/>
            <a:ext cx="8348134" cy="494453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Партнерства «сильных» и «слабых» школ, кураторские группы.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Взаимодействие с вузами и колледжами.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Финансовая поддержка (норматив, гранты).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Муниципальные проекты сетевого взаимодействия школ в организации профильного обучения и дополнительного образования.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1117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шка">
  <a:themeElements>
    <a:clrScheme name="Веш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еш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ш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505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Вешка</vt:lpstr>
      <vt:lpstr>Система мер по  повышению качества работы школ, функционирующих в неблагоприятных социальных условиях, с различными социальными статусами и затратами ресурсов школы </vt:lpstr>
      <vt:lpstr>Цели и задачи</vt:lpstr>
      <vt:lpstr>Результаты по этапам</vt:lpstr>
      <vt:lpstr>Результаты по этапам</vt:lpstr>
      <vt:lpstr>Результаты по этапам</vt:lpstr>
      <vt:lpstr>Механизмы</vt:lpstr>
      <vt:lpstr>Чек – лист </vt:lpstr>
      <vt:lpstr>Лучшие практики</vt:lpstr>
      <vt:lpstr>Лучшие практики (обобщение)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Надежда</cp:lastModifiedBy>
  <cp:revision>164</cp:revision>
  <dcterms:created xsi:type="dcterms:W3CDTF">2012-05-27T04:17:28Z</dcterms:created>
  <dcterms:modified xsi:type="dcterms:W3CDTF">2017-05-12T03:31:57Z</dcterms:modified>
</cp:coreProperties>
</file>