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758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31C46-8543-42FF-9D18-74460371DAB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3190F7-DA63-41E4-AEAA-9964DEA2D6CF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Система мониторинга качества образования в образовательных организациях разных типов</a:t>
          </a:r>
          <a:endParaRPr lang="ru-RU" sz="1400" i="1" dirty="0" smtClean="0">
            <a:solidFill>
              <a:srgbClr val="002060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2489200">
            <a:spcBef>
              <a:spcPct val="0"/>
            </a:spcBef>
          </a:pPr>
          <a:endParaRPr lang="ru-RU" i="1" dirty="0">
            <a:solidFill>
              <a:srgbClr val="002060"/>
            </a:solidFill>
          </a:endParaRPr>
        </a:p>
      </dgm:t>
    </dgm:pt>
    <dgm:pt modelId="{11AAD8E1-90F4-49E9-8873-17C3101AE613}" type="par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69FF9DF8-04C6-4DD9-9310-10342E9FBCA0}" type="sib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387BD8BE-144A-44C1-8AAE-F65BFDB3F761}">
      <dgm:prSet phldrT="[Текст]"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Реализация индивидуальных образовательных маршрутов обучающихся в условиях ФГОС ОО (СО) с использованием дистанционных технологий</a:t>
          </a:r>
          <a:endParaRPr lang="ru-RU" i="1" dirty="0">
            <a:solidFill>
              <a:srgbClr val="002060"/>
            </a:solidFill>
          </a:endParaRPr>
        </a:p>
      </dgm:t>
    </dgm:pt>
    <dgm:pt modelId="{EC66DCB2-2F58-4D7E-8B8C-F7E0DB4FF89F}" type="parTrans" cxnId="{8D596B35-5769-4A16-8B7C-E12A93529E91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BC8CEF66-0831-4527-ABF2-AB82597BE81F}" type="sibTrans" cxnId="{8D596B35-5769-4A16-8B7C-E12A93529E91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93B35333-98C0-4B24-A417-0953E23B6776}">
      <dgm:prSet phldrT="[Текст]"/>
      <dgm:spPr/>
      <dgm:t>
        <a:bodyPr/>
        <a:lstStyle/>
        <a:p>
          <a:pPr algn="just"/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Создание обучающей среды в образовательных организациях, способствующей повышению качества образования (в </a:t>
          </a:r>
          <a:r>
            <a:rPr lang="ru-RU" i="1" dirty="0" err="1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т.ч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интерактивных образовательных сред для организации проектной и учебно-исследовательской деятельности детей)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88304539-774A-4D45-A244-06BA01079BD7}" type="parTrans" cxnId="{2210EFD1-67E8-4BF2-AFBD-22CB766EFCDB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25E86234-8028-4DDD-843D-C0A4D3E0013D}" type="sibTrans" cxnId="{2210EFD1-67E8-4BF2-AFBD-22CB766EFCDB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5B3D18DE-9B86-47BD-AC9A-642498677DC1}" type="pres">
      <dgm:prSet presAssocID="{F9D31C46-8543-42FF-9D18-74460371DAB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C17D546-ED02-42D5-B842-46A441C6D5EC}" type="pres">
      <dgm:prSet presAssocID="{F9D31C46-8543-42FF-9D18-74460371DABC}" presName="Name1" presStyleCnt="0"/>
      <dgm:spPr/>
    </dgm:pt>
    <dgm:pt modelId="{C1895349-9D2A-4CEB-A822-57AAA7EA606B}" type="pres">
      <dgm:prSet presAssocID="{F9D31C46-8543-42FF-9D18-74460371DABC}" presName="cycle" presStyleCnt="0"/>
      <dgm:spPr/>
    </dgm:pt>
    <dgm:pt modelId="{66974A10-F201-4BC2-91F4-3F528C8065EA}" type="pres">
      <dgm:prSet presAssocID="{F9D31C46-8543-42FF-9D18-74460371DABC}" presName="srcNode" presStyleLbl="node1" presStyleIdx="0" presStyleCnt="3"/>
      <dgm:spPr/>
    </dgm:pt>
    <dgm:pt modelId="{9D1AB78C-6CE5-491C-A6EE-13E6A23112C1}" type="pres">
      <dgm:prSet presAssocID="{F9D31C46-8543-42FF-9D18-74460371DABC}" presName="conn" presStyleLbl="parChTrans1D2" presStyleIdx="0" presStyleCnt="1"/>
      <dgm:spPr/>
      <dgm:t>
        <a:bodyPr/>
        <a:lstStyle/>
        <a:p>
          <a:endParaRPr lang="ru-RU"/>
        </a:p>
      </dgm:t>
    </dgm:pt>
    <dgm:pt modelId="{F533E87A-4170-4B8E-BB46-531D0A1460DC}" type="pres">
      <dgm:prSet presAssocID="{F9D31C46-8543-42FF-9D18-74460371DABC}" presName="extraNode" presStyleLbl="node1" presStyleIdx="0" presStyleCnt="3"/>
      <dgm:spPr/>
    </dgm:pt>
    <dgm:pt modelId="{EE848543-459C-43DC-B79D-00DA3E1FE2B1}" type="pres">
      <dgm:prSet presAssocID="{F9D31C46-8543-42FF-9D18-74460371DABC}" presName="dstNode" presStyleLbl="node1" presStyleIdx="0" presStyleCnt="3"/>
      <dgm:spPr/>
    </dgm:pt>
    <dgm:pt modelId="{F6831876-80EA-4584-BF4B-7122F5D9BF2B}" type="pres">
      <dgm:prSet presAssocID="{B23190F7-DA63-41E4-AEAA-9964DEA2D6C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36CC3-01B6-41C3-A34B-8B68FF90FC79}" type="pres">
      <dgm:prSet presAssocID="{B23190F7-DA63-41E4-AEAA-9964DEA2D6CF}" presName="accent_1" presStyleCnt="0"/>
      <dgm:spPr/>
    </dgm:pt>
    <dgm:pt modelId="{280E3555-F0F7-4FED-B447-09EC5574E512}" type="pres">
      <dgm:prSet presAssocID="{B23190F7-DA63-41E4-AEAA-9964DEA2D6CF}" presName="accentRepeatNode" presStyleLbl="solidFgAcc1" presStyleIdx="0" presStyleCnt="3"/>
      <dgm:spPr/>
    </dgm:pt>
    <dgm:pt modelId="{E34F3E31-43D3-41A1-981C-2F045252EFDB}" type="pres">
      <dgm:prSet presAssocID="{387BD8BE-144A-44C1-8AAE-F65BFDB3F76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7BBC7-B3D5-497D-820C-207E19B60D7A}" type="pres">
      <dgm:prSet presAssocID="{387BD8BE-144A-44C1-8AAE-F65BFDB3F761}" presName="accent_2" presStyleCnt="0"/>
      <dgm:spPr/>
    </dgm:pt>
    <dgm:pt modelId="{62C3FF6B-8349-4F4C-8212-A88740A9DD19}" type="pres">
      <dgm:prSet presAssocID="{387BD8BE-144A-44C1-8AAE-F65BFDB3F761}" presName="accentRepeatNode" presStyleLbl="solidFgAcc1" presStyleIdx="1" presStyleCnt="3"/>
      <dgm:spPr/>
    </dgm:pt>
    <dgm:pt modelId="{183E06E1-703F-4F05-97DF-253377CF60BE}" type="pres">
      <dgm:prSet presAssocID="{93B35333-98C0-4B24-A417-0953E23B6776}" presName="text_3" presStyleLbl="node1" presStyleIdx="2" presStyleCnt="3" custLinFactNeighborX="187" custLinFactNeighborY="-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EAEDE-D4F2-4F13-AC68-E4D41CE48C11}" type="pres">
      <dgm:prSet presAssocID="{93B35333-98C0-4B24-A417-0953E23B6776}" presName="accent_3" presStyleCnt="0"/>
      <dgm:spPr/>
    </dgm:pt>
    <dgm:pt modelId="{FC1517A2-E5C0-4301-9152-C4E2FDED2606}" type="pres">
      <dgm:prSet presAssocID="{93B35333-98C0-4B24-A417-0953E23B6776}" presName="accentRepeatNode" presStyleLbl="solidFgAcc1" presStyleIdx="2" presStyleCnt="3"/>
      <dgm:spPr/>
    </dgm:pt>
  </dgm:ptLst>
  <dgm:cxnLst>
    <dgm:cxn modelId="{DB9FE672-CB0C-4863-AA1B-6347E49F5ACE}" type="presOf" srcId="{93B35333-98C0-4B24-A417-0953E23B6776}" destId="{183E06E1-703F-4F05-97DF-253377CF60BE}" srcOrd="0" destOrd="0" presId="urn:microsoft.com/office/officeart/2008/layout/VerticalCurvedList"/>
    <dgm:cxn modelId="{CE829EA2-018C-4A30-84EF-DCEEDDF7EE23}" type="presOf" srcId="{69FF9DF8-04C6-4DD9-9310-10342E9FBCA0}" destId="{9D1AB78C-6CE5-491C-A6EE-13E6A23112C1}" srcOrd="0" destOrd="0" presId="urn:microsoft.com/office/officeart/2008/layout/VerticalCurvedList"/>
    <dgm:cxn modelId="{88C360FC-8A0C-4F80-91DE-627FB300CBBE}" srcId="{F9D31C46-8543-42FF-9D18-74460371DABC}" destId="{B23190F7-DA63-41E4-AEAA-9964DEA2D6CF}" srcOrd="0" destOrd="0" parTransId="{11AAD8E1-90F4-49E9-8873-17C3101AE613}" sibTransId="{69FF9DF8-04C6-4DD9-9310-10342E9FBCA0}"/>
    <dgm:cxn modelId="{8D596B35-5769-4A16-8B7C-E12A93529E91}" srcId="{F9D31C46-8543-42FF-9D18-74460371DABC}" destId="{387BD8BE-144A-44C1-8AAE-F65BFDB3F761}" srcOrd="1" destOrd="0" parTransId="{EC66DCB2-2F58-4D7E-8B8C-F7E0DB4FF89F}" sibTransId="{BC8CEF66-0831-4527-ABF2-AB82597BE81F}"/>
    <dgm:cxn modelId="{36623CEB-61EB-4674-A0F5-78E2002AA3B0}" type="presOf" srcId="{387BD8BE-144A-44C1-8AAE-F65BFDB3F761}" destId="{E34F3E31-43D3-41A1-981C-2F045252EFDB}" srcOrd="0" destOrd="0" presId="urn:microsoft.com/office/officeart/2008/layout/VerticalCurvedList"/>
    <dgm:cxn modelId="{39BCAA4C-DCE6-42D6-95B7-6082326C0204}" type="presOf" srcId="{B23190F7-DA63-41E4-AEAA-9964DEA2D6CF}" destId="{F6831876-80EA-4584-BF4B-7122F5D9BF2B}" srcOrd="0" destOrd="0" presId="urn:microsoft.com/office/officeart/2008/layout/VerticalCurvedList"/>
    <dgm:cxn modelId="{2210EFD1-67E8-4BF2-AFBD-22CB766EFCDB}" srcId="{F9D31C46-8543-42FF-9D18-74460371DABC}" destId="{93B35333-98C0-4B24-A417-0953E23B6776}" srcOrd="2" destOrd="0" parTransId="{88304539-774A-4D45-A244-06BA01079BD7}" sibTransId="{25E86234-8028-4DDD-843D-C0A4D3E0013D}"/>
    <dgm:cxn modelId="{E8F137B6-513D-479B-96B4-496D1EC66996}" type="presOf" srcId="{F9D31C46-8543-42FF-9D18-74460371DABC}" destId="{5B3D18DE-9B86-47BD-AC9A-642498677DC1}" srcOrd="0" destOrd="0" presId="urn:microsoft.com/office/officeart/2008/layout/VerticalCurvedList"/>
    <dgm:cxn modelId="{342CDF4A-B236-404E-BB7F-E2159F7BAC19}" type="presParOf" srcId="{5B3D18DE-9B86-47BD-AC9A-642498677DC1}" destId="{9C17D546-ED02-42D5-B842-46A441C6D5EC}" srcOrd="0" destOrd="0" presId="urn:microsoft.com/office/officeart/2008/layout/VerticalCurvedList"/>
    <dgm:cxn modelId="{6FF867F0-3167-46AD-9FD0-3C9CF7E1CAF5}" type="presParOf" srcId="{9C17D546-ED02-42D5-B842-46A441C6D5EC}" destId="{C1895349-9D2A-4CEB-A822-57AAA7EA606B}" srcOrd="0" destOrd="0" presId="urn:microsoft.com/office/officeart/2008/layout/VerticalCurvedList"/>
    <dgm:cxn modelId="{8D4850D9-3933-418F-994E-7FD9F87686E7}" type="presParOf" srcId="{C1895349-9D2A-4CEB-A822-57AAA7EA606B}" destId="{66974A10-F201-4BC2-91F4-3F528C8065EA}" srcOrd="0" destOrd="0" presId="urn:microsoft.com/office/officeart/2008/layout/VerticalCurvedList"/>
    <dgm:cxn modelId="{D9C3F97C-5198-4F88-908E-BAC8D7BD8774}" type="presParOf" srcId="{C1895349-9D2A-4CEB-A822-57AAA7EA606B}" destId="{9D1AB78C-6CE5-491C-A6EE-13E6A23112C1}" srcOrd="1" destOrd="0" presId="urn:microsoft.com/office/officeart/2008/layout/VerticalCurvedList"/>
    <dgm:cxn modelId="{6C069E07-DE5C-4A61-954A-CFF78EF10225}" type="presParOf" srcId="{C1895349-9D2A-4CEB-A822-57AAA7EA606B}" destId="{F533E87A-4170-4B8E-BB46-531D0A1460DC}" srcOrd="2" destOrd="0" presId="urn:microsoft.com/office/officeart/2008/layout/VerticalCurvedList"/>
    <dgm:cxn modelId="{C0D7175B-5BC1-46FA-AC50-045B82029F49}" type="presParOf" srcId="{C1895349-9D2A-4CEB-A822-57AAA7EA606B}" destId="{EE848543-459C-43DC-B79D-00DA3E1FE2B1}" srcOrd="3" destOrd="0" presId="urn:microsoft.com/office/officeart/2008/layout/VerticalCurvedList"/>
    <dgm:cxn modelId="{2583CC85-5C5C-4662-9224-1C60C57D7F89}" type="presParOf" srcId="{9C17D546-ED02-42D5-B842-46A441C6D5EC}" destId="{F6831876-80EA-4584-BF4B-7122F5D9BF2B}" srcOrd="1" destOrd="0" presId="urn:microsoft.com/office/officeart/2008/layout/VerticalCurvedList"/>
    <dgm:cxn modelId="{B741DCDF-F5CB-4936-89F7-378AF73F33C0}" type="presParOf" srcId="{9C17D546-ED02-42D5-B842-46A441C6D5EC}" destId="{1CE36CC3-01B6-41C3-A34B-8B68FF90FC79}" srcOrd="2" destOrd="0" presId="urn:microsoft.com/office/officeart/2008/layout/VerticalCurvedList"/>
    <dgm:cxn modelId="{2B6E2BD7-A4D5-4A00-B09A-0BB962638C40}" type="presParOf" srcId="{1CE36CC3-01B6-41C3-A34B-8B68FF90FC79}" destId="{280E3555-F0F7-4FED-B447-09EC5574E512}" srcOrd="0" destOrd="0" presId="urn:microsoft.com/office/officeart/2008/layout/VerticalCurvedList"/>
    <dgm:cxn modelId="{489829F8-4F56-4A99-AD9B-D1414C76CA6D}" type="presParOf" srcId="{9C17D546-ED02-42D5-B842-46A441C6D5EC}" destId="{E34F3E31-43D3-41A1-981C-2F045252EFDB}" srcOrd="3" destOrd="0" presId="urn:microsoft.com/office/officeart/2008/layout/VerticalCurvedList"/>
    <dgm:cxn modelId="{45EE9CB1-1B20-41D0-A612-9172BD1723CE}" type="presParOf" srcId="{9C17D546-ED02-42D5-B842-46A441C6D5EC}" destId="{3397BBC7-B3D5-497D-820C-207E19B60D7A}" srcOrd="4" destOrd="0" presId="urn:microsoft.com/office/officeart/2008/layout/VerticalCurvedList"/>
    <dgm:cxn modelId="{1D50B748-A224-430F-9D88-519DCCD16DBC}" type="presParOf" srcId="{3397BBC7-B3D5-497D-820C-207E19B60D7A}" destId="{62C3FF6B-8349-4F4C-8212-A88740A9DD19}" srcOrd="0" destOrd="0" presId="urn:microsoft.com/office/officeart/2008/layout/VerticalCurvedList"/>
    <dgm:cxn modelId="{4B3FAE57-2A0C-4EDD-86D9-2D0A14C2D5F4}" type="presParOf" srcId="{9C17D546-ED02-42D5-B842-46A441C6D5EC}" destId="{183E06E1-703F-4F05-97DF-253377CF60BE}" srcOrd="5" destOrd="0" presId="urn:microsoft.com/office/officeart/2008/layout/VerticalCurvedList"/>
    <dgm:cxn modelId="{09FC03C3-2BBD-4936-9C25-764461EABD3D}" type="presParOf" srcId="{9C17D546-ED02-42D5-B842-46A441C6D5EC}" destId="{A46EAEDE-D4F2-4F13-AC68-E4D41CE48C11}" srcOrd="6" destOrd="0" presId="urn:microsoft.com/office/officeart/2008/layout/VerticalCurvedList"/>
    <dgm:cxn modelId="{0575C9A5-06EF-4E2D-81A5-CD5FD06FA34F}" type="presParOf" srcId="{A46EAEDE-D4F2-4F13-AC68-E4D41CE48C11}" destId="{FC1517A2-E5C0-4301-9152-C4E2FDED26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D31C46-8543-42FF-9D18-74460371DAB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3190F7-DA63-41E4-AEAA-9964DEA2D6CF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Модернизация технологий и содержания обучения с учетом региональной составляющей, включая разработку и использование интерактивных уроков, видео- и онлайн-уроков по всей совокупности предметов начального, общего и среднего образования (в том числе, для детей с особыми потребностями)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11AAD8E1-90F4-49E9-8873-17C3101AE613}" type="par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69FF9DF8-04C6-4DD9-9310-10342E9FBCA0}" type="sib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841F23E9-C76B-4B0D-B357-3F0710768702}">
      <dgm:prSet/>
      <dgm:spPr/>
      <dgm:t>
        <a:bodyPr/>
        <a:lstStyle/>
        <a:p>
          <a:pPr algn="just"/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Разработка моделей доступного дополнительного образования (в т.ч. естественно-научной и технической направленности, а также для детей с особыми образовательными потребностями, обучающихся в территориально удаленных ОО разных типов)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10CD4287-30ED-476B-A7A4-8481810A53AE}" type="parTrans" cxnId="{EE0485ED-0854-4BAE-93A5-061344A52900}">
      <dgm:prSet/>
      <dgm:spPr/>
      <dgm:t>
        <a:bodyPr/>
        <a:lstStyle/>
        <a:p>
          <a:endParaRPr lang="ru-RU"/>
        </a:p>
      </dgm:t>
    </dgm:pt>
    <dgm:pt modelId="{EA1BFAB3-1078-468A-85A1-04F4BBF2ACED}" type="sibTrans" cxnId="{EE0485ED-0854-4BAE-93A5-061344A52900}">
      <dgm:prSet/>
      <dgm:spPr/>
      <dgm:t>
        <a:bodyPr/>
        <a:lstStyle/>
        <a:p>
          <a:endParaRPr lang="ru-RU"/>
        </a:p>
      </dgm:t>
    </dgm:pt>
    <dgm:pt modelId="{FDCDFDBC-D7A9-4208-824A-A8E8371A81CB}">
      <dgm:prSet/>
      <dgm:spPr/>
      <dgm:t>
        <a:bodyPr/>
        <a:lstStyle/>
        <a:p>
          <a:pPr algn="just"/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Модели сетевого взаимодействия организаций и реализации общеобразовательных программ в сетевой форме (в </a:t>
          </a:r>
          <a:r>
            <a:rPr lang="ru-RU" i="1" dirty="0" err="1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т.ч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для детей с особыми потребностями в образовательных организациях разных типов, а также с организациями негосударственного сектора общего образования)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F352601B-F7C7-429F-A7D8-D320076B258D}" type="parTrans" cxnId="{D1816D9E-1040-4D9B-A068-AB8263643373}">
      <dgm:prSet/>
      <dgm:spPr/>
      <dgm:t>
        <a:bodyPr/>
        <a:lstStyle/>
        <a:p>
          <a:endParaRPr lang="ru-RU"/>
        </a:p>
      </dgm:t>
    </dgm:pt>
    <dgm:pt modelId="{2A167807-2390-46B8-B8B4-F4BDF0496B12}" type="sibTrans" cxnId="{D1816D9E-1040-4D9B-A068-AB8263643373}">
      <dgm:prSet/>
      <dgm:spPr/>
      <dgm:t>
        <a:bodyPr/>
        <a:lstStyle/>
        <a:p>
          <a:endParaRPr lang="ru-RU"/>
        </a:p>
      </dgm:t>
    </dgm:pt>
    <dgm:pt modelId="{5B3D18DE-9B86-47BD-AC9A-642498677DC1}" type="pres">
      <dgm:prSet presAssocID="{F9D31C46-8543-42FF-9D18-74460371DAB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C17D546-ED02-42D5-B842-46A441C6D5EC}" type="pres">
      <dgm:prSet presAssocID="{F9D31C46-8543-42FF-9D18-74460371DABC}" presName="Name1" presStyleCnt="0"/>
      <dgm:spPr/>
    </dgm:pt>
    <dgm:pt modelId="{C1895349-9D2A-4CEB-A822-57AAA7EA606B}" type="pres">
      <dgm:prSet presAssocID="{F9D31C46-8543-42FF-9D18-74460371DABC}" presName="cycle" presStyleCnt="0"/>
      <dgm:spPr/>
    </dgm:pt>
    <dgm:pt modelId="{66974A10-F201-4BC2-91F4-3F528C8065EA}" type="pres">
      <dgm:prSet presAssocID="{F9D31C46-8543-42FF-9D18-74460371DABC}" presName="srcNode" presStyleLbl="node1" presStyleIdx="0" presStyleCnt="3"/>
      <dgm:spPr/>
    </dgm:pt>
    <dgm:pt modelId="{9D1AB78C-6CE5-491C-A6EE-13E6A23112C1}" type="pres">
      <dgm:prSet presAssocID="{F9D31C46-8543-42FF-9D18-74460371DABC}" presName="conn" presStyleLbl="parChTrans1D2" presStyleIdx="0" presStyleCnt="1"/>
      <dgm:spPr/>
      <dgm:t>
        <a:bodyPr/>
        <a:lstStyle/>
        <a:p>
          <a:endParaRPr lang="ru-RU"/>
        </a:p>
      </dgm:t>
    </dgm:pt>
    <dgm:pt modelId="{F533E87A-4170-4B8E-BB46-531D0A1460DC}" type="pres">
      <dgm:prSet presAssocID="{F9D31C46-8543-42FF-9D18-74460371DABC}" presName="extraNode" presStyleLbl="node1" presStyleIdx="0" presStyleCnt="3"/>
      <dgm:spPr/>
    </dgm:pt>
    <dgm:pt modelId="{EE848543-459C-43DC-B79D-00DA3E1FE2B1}" type="pres">
      <dgm:prSet presAssocID="{F9D31C46-8543-42FF-9D18-74460371DABC}" presName="dstNode" presStyleLbl="node1" presStyleIdx="0" presStyleCnt="3"/>
      <dgm:spPr/>
    </dgm:pt>
    <dgm:pt modelId="{F6831876-80EA-4584-BF4B-7122F5D9BF2B}" type="pres">
      <dgm:prSet presAssocID="{B23190F7-DA63-41E4-AEAA-9964DEA2D6CF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36CC3-01B6-41C3-A34B-8B68FF90FC79}" type="pres">
      <dgm:prSet presAssocID="{B23190F7-DA63-41E4-AEAA-9964DEA2D6CF}" presName="accent_1" presStyleCnt="0"/>
      <dgm:spPr/>
    </dgm:pt>
    <dgm:pt modelId="{280E3555-F0F7-4FED-B447-09EC5574E512}" type="pres">
      <dgm:prSet presAssocID="{B23190F7-DA63-41E4-AEAA-9964DEA2D6CF}" presName="accentRepeatNode" presStyleLbl="solidFgAcc1" presStyleIdx="0" presStyleCnt="3"/>
      <dgm:spPr/>
    </dgm:pt>
    <dgm:pt modelId="{1A28062E-E098-4F02-80CF-057946782AD8}" type="pres">
      <dgm:prSet presAssocID="{841F23E9-C76B-4B0D-B357-3F071076870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54872-83F8-4C1E-AEFE-703E85C39A30}" type="pres">
      <dgm:prSet presAssocID="{841F23E9-C76B-4B0D-B357-3F0710768702}" presName="accent_2" presStyleCnt="0"/>
      <dgm:spPr/>
    </dgm:pt>
    <dgm:pt modelId="{4EC01DA4-6D94-40AD-8660-341F298913BC}" type="pres">
      <dgm:prSet presAssocID="{841F23E9-C76B-4B0D-B357-3F0710768702}" presName="accentRepeatNode" presStyleLbl="solidFgAcc1" presStyleIdx="1" presStyleCnt="3"/>
      <dgm:spPr/>
    </dgm:pt>
    <dgm:pt modelId="{D8F57D90-A812-4CCC-B204-B0C353050893}" type="pres">
      <dgm:prSet presAssocID="{FDCDFDBC-D7A9-4208-824A-A8E8371A81C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EFB04-4BE1-4212-A96E-A24DBC6F4F99}" type="pres">
      <dgm:prSet presAssocID="{FDCDFDBC-D7A9-4208-824A-A8E8371A81CB}" presName="accent_3" presStyleCnt="0"/>
      <dgm:spPr/>
    </dgm:pt>
    <dgm:pt modelId="{7AE4BAE7-3CAD-4131-8CAD-C2360EEEED8E}" type="pres">
      <dgm:prSet presAssocID="{FDCDFDBC-D7A9-4208-824A-A8E8371A81CB}" presName="accentRepeatNode" presStyleLbl="solidFgAcc1" presStyleIdx="2" presStyleCnt="3"/>
      <dgm:spPr/>
    </dgm:pt>
  </dgm:ptLst>
  <dgm:cxnLst>
    <dgm:cxn modelId="{CE829EA2-018C-4A30-84EF-DCEEDDF7EE23}" type="presOf" srcId="{69FF9DF8-04C6-4DD9-9310-10342E9FBCA0}" destId="{9D1AB78C-6CE5-491C-A6EE-13E6A23112C1}" srcOrd="0" destOrd="0" presId="urn:microsoft.com/office/officeart/2008/layout/VerticalCurvedList"/>
    <dgm:cxn modelId="{2A132C63-F79F-47EE-9706-F5552E0BDCED}" type="presOf" srcId="{841F23E9-C76B-4B0D-B357-3F0710768702}" destId="{1A28062E-E098-4F02-80CF-057946782AD8}" srcOrd="0" destOrd="0" presId="urn:microsoft.com/office/officeart/2008/layout/VerticalCurvedList"/>
    <dgm:cxn modelId="{88C360FC-8A0C-4F80-91DE-627FB300CBBE}" srcId="{F9D31C46-8543-42FF-9D18-74460371DABC}" destId="{B23190F7-DA63-41E4-AEAA-9964DEA2D6CF}" srcOrd="0" destOrd="0" parTransId="{11AAD8E1-90F4-49E9-8873-17C3101AE613}" sibTransId="{69FF9DF8-04C6-4DD9-9310-10342E9FBCA0}"/>
    <dgm:cxn modelId="{1AE255B3-3570-4161-8133-1906876610F0}" type="presOf" srcId="{FDCDFDBC-D7A9-4208-824A-A8E8371A81CB}" destId="{D8F57D90-A812-4CCC-B204-B0C353050893}" srcOrd="0" destOrd="0" presId="urn:microsoft.com/office/officeart/2008/layout/VerticalCurvedList"/>
    <dgm:cxn modelId="{EE0485ED-0854-4BAE-93A5-061344A52900}" srcId="{F9D31C46-8543-42FF-9D18-74460371DABC}" destId="{841F23E9-C76B-4B0D-B357-3F0710768702}" srcOrd="1" destOrd="0" parTransId="{10CD4287-30ED-476B-A7A4-8481810A53AE}" sibTransId="{EA1BFAB3-1078-468A-85A1-04F4BBF2ACED}"/>
    <dgm:cxn modelId="{D1816D9E-1040-4D9B-A068-AB8263643373}" srcId="{F9D31C46-8543-42FF-9D18-74460371DABC}" destId="{FDCDFDBC-D7A9-4208-824A-A8E8371A81CB}" srcOrd="2" destOrd="0" parTransId="{F352601B-F7C7-429F-A7D8-D320076B258D}" sibTransId="{2A167807-2390-46B8-B8B4-F4BDF0496B12}"/>
    <dgm:cxn modelId="{39BCAA4C-DCE6-42D6-95B7-6082326C0204}" type="presOf" srcId="{B23190F7-DA63-41E4-AEAA-9964DEA2D6CF}" destId="{F6831876-80EA-4584-BF4B-7122F5D9BF2B}" srcOrd="0" destOrd="0" presId="urn:microsoft.com/office/officeart/2008/layout/VerticalCurvedList"/>
    <dgm:cxn modelId="{E8F137B6-513D-479B-96B4-496D1EC66996}" type="presOf" srcId="{F9D31C46-8543-42FF-9D18-74460371DABC}" destId="{5B3D18DE-9B86-47BD-AC9A-642498677DC1}" srcOrd="0" destOrd="0" presId="urn:microsoft.com/office/officeart/2008/layout/VerticalCurvedList"/>
    <dgm:cxn modelId="{342CDF4A-B236-404E-BB7F-E2159F7BAC19}" type="presParOf" srcId="{5B3D18DE-9B86-47BD-AC9A-642498677DC1}" destId="{9C17D546-ED02-42D5-B842-46A441C6D5EC}" srcOrd="0" destOrd="0" presId="urn:microsoft.com/office/officeart/2008/layout/VerticalCurvedList"/>
    <dgm:cxn modelId="{6FF867F0-3167-46AD-9FD0-3C9CF7E1CAF5}" type="presParOf" srcId="{9C17D546-ED02-42D5-B842-46A441C6D5EC}" destId="{C1895349-9D2A-4CEB-A822-57AAA7EA606B}" srcOrd="0" destOrd="0" presId="urn:microsoft.com/office/officeart/2008/layout/VerticalCurvedList"/>
    <dgm:cxn modelId="{8D4850D9-3933-418F-994E-7FD9F87686E7}" type="presParOf" srcId="{C1895349-9D2A-4CEB-A822-57AAA7EA606B}" destId="{66974A10-F201-4BC2-91F4-3F528C8065EA}" srcOrd="0" destOrd="0" presId="urn:microsoft.com/office/officeart/2008/layout/VerticalCurvedList"/>
    <dgm:cxn modelId="{D9C3F97C-5198-4F88-908E-BAC8D7BD8774}" type="presParOf" srcId="{C1895349-9D2A-4CEB-A822-57AAA7EA606B}" destId="{9D1AB78C-6CE5-491C-A6EE-13E6A23112C1}" srcOrd="1" destOrd="0" presId="urn:microsoft.com/office/officeart/2008/layout/VerticalCurvedList"/>
    <dgm:cxn modelId="{6C069E07-DE5C-4A61-954A-CFF78EF10225}" type="presParOf" srcId="{C1895349-9D2A-4CEB-A822-57AAA7EA606B}" destId="{F533E87A-4170-4B8E-BB46-531D0A1460DC}" srcOrd="2" destOrd="0" presId="urn:microsoft.com/office/officeart/2008/layout/VerticalCurvedList"/>
    <dgm:cxn modelId="{C0D7175B-5BC1-46FA-AC50-045B82029F49}" type="presParOf" srcId="{C1895349-9D2A-4CEB-A822-57AAA7EA606B}" destId="{EE848543-459C-43DC-B79D-00DA3E1FE2B1}" srcOrd="3" destOrd="0" presId="urn:microsoft.com/office/officeart/2008/layout/VerticalCurvedList"/>
    <dgm:cxn modelId="{2583CC85-5C5C-4662-9224-1C60C57D7F89}" type="presParOf" srcId="{9C17D546-ED02-42D5-B842-46A441C6D5EC}" destId="{F6831876-80EA-4584-BF4B-7122F5D9BF2B}" srcOrd="1" destOrd="0" presId="urn:microsoft.com/office/officeart/2008/layout/VerticalCurvedList"/>
    <dgm:cxn modelId="{B741DCDF-F5CB-4936-89F7-378AF73F33C0}" type="presParOf" srcId="{9C17D546-ED02-42D5-B842-46A441C6D5EC}" destId="{1CE36CC3-01B6-41C3-A34B-8B68FF90FC79}" srcOrd="2" destOrd="0" presId="urn:microsoft.com/office/officeart/2008/layout/VerticalCurvedList"/>
    <dgm:cxn modelId="{2B6E2BD7-A4D5-4A00-B09A-0BB962638C40}" type="presParOf" srcId="{1CE36CC3-01B6-41C3-A34B-8B68FF90FC79}" destId="{280E3555-F0F7-4FED-B447-09EC5574E512}" srcOrd="0" destOrd="0" presId="urn:microsoft.com/office/officeart/2008/layout/VerticalCurvedList"/>
    <dgm:cxn modelId="{2B7B7DFD-5123-4A0F-8467-436D1507C9E1}" type="presParOf" srcId="{9C17D546-ED02-42D5-B842-46A441C6D5EC}" destId="{1A28062E-E098-4F02-80CF-057946782AD8}" srcOrd="3" destOrd="0" presId="urn:microsoft.com/office/officeart/2008/layout/VerticalCurvedList"/>
    <dgm:cxn modelId="{D5EDAF05-D946-4FD7-B9F9-CEA340D3202A}" type="presParOf" srcId="{9C17D546-ED02-42D5-B842-46A441C6D5EC}" destId="{39954872-83F8-4C1E-AEFE-703E85C39A30}" srcOrd="4" destOrd="0" presId="urn:microsoft.com/office/officeart/2008/layout/VerticalCurvedList"/>
    <dgm:cxn modelId="{4393D4DC-5447-4D51-B3D3-2A78FCFFC462}" type="presParOf" srcId="{39954872-83F8-4C1E-AEFE-703E85C39A30}" destId="{4EC01DA4-6D94-40AD-8660-341F298913BC}" srcOrd="0" destOrd="0" presId="urn:microsoft.com/office/officeart/2008/layout/VerticalCurvedList"/>
    <dgm:cxn modelId="{6B46600E-6D45-4A9D-8131-28DBF4F302CA}" type="presParOf" srcId="{9C17D546-ED02-42D5-B842-46A441C6D5EC}" destId="{D8F57D90-A812-4CCC-B204-B0C353050893}" srcOrd="5" destOrd="0" presId="urn:microsoft.com/office/officeart/2008/layout/VerticalCurvedList"/>
    <dgm:cxn modelId="{1F54DA0F-33B6-41B8-96A4-BD0B4C05BAC9}" type="presParOf" srcId="{9C17D546-ED02-42D5-B842-46A441C6D5EC}" destId="{6E7EFB04-4BE1-4212-A96E-A24DBC6F4F99}" srcOrd="6" destOrd="0" presId="urn:microsoft.com/office/officeart/2008/layout/VerticalCurvedList"/>
    <dgm:cxn modelId="{8DDE8BD1-9AD2-4750-AADE-A363704A89E3}" type="presParOf" srcId="{6E7EFB04-4BE1-4212-A96E-A24DBC6F4F99}" destId="{7AE4BAE7-3CAD-4131-8CAD-C2360EEEED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D31C46-8543-42FF-9D18-74460371DAB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3190F7-DA63-41E4-AEAA-9964DEA2D6CF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Формирование</a:t>
          </a:r>
          <a:r>
            <a:rPr lang="ru-RU" dirty="0" smtClean="0"/>
            <a:t> 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навыков и компетенций </a:t>
          </a:r>
          <a:r>
            <a:rPr lang="en-US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XXI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века (креативность, критическое мышление, коммуникация, 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командная работа)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11AAD8E1-90F4-49E9-8873-17C3101AE613}" type="par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69FF9DF8-04C6-4DD9-9310-10342E9FBCA0}" type="sib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841F23E9-C76B-4B0D-B357-3F0710768702}">
      <dgm:prSet/>
      <dgm:spPr/>
      <dgm:t>
        <a:bodyPr/>
        <a:lstStyle/>
        <a:p>
          <a:pPr algn="just"/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Внедрение STEM-технологий (комплексный междисциплинарный подход с проектным обучением, сочетающим в себе естественные науки с технологиями, инженерией и математикой) в образовательный процесс дошкольного, школьного и дополнительного образования детей </a:t>
          </a:r>
        </a:p>
      </dgm:t>
    </dgm:pt>
    <dgm:pt modelId="{10CD4287-30ED-476B-A7A4-8481810A53AE}" type="parTrans" cxnId="{EE0485ED-0854-4BAE-93A5-061344A52900}">
      <dgm:prSet/>
      <dgm:spPr/>
      <dgm:t>
        <a:bodyPr/>
        <a:lstStyle/>
        <a:p>
          <a:endParaRPr lang="ru-RU"/>
        </a:p>
      </dgm:t>
    </dgm:pt>
    <dgm:pt modelId="{EA1BFAB3-1078-468A-85A1-04F4BBF2ACED}" type="sibTrans" cxnId="{EE0485ED-0854-4BAE-93A5-061344A52900}">
      <dgm:prSet/>
      <dgm:spPr/>
      <dgm:t>
        <a:bodyPr/>
        <a:lstStyle/>
        <a:p>
          <a:endParaRPr lang="ru-RU"/>
        </a:p>
      </dgm:t>
    </dgm:pt>
    <dgm:pt modelId="{FDCDFDBC-D7A9-4208-824A-A8E8371A81CB}">
      <dgm:prSet/>
      <dgm:spPr/>
      <dgm:t>
        <a:bodyPr/>
        <a:lstStyle/>
        <a:p>
          <a:pPr algn="just"/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Модели формирования нравственной позиции у обучающихся и воспитанников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F352601B-F7C7-429F-A7D8-D320076B258D}" type="parTrans" cxnId="{D1816D9E-1040-4D9B-A068-AB8263643373}">
      <dgm:prSet/>
      <dgm:spPr/>
      <dgm:t>
        <a:bodyPr/>
        <a:lstStyle/>
        <a:p>
          <a:endParaRPr lang="ru-RU"/>
        </a:p>
      </dgm:t>
    </dgm:pt>
    <dgm:pt modelId="{2A167807-2390-46B8-B8B4-F4BDF0496B12}" type="sibTrans" cxnId="{D1816D9E-1040-4D9B-A068-AB8263643373}">
      <dgm:prSet/>
      <dgm:spPr/>
      <dgm:t>
        <a:bodyPr/>
        <a:lstStyle/>
        <a:p>
          <a:endParaRPr lang="ru-RU"/>
        </a:p>
      </dgm:t>
    </dgm:pt>
    <dgm:pt modelId="{5B3D18DE-9B86-47BD-AC9A-642498677DC1}" type="pres">
      <dgm:prSet presAssocID="{F9D31C46-8543-42FF-9D18-74460371DAB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C17D546-ED02-42D5-B842-46A441C6D5EC}" type="pres">
      <dgm:prSet presAssocID="{F9D31C46-8543-42FF-9D18-74460371DABC}" presName="Name1" presStyleCnt="0"/>
      <dgm:spPr/>
    </dgm:pt>
    <dgm:pt modelId="{C1895349-9D2A-4CEB-A822-57AAA7EA606B}" type="pres">
      <dgm:prSet presAssocID="{F9D31C46-8543-42FF-9D18-74460371DABC}" presName="cycle" presStyleCnt="0"/>
      <dgm:spPr/>
    </dgm:pt>
    <dgm:pt modelId="{66974A10-F201-4BC2-91F4-3F528C8065EA}" type="pres">
      <dgm:prSet presAssocID="{F9D31C46-8543-42FF-9D18-74460371DABC}" presName="srcNode" presStyleLbl="node1" presStyleIdx="0" presStyleCnt="3"/>
      <dgm:spPr/>
    </dgm:pt>
    <dgm:pt modelId="{9D1AB78C-6CE5-491C-A6EE-13E6A23112C1}" type="pres">
      <dgm:prSet presAssocID="{F9D31C46-8543-42FF-9D18-74460371DABC}" presName="conn" presStyleLbl="parChTrans1D2" presStyleIdx="0" presStyleCnt="1"/>
      <dgm:spPr/>
      <dgm:t>
        <a:bodyPr/>
        <a:lstStyle/>
        <a:p>
          <a:endParaRPr lang="ru-RU"/>
        </a:p>
      </dgm:t>
    </dgm:pt>
    <dgm:pt modelId="{F533E87A-4170-4B8E-BB46-531D0A1460DC}" type="pres">
      <dgm:prSet presAssocID="{F9D31C46-8543-42FF-9D18-74460371DABC}" presName="extraNode" presStyleLbl="node1" presStyleIdx="0" presStyleCnt="3"/>
      <dgm:spPr/>
    </dgm:pt>
    <dgm:pt modelId="{EE848543-459C-43DC-B79D-00DA3E1FE2B1}" type="pres">
      <dgm:prSet presAssocID="{F9D31C46-8543-42FF-9D18-74460371DABC}" presName="dstNode" presStyleLbl="node1" presStyleIdx="0" presStyleCnt="3"/>
      <dgm:spPr/>
    </dgm:pt>
    <dgm:pt modelId="{F6831876-80EA-4584-BF4B-7122F5D9BF2B}" type="pres">
      <dgm:prSet presAssocID="{B23190F7-DA63-41E4-AEAA-9964DEA2D6CF}" presName="text_1" presStyleLbl="node1" presStyleIdx="0" presStyleCnt="3" custLinFactNeighborX="-316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36CC3-01B6-41C3-A34B-8B68FF90FC79}" type="pres">
      <dgm:prSet presAssocID="{B23190F7-DA63-41E4-AEAA-9964DEA2D6CF}" presName="accent_1" presStyleCnt="0"/>
      <dgm:spPr/>
    </dgm:pt>
    <dgm:pt modelId="{280E3555-F0F7-4FED-B447-09EC5574E512}" type="pres">
      <dgm:prSet presAssocID="{B23190F7-DA63-41E4-AEAA-9964DEA2D6CF}" presName="accentRepeatNode" presStyleLbl="solidFgAcc1" presStyleIdx="0" presStyleCnt="3"/>
      <dgm:spPr/>
    </dgm:pt>
    <dgm:pt modelId="{1A28062E-E098-4F02-80CF-057946782AD8}" type="pres">
      <dgm:prSet presAssocID="{841F23E9-C76B-4B0D-B357-3F071076870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54872-83F8-4C1E-AEFE-703E85C39A30}" type="pres">
      <dgm:prSet presAssocID="{841F23E9-C76B-4B0D-B357-3F0710768702}" presName="accent_2" presStyleCnt="0"/>
      <dgm:spPr/>
    </dgm:pt>
    <dgm:pt modelId="{4EC01DA4-6D94-40AD-8660-341F298913BC}" type="pres">
      <dgm:prSet presAssocID="{841F23E9-C76B-4B0D-B357-3F0710768702}" presName="accentRepeatNode" presStyleLbl="solidFgAcc1" presStyleIdx="1" presStyleCnt="3"/>
      <dgm:spPr/>
    </dgm:pt>
    <dgm:pt modelId="{D8F57D90-A812-4CCC-B204-B0C353050893}" type="pres">
      <dgm:prSet presAssocID="{FDCDFDBC-D7A9-4208-824A-A8E8371A81CB}" presName="text_3" presStyleLbl="node1" presStyleIdx="2" presStyleCnt="3" custLinFactNeighborX="363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EFB04-4BE1-4212-A96E-A24DBC6F4F99}" type="pres">
      <dgm:prSet presAssocID="{FDCDFDBC-D7A9-4208-824A-A8E8371A81CB}" presName="accent_3" presStyleCnt="0"/>
      <dgm:spPr/>
    </dgm:pt>
    <dgm:pt modelId="{7AE4BAE7-3CAD-4131-8CAD-C2360EEEED8E}" type="pres">
      <dgm:prSet presAssocID="{FDCDFDBC-D7A9-4208-824A-A8E8371A81CB}" presName="accentRepeatNode" presStyleLbl="solidFgAcc1" presStyleIdx="2" presStyleCnt="3"/>
      <dgm:spPr/>
    </dgm:pt>
  </dgm:ptLst>
  <dgm:cxnLst>
    <dgm:cxn modelId="{CE829EA2-018C-4A30-84EF-DCEEDDF7EE23}" type="presOf" srcId="{69FF9DF8-04C6-4DD9-9310-10342E9FBCA0}" destId="{9D1AB78C-6CE5-491C-A6EE-13E6A23112C1}" srcOrd="0" destOrd="0" presId="urn:microsoft.com/office/officeart/2008/layout/VerticalCurvedList"/>
    <dgm:cxn modelId="{2A132C63-F79F-47EE-9706-F5552E0BDCED}" type="presOf" srcId="{841F23E9-C76B-4B0D-B357-3F0710768702}" destId="{1A28062E-E098-4F02-80CF-057946782AD8}" srcOrd="0" destOrd="0" presId="urn:microsoft.com/office/officeart/2008/layout/VerticalCurvedList"/>
    <dgm:cxn modelId="{88C360FC-8A0C-4F80-91DE-627FB300CBBE}" srcId="{F9D31C46-8543-42FF-9D18-74460371DABC}" destId="{B23190F7-DA63-41E4-AEAA-9964DEA2D6CF}" srcOrd="0" destOrd="0" parTransId="{11AAD8E1-90F4-49E9-8873-17C3101AE613}" sibTransId="{69FF9DF8-04C6-4DD9-9310-10342E9FBCA0}"/>
    <dgm:cxn modelId="{1AE255B3-3570-4161-8133-1906876610F0}" type="presOf" srcId="{FDCDFDBC-D7A9-4208-824A-A8E8371A81CB}" destId="{D8F57D90-A812-4CCC-B204-B0C353050893}" srcOrd="0" destOrd="0" presId="urn:microsoft.com/office/officeart/2008/layout/VerticalCurvedList"/>
    <dgm:cxn modelId="{EE0485ED-0854-4BAE-93A5-061344A52900}" srcId="{F9D31C46-8543-42FF-9D18-74460371DABC}" destId="{841F23E9-C76B-4B0D-B357-3F0710768702}" srcOrd="1" destOrd="0" parTransId="{10CD4287-30ED-476B-A7A4-8481810A53AE}" sibTransId="{EA1BFAB3-1078-468A-85A1-04F4BBF2ACED}"/>
    <dgm:cxn modelId="{D1816D9E-1040-4D9B-A068-AB8263643373}" srcId="{F9D31C46-8543-42FF-9D18-74460371DABC}" destId="{FDCDFDBC-D7A9-4208-824A-A8E8371A81CB}" srcOrd="2" destOrd="0" parTransId="{F352601B-F7C7-429F-A7D8-D320076B258D}" sibTransId="{2A167807-2390-46B8-B8B4-F4BDF0496B12}"/>
    <dgm:cxn modelId="{39BCAA4C-DCE6-42D6-95B7-6082326C0204}" type="presOf" srcId="{B23190F7-DA63-41E4-AEAA-9964DEA2D6CF}" destId="{F6831876-80EA-4584-BF4B-7122F5D9BF2B}" srcOrd="0" destOrd="0" presId="urn:microsoft.com/office/officeart/2008/layout/VerticalCurvedList"/>
    <dgm:cxn modelId="{E8F137B6-513D-479B-96B4-496D1EC66996}" type="presOf" srcId="{F9D31C46-8543-42FF-9D18-74460371DABC}" destId="{5B3D18DE-9B86-47BD-AC9A-642498677DC1}" srcOrd="0" destOrd="0" presId="urn:microsoft.com/office/officeart/2008/layout/VerticalCurvedList"/>
    <dgm:cxn modelId="{342CDF4A-B236-404E-BB7F-E2159F7BAC19}" type="presParOf" srcId="{5B3D18DE-9B86-47BD-AC9A-642498677DC1}" destId="{9C17D546-ED02-42D5-B842-46A441C6D5EC}" srcOrd="0" destOrd="0" presId="urn:microsoft.com/office/officeart/2008/layout/VerticalCurvedList"/>
    <dgm:cxn modelId="{6FF867F0-3167-46AD-9FD0-3C9CF7E1CAF5}" type="presParOf" srcId="{9C17D546-ED02-42D5-B842-46A441C6D5EC}" destId="{C1895349-9D2A-4CEB-A822-57AAA7EA606B}" srcOrd="0" destOrd="0" presId="urn:microsoft.com/office/officeart/2008/layout/VerticalCurvedList"/>
    <dgm:cxn modelId="{8D4850D9-3933-418F-994E-7FD9F87686E7}" type="presParOf" srcId="{C1895349-9D2A-4CEB-A822-57AAA7EA606B}" destId="{66974A10-F201-4BC2-91F4-3F528C8065EA}" srcOrd="0" destOrd="0" presId="urn:microsoft.com/office/officeart/2008/layout/VerticalCurvedList"/>
    <dgm:cxn modelId="{D9C3F97C-5198-4F88-908E-BAC8D7BD8774}" type="presParOf" srcId="{C1895349-9D2A-4CEB-A822-57AAA7EA606B}" destId="{9D1AB78C-6CE5-491C-A6EE-13E6A23112C1}" srcOrd="1" destOrd="0" presId="urn:microsoft.com/office/officeart/2008/layout/VerticalCurvedList"/>
    <dgm:cxn modelId="{6C069E07-DE5C-4A61-954A-CFF78EF10225}" type="presParOf" srcId="{C1895349-9D2A-4CEB-A822-57AAA7EA606B}" destId="{F533E87A-4170-4B8E-BB46-531D0A1460DC}" srcOrd="2" destOrd="0" presId="urn:microsoft.com/office/officeart/2008/layout/VerticalCurvedList"/>
    <dgm:cxn modelId="{C0D7175B-5BC1-46FA-AC50-045B82029F49}" type="presParOf" srcId="{C1895349-9D2A-4CEB-A822-57AAA7EA606B}" destId="{EE848543-459C-43DC-B79D-00DA3E1FE2B1}" srcOrd="3" destOrd="0" presId="urn:microsoft.com/office/officeart/2008/layout/VerticalCurvedList"/>
    <dgm:cxn modelId="{2583CC85-5C5C-4662-9224-1C60C57D7F89}" type="presParOf" srcId="{9C17D546-ED02-42D5-B842-46A441C6D5EC}" destId="{F6831876-80EA-4584-BF4B-7122F5D9BF2B}" srcOrd="1" destOrd="0" presId="urn:microsoft.com/office/officeart/2008/layout/VerticalCurvedList"/>
    <dgm:cxn modelId="{B741DCDF-F5CB-4936-89F7-378AF73F33C0}" type="presParOf" srcId="{9C17D546-ED02-42D5-B842-46A441C6D5EC}" destId="{1CE36CC3-01B6-41C3-A34B-8B68FF90FC79}" srcOrd="2" destOrd="0" presId="urn:microsoft.com/office/officeart/2008/layout/VerticalCurvedList"/>
    <dgm:cxn modelId="{2B6E2BD7-A4D5-4A00-B09A-0BB962638C40}" type="presParOf" srcId="{1CE36CC3-01B6-41C3-A34B-8B68FF90FC79}" destId="{280E3555-F0F7-4FED-B447-09EC5574E512}" srcOrd="0" destOrd="0" presId="urn:microsoft.com/office/officeart/2008/layout/VerticalCurvedList"/>
    <dgm:cxn modelId="{2B7B7DFD-5123-4A0F-8467-436D1507C9E1}" type="presParOf" srcId="{9C17D546-ED02-42D5-B842-46A441C6D5EC}" destId="{1A28062E-E098-4F02-80CF-057946782AD8}" srcOrd="3" destOrd="0" presId="urn:microsoft.com/office/officeart/2008/layout/VerticalCurvedList"/>
    <dgm:cxn modelId="{D5EDAF05-D946-4FD7-B9F9-CEA340D3202A}" type="presParOf" srcId="{9C17D546-ED02-42D5-B842-46A441C6D5EC}" destId="{39954872-83F8-4C1E-AEFE-703E85C39A30}" srcOrd="4" destOrd="0" presId="urn:microsoft.com/office/officeart/2008/layout/VerticalCurvedList"/>
    <dgm:cxn modelId="{4393D4DC-5447-4D51-B3D3-2A78FCFFC462}" type="presParOf" srcId="{39954872-83F8-4C1E-AEFE-703E85C39A30}" destId="{4EC01DA4-6D94-40AD-8660-341F298913BC}" srcOrd="0" destOrd="0" presId="urn:microsoft.com/office/officeart/2008/layout/VerticalCurvedList"/>
    <dgm:cxn modelId="{6B46600E-6D45-4A9D-8131-28DBF4F302CA}" type="presParOf" srcId="{9C17D546-ED02-42D5-B842-46A441C6D5EC}" destId="{D8F57D90-A812-4CCC-B204-B0C353050893}" srcOrd="5" destOrd="0" presId="urn:microsoft.com/office/officeart/2008/layout/VerticalCurvedList"/>
    <dgm:cxn modelId="{1F54DA0F-33B6-41B8-96A4-BD0B4C05BAC9}" type="presParOf" srcId="{9C17D546-ED02-42D5-B842-46A441C6D5EC}" destId="{6E7EFB04-4BE1-4212-A96E-A24DBC6F4F99}" srcOrd="6" destOrd="0" presId="urn:microsoft.com/office/officeart/2008/layout/VerticalCurvedList"/>
    <dgm:cxn modelId="{8DDE8BD1-9AD2-4750-AADE-A363704A89E3}" type="presParOf" srcId="{6E7EFB04-4BE1-4212-A96E-A24DBC6F4F99}" destId="{7AE4BAE7-3CAD-4131-8CAD-C2360EEEED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D31C46-8543-42FF-9D18-74460371DAB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3190F7-DA63-41E4-AEAA-9964DEA2D6CF}">
      <dgm:prSet phldrT="[Текст]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Инновационные формы и технологии организации профессионального </a:t>
          </a:r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образования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11AAD8E1-90F4-49E9-8873-17C3101AE613}" type="par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69FF9DF8-04C6-4DD9-9310-10342E9FBCA0}" type="sibTrans" cxnId="{88C360FC-8A0C-4F80-91DE-627FB300CBBE}">
      <dgm:prSet/>
      <dgm:spPr/>
      <dgm:t>
        <a:bodyPr/>
        <a:lstStyle/>
        <a:p>
          <a:endParaRPr lang="ru-RU" i="1">
            <a:solidFill>
              <a:srgbClr val="002060"/>
            </a:solidFill>
          </a:endParaRPr>
        </a:p>
      </dgm:t>
    </dgm:pt>
    <dgm:pt modelId="{83FD44C4-CCCA-4573-9A03-036749F30660}">
      <dgm:prSet/>
      <dgm:spPr/>
      <dgm:t>
        <a:bodyPr/>
        <a:lstStyle/>
        <a:p>
          <a:r>
            <a:rPr lang="ru-RU" i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Поддержка индивидуальности детей с ограниченными возможностями здоровья в группах общеразвивающей направленности</a:t>
          </a:r>
          <a:endParaRPr lang="ru-RU" i="1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E10CC5B3-020E-449B-A016-95C6A0761D4C}" type="parTrans" cxnId="{A6719AC5-296B-445F-A28D-B5B25971E603}">
      <dgm:prSet/>
      <dgm:spPr/>
      <dgm:t>
        <a:bodyPr/>
        <a:lstStyle/>
        <a:p>
          <a:endParaRPr lang="ru-RU"/>
        </a:p>
      </dgm:t>
    </dgm:pt>
    <dgm:pt modelId="{8E24376F-8C12-4559-A5EB-5D9BB454462A}" type="sibTrans" cxnId="{A6719AC5-296B-445F-A28D-B5B25971E603}">
      <dgm:prSet/>
      <dgm:spPr/>
      <dgm:t>
        <a:bodyPr/>
        <a:lstStyle/>
        <a:p>
          <a:endParaRPr lang="ru-RU"/>
        </a:p>
      </dgm:t>
    </dgm:pt>
    <dgm:pt modelId="{5B3D18DE-9B86-47BD-AC9A-642498677DC1}" type="pres">
      <dgm:prSet presAssocID="{F9D31C46-8543-42FF-9D18-74460371DAB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C17D546-ED02-42D5-B842-46A441C6D5EC}" type="pres">
      <dgm:prSet presAssocID="{F9D31C46-8543-42FF-9D18-74460371DABC}" presName="Name1" presStyleCnt="0"/>
      <dgm:spPr/>
    </dgm:pt>
    <dgm:pt modelId="{C1895349-9D2A-4CEB-A822-57AAA7EA606B}" type="pres">
      <dgm:prSet presAssocID="{F9D31C46-8543-42FF-9D18-74460371DABC}" presName="cycle" presStyleCnt="0"/>
      <dgm:spPr/>
    </dgm:pt>
    <dgm:pt modelId="{66974A10-F201-4BC2-91F4-3F528C8065EA}" type="pres">
      <dgm:prSet presAssocID="{F9D31C46-8543-42FF-9D18-74460371DABC}" presName="srcNode" presStyleLbl="node1" presStyleIdx="0" presStyleCnt="2"/>
      <dgm:spPr/>
    </dgm:pt>
    <dgm:pt modelId="{9D1AB78C-6CE5-491C-A6EE-13E6A23112C1}" type="pres">
      <dgm:prSet presAssocID="{F9D31C46-8543-42FF-9D18-74460371DABC}" presName="conn" presStyleLbl="parChTrans1D2" presStyleIdx="0" presStyleCnt="1"/>
      <dgm:spPr/>
      <dgm:t>
        <a:bodyPr/>
        <a:lstStyle/>
        <a:p>
          <a:endParaRPr lang="ru-RU"/>
        </a:p>
      </dgm:t>
    </dgm:pt>
    <dgm:pt modelId="{F533E87A-4170-4B8E-BB46-531D0A1460DC}" type="pres">
      <dgm:prSet presAssocID="{F9D31C46-8543-42FF-9D18-74460371DABC}" presName="extraNode" presStyleLbl="node1" presStyleIdx="0" presStyleCnt="2"/>
      <dgm:spPr/>
    </dgm:pt>
    <dgm:pt modelId="{EE848543-459C-43DC-B79D-00DA3E1FE2B1}" type="pres">
      <dgm:prSet presAssocID="{F9D31C46-8543-42FF-9D18-74460371DABC}" presName="dstNode" presStyleLbl="node1" presStyleIdx="0" presStyleCnt="2"/>
      <dgm:spPr/>
    </dgm:pt>
    <dgm:pt modelId="{F6831876-80EA-4584-BF4B-7122F5D9BF2B}" type="pres">
      <dgm:prSet presAssocID="{B23190F7-DA63-41E4-AEAA-9964DEA2D6CF}" presName="text_1" presStyleLbl="node1" presStyleIdx="0" presStyleCnt="2" custLinFactNeighborX="-316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36CC3-01B6-41C3-A34B-8B68FF90FC79}" type="pres">
      <dgm:prSet presAssocID="{B23190F7-DA63-41E4-AEAA-9964DEA2D6CF}" presName="accent_1" presStyleCnt="0"/>
      <dgm:spPr/>
    </dgm:pt>
    <dgm:pt modelId="{280E3555-F0F7-4FED-B447-09EC5574E512}" type="pres">
      <dgm:prSet presAssocID="{B23190F7-DA63-41E4-AEAA-9964DEA2D6CF}" presName="accentRepeatNode" presStyleLbl="solidFgAcc1" presStyleIdx="0" presStyleCnt="2"/>
      <dgm:spPr/>
    </dgm:pt>
    <dgm:pt modelId="{5615970A-59A4-4077-8ABB-CBDE022926BE}" type="pres">
      <dgm:prSet presAssocID="{83FD44C4-CCCA-4573-9A03-036749F30660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38766-9C0D-4AD1-9185-914024B9ED84}" type="pres">
      <dgm:prSet presAssocID="{83FD44C4-CCCA-4573-9A03-036749F30660}" presName="accent_2" presStyleCnt="0"/>
      <dgm:spPr/>
    </dgm:pt>
    <dgm:pt modelId="{B1FDBC70-C822-4A8F-B491-A72048E21BFA}" type="pres">
      <dgm:prSet presAssocID="{83FD44C4-CCCA-4573-9A03-036749F30660}" presName="accentRepeatNode" presStyleLbl="solidFgAcc1" presStyleIdx="1" presStyleCnt="2"/>
      <dgm:spPr/>
    </dgm:pt>
  </dgm:ptLst>
  <dgm:cxnLst>
    <dgm:cxn modelId="{A6719AC5-296B-445F-A28D-B5B25971E603}" srcId="{F9D31C46-8543-42FF-9D18-74460371DABC}" destId="{83FD44C4-CCCA-4573-9A03-036749F30660}" srcOrd="1" destOrd="0" parTransId="{E10CC5B3-020E-449B-A016-95C6A0761D4C}" sibTransId="{8E24376F-8C12-4559-A5EB-5D9BB454462A}"/>
    <dgm:cxn modelId="{83963A36-C3EE-48B7-B910-32DA89E4C97A}" type="presOf" srcId="{83FD44C4-CCCA-4573-9A03-036749F30660}" destId="{5615970A-59A4-4077-8ABB-CBDE022926BE}" srcOrd="0" destOrd="0" presId="urn:microsoft.com/office/officeart/2008/layout/VerticalCurvedList"/>
    <dgm:cxn modelId="{CE829EA2-018C-4A30-84EF-DCEEDDF7EE23}" type="presOf" srcId="{69FF9DF8-04C6-4DD9-9310-10342E9FBCA0}" destId="{9D1AB78C-6CE5-491C-A6EE-13E6A23112C1}" srcOrd="0" destOrd="0" presId="urn:microsoft.com/office/officeart/2008/layout/VerticalCurvedList"/>
    <dgm:cxn modelId="{88C360FC-8A0C-4F80-91DE-627FB300CBBE}" srcId="{F9D31C46-8543-42FF-9D18-74460371DABC}" destId="{B23190F7-DA63-41E4-AEAA-9964DEA2D6CF}" srcOrd="0" destOrd="0" parTransId="{11AAD8E1-90F4-49E9-8873-17C3101AE613}" sibTransId="{69FF9DF8-04C6-4DD9-9310-10342E9FBCA0}"/>
    <dgm:cxn modelId="{39BCAA4C-DCE6-42D6-95B7-6082326C0204}" type="presOf" srcId="{B23190F7-DA63-41E4-AEAA-9964DEA2D6CF}" destId="{F6831876-80EA-4584-BF4B-7122F5D9BF2B}" srcOrd="0" destOrd="0" presId="urn:microsoft.com/office/officeart/2008/layout/VerticalCurvedList"/>
    <dgm:cxn modelId="{E8F137B6-513D-479B-96B4-496D1EC66996}" type="presOf" srcId="{F9D31C46-8543-42FF-9D18-74460371DABC}" destId="{5B3D18DE-9B86-47BD-AC9A-642498677DC1}" srcOrd="0" destOrd="0" presId="urn:microsoft.com/office/officeart/2008/layout/VerticalCurvedList"/>
    <dgm:cxn modelId="{342CDF4A-B236-404E-BB7F-E2159F7BAC19}" type="presParOf" srcId="{5B3D18DE-9B86-47BD-AC9A-642498677DC1}" destId="{9C17D546-ED02-42D5-B842-46A441C6D5EC}" srcOrd="0" destOrd="0" presId="urn:microsoft.com/office/officeart/2008/layout/VerticalCurvedList"/>
    <dgm:cxn modelId="{6FF867F0-3167-46AD-9FD0-3C9CF7E1CAF5}" type="presParOf" srcId="{9C17D546-ED02-42D5-B842-46A441C6D5EC}" destId="{C1895349-9D2A-4CEB-A822-57AAA7EA606B}" srcOrd="0" destOrd="0" presId="urn:microsoft.com/office/officeart/2008/layout/VerticalCurvedList"/>
    <dgm:cxn modelId="{8D4850D9-3933-418F-994E-7FD9F87686E7}" type="presParOf" srcId="{C1895349-9D2A-4CEB-A822-57AAA7EA606B}" destId="{66974A10-F201-4BC2-91F4-3F528C8065EA}" srcOrd="0" destOrd="0" presId="urn:microsoft.com/office/officeart/2008/layout/VerticalCurvedList"/>
    <dgm:cxn modelId="{D9C3F97C-5198-4F88-908E-BAC8D7BD8774}" type="presParOf" srcId="{C1895349-9D2A-4CEB-A822-57AAA7EA606B}" destId="{9D1AB78C-6CE5-491C-A6EE-13E6A23112C1}" srcOrd="1" destOrd="0" presId="urn:microsoft.com/office/officeart/2008/layout/VerticalCurvedList"/>
    <dgm:cxn modelId="{6C069E07-DE5C-4A61-954A-CFF78EF10225}" type="presParOf" srcId="{C1895349-9D2A-4CEB-A822-57AAA7EA606B}" destId="{F533E87A-4170-4B8E-BB46-531D0A1460DC}" srcOrd="2" destOrd="0" presId="urn:microsoft.com/office/officeart/2008/layout/VerticalCurvedList"/>
    <dgm:cxn modelId="{C0D7175B-5BC1-46FA-AC50-045B82029F49}" type="presParOf" srcId="{C1895349-9D2A-4CEB-A822-57AAA7EA606B}" destId="{EE848543-459C-43DC-B79D-00DA3E1FE2B1}" srcOrd="3" destOrd="0" presId="urn:microsoft.com/office/officeart/2008/layout/VerticalCurvedList"/>
    <dgm:cxn modelId="{2583CC85-5C5C-4662-9224-1C60C57D7F89}" type="presParOf" srcId="{9C17D546-ED02-42D5-B842-46A441C6D5EC}" destId="{F6831876-80EA-4584-BF4B-7122F5D9BF2B}" srcOrd="1" destOrd="0" presId="urn:microsoft.com/office/officeart/2008/layout/VerticalCurvedList"/>
    <dgm:cxn modelId="{B741DCDF-F5CB-4936-89F7-378AF73F33C0}" type="presParOf" srcId="{9C17D546-ED02-42D5-B842-46A441C6D5EC}" destId="{1CE36CC3-01B6-41C3-A34B-8B68FF90FC79}" srcOrd="2" destOrd="0" presId="urn:microsoft.com/office/officeart/2008/layout/VerticalCurvedList"/>
    <dgm:cxn modelId="{2B6E2BD7-A4D5-4A00-B09A-0BB962638C40}" type="presParOf" srcId="{1CE36CC3-01B6-41C3-A34B-8B68FF90FC79}" destId="{280E3555-F0F7-4FED-B447-09EC5574E512}" srcOrd="0" destOrd="0" presId="urn:microsoft.com/office/officeart/2008/layout/VerticalCurvedList"/>
    <dgm:cxn modelId="{8C67FDF9-55BF-4180-942A-09B64F7A6033}" type="presParOf" srcId="{9C17D546-ED02-42D5-B842-46A441C6D5EC}" destId="{5615970A-59A4-4077-8ABB-CBDE022926BE}" srcOrd="3" destOrd="0" presId="urn:microsoft.com/office/officeart/2008/layout/VerticalCurvedList"/>
    <dgm:cxn modelId="{DA335CBA-C707-475C-B67C-A059392F2108}" type="presParOf" srcId="{9C17D546-ED02-42D5-B842-46A441C6D5EC}" destId="{66738766-9C0D-4AD1-9185-914024B9ED84}" srcOrd="4" destOrd="0" presId="urn:microsoft.com/office/officeart/2008/layout/VerticalCurvedList"/>
    <dgm:cxn modelId="{8CF61296-93FD-45FB-B99F-8BEF68A3057D}" type="presParOf" srcId="{66738766-9C0D-4AD1-9185-914024B9ED84}" destId="{B1FDBC70-C822-4A8F-B491-A72048E21BF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B78C-6CE5-491C-A6EE-13E6A23112C1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31876-80EA-4584-BF4B-7122F5D9BF2B}">
      <dsp:nvSpPr>
        <dsp:cNvPr id="0" name=""/>
        <dsp:cNvSpPr/>
      </dsp:nvSpPr>
      <dsp:spPr>
        <a:xfrm>
          <a:off x="752110" y="541866"/>
          <a:ext cx="10002549" cy="10837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5720" rIns="45720" bIns="457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Система мониторинга качества образования в образовательных организациях разных типов</a:t>
          </a:r>
          <a:endParaRPr lang="ru-RU" sz="1800" i="1" kern="1200" dirty="0" smtClean="0">
            <a:solidFill>
              <a:srgbClr val="002060"/>
            </a:solidFill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2489200">
            <a:spcBef>
              <a:spcPct val="0"/>
            </a:spcBef>
          </a:pPr>
          <a:endParaRPr lang="ru-RU" sz="1800" i="1" kern="1200" dirty="0">
            <a:solidFill>
              <a:srgbClr val="002060"/>
            </a:solidFill>
          </a:endParaRPr>
        </a:p>
      </dsp:txBody>
      <dsp:txXfrm>
        <a:off x="752110" y="541866"/>
        <a:ext cx="10002549" cy="1083733"/>
      </dsp:txXfrm>
    </dsp:sp>
    <dsp:sp modelId="{280E3555-F0F7-4FED-B447-09EC5574E512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F3E31-43D3-41A1-981C-2F045252EFDB}">
      <dsp:nvSpPr>
        <dsp:cNvPr id="0" name=""/>
        <dsp:cNvSpPr/>
      </dsp:nvSpPr>
      <dsp:spPr>
        <a:xfrm>
          <a:off x="1146048" y="2167466"/>
          <a:ext cx="9608612" cy="10837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Реализация индивидуальных образовательных маршрутов обучающихся в условиях ФГОС ОО (СО) с использованием дистанционных технологий</a:t>
          </a:r>
          <a:endParaRPr lang="ru-RU" sz="1800" i="1" kern="1200" dirty="0">
            <a:solidFill>
              <a:srgbClr val="002060"/>
            </a:solidFill>
          </a:endParaRPr>
        </a:p>
      </dsp:txBody>
      <dsp:txXfrm>
        <a:off x="1146048" y="2167466"/>
        <a:ext cx="9608612" cy="1083733"/>
      </dsp:txXfrm>
    </dsp:sp>
    <dsp:sp modelId="{62C3FF6B-8349-4F4C-8212-A88740A9DD19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E06E1-703F-4F05-97DF-253377CF60BE}">
      <dsp:nvSpPr>
        <dsp:cNvPr id="0" name=""/>
        <dsp:cNvSpPr/>
      </dsp:nvSpPr>
      <dsp:spPr>
        <a:xfrm>
          <a:off x="770815" y="3784277"/>
          <a:ext cx="10002549" cy="10837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Создание обучающей среды в образовательных организациях, способствующей повышению качества образования (в </a:t>
          </a:r>
          <a:r>
            <a:rPr lang="ru-RU" sz="1800" i="1" kern="1200" dirty="0" err="1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т.ч</a:t>
          </a: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интерактивных образовательных сред для организации проектной и учебно-исследовательской деятельности детей)</a:t>
          </a:r>
          <a:endParaRPr lang="ru-RU" sz="18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770815" y="3784277"/>
        <a:ext cx="10002549" cy="1083733"/>
      </dsp:txXfrm>
    </dsp:sp>
    <dsp:sp modelId="{FC1517A2-E5C0-4301-9152-C4E2FDED2606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B78C-6CE5-491C-A6EE-13E6A23112C1}">
      <dsp:nvSpPr>
        <dsp:cNvPr id="0" name=""/>
        <dsp:cNvSpPr/>
      </dsp:nvSpPr>
      <dsp:spPr>
        <a:xfrm>
          <a:off x="-6526696" y="-998560"/>
          <a:ext cx="7771307" cy="7771307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31876-80EA-4584-BF4B-7122F5D9BF2B}">
      <dsp:nvSpPr>
        <dsp:cNvPr id="0" name=""/>
        <dsp:cNvSpPr/>
      </dsp:nvSpPr>
      <dsp:spPr>
        <a:xfrm>
          <a:off x="801457" y="577418"/>
          <a:ext cx="10506485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45720" rIns="45720" bIns="457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Модернизация технологий и содержания обучения с учетом региональной составляющей, включая разработку и использование интерактивных уроков, видео- и онлайн-уроков по всей совокупности предметов начального, общего и среднего образования (в том числе, для детей с особыми потребностями)</a:t>
          </a:r>
          <a:endParaRPr lang="ru-RU" sz="18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01457" y="577418"/>
        <a:ext cx="10506485" cy="1154837"/>
      </dsp:txXfrm>
    </dsp:sp>
    <dsp:sp modelId="{280E3555-F0F7-4FED-B447-09EC5574E512}">
      <dsp:nvSpPr>
        <dsp:cNvPr id="0" name=""/>
        <dsp:cNvSpPr/>
      </dsp:nvSpPr>
      <dsp:spPr>
        <a:xfrm>
          <a:off x="79683" y="433064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28062E-E098-4F02-80CF-057946782AD8}">
      <dsp:nvSpPr>
        <dsp:cNvPr id="0" name=""/>
        <dsp:cNvSpPr/>
      </dsp:nvSpPr>
      <dsp:spPr>
        <a:xfrm>
          <a:off x="1221240" y="2309674"/>
          <a:ext cx="10086701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Разработка моделей доступного дополнительного образования (в т.ч. естественно-научной и технической направленности, а также для детей с особыми образовательными потребностями, обучающихся в территориально удаленных ОО разных типов)</a:t>
          </a:r>
          <a:endParaRPr lang="ru-RU" sz="18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221240" y="2309674"/>
        <a:ext cx="10086701" cy="1154837"/>
      </dsp:txXfrm>
    </dsp:sp>
    <dsp:sp modelId="{4EC01DA4-6D94-40AD-8660-341F298913BC}">
      <dsp:nvSpPr>
        <dsp:cNvPr id="0" name=""/>
        <dsp:cNvSpPr/>
      </dsp:nvSpPr>
      <dsp:spPr>
        <a:xfrm>
          <a:off x="499467" y="2165320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57D90-A812-4CCC-B204-B0C353050893}">
      <dsp:nvSpPr>
        <dsp:cNvPr id="0" name=""/>
        <dsp:cNvSpPr/>
      </dsp:nvSpPr>
      <dsp:spPr>
        <a:xfrm>
          <a:off x="801457" y="4041930"/>
          <a:ext cx="10506485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Модели сетевого взаимодействия организаций и реализации общеобразовательных программ в сетевой форме (в </a:t>
          </a:r>
          <a:r>
            <a:rPr lang="ru-RU" sz="1800" i="1" kern="1200" dirty="0" err="1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т.ч</a:t>
          </a:r>
          <a:r>
            <a:rPr lang="ru-RU" sz="18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. для детей с особыми потребностями в образовательных организациях разных типов, а также с организациями негосударственного сектора общего образования)</a:t>
          </a:r>
          <a:endParaRPr lang="ru-RU" sz="18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01457" y="4041930"/>
        <a:ext cx="10506485" cy="1154837"/>
      </dsp:txXfrm>
    </dsp:sp>
    <dsp:sp modelId="{7AE4BAE7-3CAD-4131-8CAD-C2360EEEED8E}">
      <dsp:nvSpPr>
        <dsp:cNvPr id="0" name=""/>
        <dsp:cNvSpPr/>
      </dsp:nvSpPr>
      <dsp:spPr>
        <a:xfrm>
          <a:off x="79683" y="3897576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B78C-6CE5-491C-A6EE-13E6A23112C1}">
      <dsp:nvSpPr>
        <dsp:cNvPr id="0" name=""/>
        <dsp:cNvSpPr/>
      </dsp:nvSpPr>
      <dsp:spPr>
        <a:xfrm>
          <a:off x="-6526696" y="-998560"/>
          <a:ext cx="7771307" cy="7771307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31876-80EA-4584-BF4B-7122F5D9BF2B}">
      <dsp:nvSpPr>
        <dsp:cNvPr id="0" name=""/>
        <dsp:cNvSpPr/>
      </dsp:nvSpPr>
      <dsp:spPr>
        <a:xfrm>
          <a:off x="768256" y="586946"/>
          <a:ext cx="10506485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50800" rIns="50800" bIns="5080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Формирование</a:t>
          </a:r>
          <a:r>
            <a:rPr lang="ru-RU" sz="2000" kern="1200" dirty="0" smtClean="0"/>
            <a:t> </a:t>
          </a: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навыков и компетенций </a:t>
          </a:r>
          <a:r>
            <a:rPr lang="en-US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XXI</a:t>
          </a: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века (креативность, критическое мышление, коммуникация, </a:t>
          </a: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командная работа)</a:t>
          </a:r>
          <a:endParaRPr lang="ru-RU" sz="20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768256" y="586946"/>
        <a:ext cx="10506485" cy="1154837"/>
      </dsp:txXfrm>
    </dsp:sp>
    <dsp:sp modelId="{280E3555-F0F7-4FED-B447-09EC5574E512}">
      <dsp:nvSpPr>
        <dsp:cNvPr id="0" name=""/>
        <dsp:cNvSpPr/>
      </dsp:nvSpPr>
      <dsp:spPr>
        <a:xfrm>
          <a:off x="79683" y="433064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28062E-E098-4F02-80CF-057946782AD8}">
      <dsp:nvSpPr>
        <dsp:cNvPr id="0" name=""/>
        <dsp:cNvSpPr/>
      </dsp:nvSpPr>
      <dsp:spPr>
        <a:xfrm>
          <a:off x="1221240" y="2309674"/>
          <a:ext cx="10086701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Внедрение STEM-технологий (комплексный междисциплинарный подход с проектным обучением, сочетающим в себе естественные науки с технологиями, инженерией и математикой) в образовательный процесс дошкольного, школьного и дополнительного образования детей </a:t>
          </a:r>
        </a:p>
      </dsp:txBody>
      <dsp:txXfrm>
        <a:off x="1221240" y="2309674"/>
        <a:ext cx="10086701" cy="1154837"/>
      </dsp:txXfrm>
    </dsp:sp>
    <dsp:sp modelId="{4EC01DA4-6D94-40AD-8660-341F298913BC}">
      <dsp:nvSpPr>
        <dsp:cNvPr id="0" name=""/>
        <dsp:cNvSpPr/>
      </dsp:nvSpPr>
      <dsp:spPr>
        <a:xfrm>
          <a:off x="499467" y="2165320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57D90-A812-4CCC-B204-B0C353050893}">
      <dsp:nvSpPr>
        <dsp:cNvPr id="0" name=""/>
        <dsp:cNvSpPr/>
      </dsp:nvSpPr>
      <dsp:spPr>
        <a:xfrm>
          <a:off x="839595" y="4051458"/>
          <a:ext cx="10506485" cy="11548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652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Модели формирования нравственной позиции у обучающихся и воспитанников</a:t>
          </a:r>
          <a:endParaRPr lang="ru-RU" sz="20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839595" y="4051458"/>
        <a:ext cx="10506485" cy="1154837"/>
      </dsp:txXfrm>
    </dsp:sp>
    <dsp:sp modelId="{7AE4BAE7-3CAD-4131-8CAD-C2360EEEED8E}">
      <dsp:nvSpPr>
        <dsp:cNvPr id="0" name=""/>
        <dsp:cNvSpPr/>
      </dsp:nvSpPr>
      <dsp:spPr>
        <a:xfrm>
          <a:off x="79683" y="3897576"/>
          <a:ext cx="1443546" cy="14435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AB78C-6CE5-491C-A6EE-13E6A23112C1}">
      <dsp:nvSpPr>
        <dsp:cNvPr id="0" name=""/>
        <dsp:cNvSpPr/>
      </dsp:nvSpPr>
      <dsp:spPr>
        <a:xfrm>
          <a:off x="-6477471" y="-998560"/>
          <a:ext cx="7771307" cy="7771307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31876-80EA-4584-BF4B-7122F5D9BF2B}">
      <dsp:nvSpPr>
        <dsp:cNvPr id="0" name=""/>
        <dsp:cNvSpPr/>
      </dsp:nvSpPr>
      <dsp:spPr>
        <a:xfrm>
          <a:off x="1028905" y="838509"/>
          <a:ext cx="10295727" cy="16495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346" tIns="83820" rIns="83820" bIns="838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3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Инновационные формы и технологии организации профессионального </a:t>
          </a:r>
          <a:r>
            <a:rPr lang="ru-RU" sz="33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образования</a:t>
          </a:r>
          <a:endParaRPr lang="ru-RU" sz="33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028905" y="838509"/>
        <a:ext cx="10295727" cy="1649569"/>
      </dsp:txXfrm>
    </dsp:sp>
    <dsp:sp modelId="{280E3555-F0F7-4FED-B447-09EC5574E512}">
      <dsp:nvSpPr>
        <dsp:cNvPr id="0" name=""/>
        <dsp:cNvSpPr/>
      </dsp:nvSpPr>
      <dsp:spPr>
        <a:xfrm>
          <a:off x="30458" y="618704"/>
          <a:ext cx="2061962" cy="2061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5970A-59A4-4077-8ABB-CBDE022926BE}">
      <dsp:nvSpPr>
        <dsp:cNvPr id="0" name=""/>
        <dsp:cNvSpPr/>
      </dsp:nvSpPr>
      <dsp:spPr>
        <a:xfrm>
          <a:off x="1061439" y="3299716"/>
          <a:ext cx="10295727" cy="16495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9346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i="1" kern="12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Поддержка индивидуальности детей с ограниченными возможностями здоровья в группах общеразвивающей направленности</a:t>
          </a:r>
          <a:endParaRPr lang="ru-RU" sz="3300" i="1" kern="1200" dirty="0">
            <a:solidFill>
              <a:srgbClr val="002060"/>
            </a:solidFill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1061439" y="3299716"/>
        <a:ext cx="10295727" cy="1649569"/>
      </dsp:txXfrm>
    </dsp:sp>
    <dsp:sp modelId="{B1FDBC70-C822-4A8F-B491-A72048E21BFA}">
      <dsp:nvSpPr>
        <dsp:cNvPr id="0" name=""/>
        <dsp:cNvSpPr/>
      </dsp:nvSpPr>
      <dsp:spPr>
        <a:xfrm>
          <a:off x="30458" y="3093520"/>
          <a:ext cx="2061962" cy="20619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4BC2F-FBCE-4BE9-BA94-F60182BF30F0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6564-F831-4EAC-8701-2DF6ACE95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6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C6564-F831-4EAC-8701-2DF6ACE9507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95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C6564-F831-4EAC-8701-2DF6ACE9507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3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C6564-F831-4EAC-8701-2DF6ACE9507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77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C6564-F831-4EAC-8701-2DF6ACE9507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63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C6564-F831-4EAC-8701-2DF6ACE9507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30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16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1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74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15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6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4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9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30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17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5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53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2B51-70D1-4A32-B0CE-DE91B4BCA4DB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54AB-D3A4-4266-9052-7B05045C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4;&#1080;&#1085;&#1086;&#1073;&#1088;&#1085;&#1072;&#1091;&#1082;&#1080;.&#1088;&#1092;/&#1076;&#1086;&#1082;&#1091;&#1084;&#1077;&#1085;&#1090;&#1099;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007" y="0"/>
            <a:ext cx="8660424" cy="17370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093" y="2074983"/>
            <a:ext cx="11834446" cy="305972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инновационной деятельности в региональной системе образования</a:t>
            </a:r>
            <a:endParaRPr 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99484" y="5820508"/>
            <a:ext cx="3874478" cy="5187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Синицын И.С., </a:t>
            </a:r>
            <a:r>
              <a:rPr lang="ru-RU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к.п.н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проректор по НМД ГАУ ДПО ЯО ИРО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6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243" y="246184"/>
            <a:ext cx="1172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 образовательных организаций на присвоение статуса региональной инновационной площадки 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0893" y="1683741"/>
            <a:ext cx="52094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Порядок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признания организаций региональными инновационными площадками в системе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</a:t>
            </a:r>
            <a:r>
              <a:rPr lang="en-US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http://www.iro.yar.ru/fileadmin/iro/konkurs/2016/rip-2016/prikaz_311213-36-np.pdf</a:t>
            </a:r>
            <a:endParaRPr lang="ru-RU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893" y="1168246"/>
            <a:ext cx="2664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Основания: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892" y="3139213"/>
            <a:ext cx="5209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Приказ Департамента образования Ярославской области Об организации и проведении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конкурсного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отбора образовательных организаций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присвоение статуса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региональной инновационной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площадки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99235" y="1235691"/>
            <a:ext cx="630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и порядок проведения: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0892" y="5148682"/>
            <a:ext cx="6301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развития инновационной инфраструктуры ГАУ ДПО ЯО ИРО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7407" y="2652125"/>
            <a:ext cx="511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Заочный этап (экспертиза материалов)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52928" y="4018792"/>
            <a:ext cx="2244306" cy="78245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Прямоугольник 17"/>
          <p:cNvSpPr/>
          <p:nvPr/>
        </p:nvSpPr>
        <p:spPr>
          <a:xfrm>
            <a:off x="7305826" y="1855866"/>
            <a:ext cx="451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Организационный этап (подача заявок)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474741" y="1855866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20.02.2018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87407" y="3205315"/>
            <a:ext cx="4951533" cy="4324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Очный (защита инновационных проектов)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87407" y="3800142"/>
            <a:ext cx="4951533" cy="4324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Отбор проектов на включение в перечень РИП</a:t>
            </a:r>
            <a:endParaRPr lang="ru-RU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87407" y="4585633"/>
            <a:ext cx="4951533" cy="4324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1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Издание приказа ДО ЯО о признании ОО РИП</a:t>
            </a:r>
            <a:endParaRPr lang="ru-RU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26213" y="3508544"/>
            <a:ext cx="1819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20.02.2018 – 20.03.2018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Левая фигурная скобка 23"/>
          <p:cNvSpPr/>
          <p:nvPr/>
        </p:nvSpPr>
        <p:spPr>
          <a:xfrm>
            <a:off x="6866792" y="2652124"/>
            <a:ext cx="294629" cy="249655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330336" y="1751186"/>
            <a:ext cx="6708604" cy="3478134"/>
          </a:xfrm>
          <a:prstGeom prst="roundRect">
            <a:avLst/>
          </a:prstGeom>
          <a:solidFill>
            <a:schemeClr val="accent4">
              <a:lumMod val="40000"/>
              <a:lumOff val="60000"/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0243" y="246184"/>
            <a:ext cx="1172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инновационной деятельности в региональной системе образования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6620" y="1066865"/>
            <a:ext cx="11693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Государственная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 Российской Федерации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«Развитие образования»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(принята Постановлением правительства РФ от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26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декабря 2017 г. № 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1642)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34592295"/>
              </p:ext>
            </p:extLst>
          </p:nvPr>
        </p:nvGraphicFramePr>
        <p:xfrm>
          <a:off x="1070951" y="1607688"/>
          <a:ext cx="108294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996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620" y="0"/>
            <a:ext cx="1172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инновационной деятельности в региональной системе образования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2137329"/>
              </p:ext>
            </p:extLst>
          </p:nvPr>
        </p:nvGraphicFramePr>
        <p:xfrm>
          <a:off x="651974" y="712338"/>
          <a:ext cx="11387626" cy="577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039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620" y="0"/>
            <a:ext cx="1172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инновационной деятельности в региональной системе образования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71302191"/>
              </p:ext>
            </p:extLst>
          </p:nvPr>
        </p:nvGraphicFramePr>
        <p:xfrm>
          <a:off x="651974" y="712338"/>
          <a:ext cx="11387626" cy="577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794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620" y="0"/>
            <a:ext cx="11720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инновационной деятельности в региональной системе образования</a:t>
            </a:r>
            <a:endParaRPr lang="ru-RU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09072200"/>
              </p:ext>
            </p:extLst>
          </p:nvPr>
        </p:nvGraphicFramePr>
        <p:xfrm>
          <a:off x="651974" y="712338"/>
          <a:ext cx="11387626" cy="577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443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19607"/>
            <a:ext cx="12112870" cy="5838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на предоставление в 2018 году грантов в форме субсидий из федерального бюджета юридическим лицам в целях обеспечения реализации мероприятия «Субсидии на поддержку проектов, связанных с инновациями в образовании» основного мероприятия «Содействие развитию общего образования» направления (подпрограммы) «Содействие развитию дошкольного и общего образования» государственной программы Российской Федерации «Развитие образования». 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2018-03-05 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«Цифровая образовательная среда и электронное обучение в образовательной организации» 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на предоставление в 2018 году грантов в форме субсидий из федерального бюджета юридическим лицам в целях обеспечения реализации мероприятия «Субсидии на поддержку проектов, связанных с инновациями в образовании» основного мероприятия «Содействие развитию общего образования» направления (подпрограммы) «Содействие развитию дошкольного и общего образования» государственной программы Российской Федерации «Развитие образования». 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2018-03-04 «</a:t>
            </a:r>
            <a:r>
              <a:rPr lang="ru-RU" sz="1400" b="1" i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Внутришкольная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система оценки индивидуальных образовательных достижений, обучающихся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на предоставление в 2018 году грантов в форме субсидий из федерального бюджета юридическим лицам в целях обеспечения реализации мероприятия «Субсидии на поддержку проектов, связанных с инновациями в образовании» основного мероприятия «Содействие развитию общего образования» направления (подпрограммы) «Содействие развитию дошкольного и общего образования» государственной программы Российской Федерации «Развитие образования». 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2018-03-03 «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Инновации в школьном естественно-научном и </a:t>
            </a:r>
            <a:r>
              <a:rPr lang="ru-RU" sz="1400" b="1" i="1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инженерноматематическом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образовании» 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на предоставление в 2018 году грантов в форме субсидий из федерального бюджета юридическим лицам в целях обеспечения реализации мероприятия «Субсидии на поддержку проектов, связанных с инновациями в образовании» основного мероприятия «Содействие развитию общего образования» направления (подпрограммы) «Содействие развитию дошкольного и общего образования» государственной программы Российской Федерации «Развитие образования». 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2018-03-01 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«Поддержка детского и юношеского чтения» 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на предоставление в 2018 году грантов в форме субсидий из федерального бюджета юридическим лицам в целях обеспечения реализации мероприятия «Субсидии на поддержку проектов, связанных с инновациями в образовании» основного мероприятия «Содействие развитию общего образования» направления (подпрограммы) «Содействие развитию дошкольного и общего образования» государственной программы Российской Федерации «Развитие образования». </a:t>
            </a:r>
            <a:r>
              <a:rPr lang="ru-RU" sz="1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 2018-03-02 </a:t>
            </a:r>
            <a:r>
              <a:rPr lang="ru-RU" sz="1400" b="1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«Развитие внеурочной деятельности обучающихся в условиях сельской школы» </a:t>
            </a:r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t="19743" r="27372" b="54958"/>
          <a:stretch/>
        </p:blipFill>
        <p:spPr>
          <a:xfrm>
            <a:off x="433136" y="0"/>
            <a:ext cx="4728411" cy="9264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21968" y="1400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минобрнауки.рф/документы</a:t>
            </a:r>
            <a:endParaRPr lang="ru-RU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5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767</Words>
  <Application>Microsoft Office PowerPoint</Application>
  <PresentationFormat>Широкоэкранный</PresentationFormat>
  <Paragraphs>43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Приоритетные направления инновационной деятельности в региональной системе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Приоритетные направления инновационной деятельности в региональной системе образования</dc:title>
  <dc:creator>Игорь Сергеевич Синицын</dc:creator>
  <cp:lastModifiedBy>Игорь Сергеевич Синицын</cp:lastModifiedBy>
  <cp:revision>13</cp:revision>
  <dcterms:created xsi:type="dcterms:W3CDTF">2018-01-23T13:47:59Z</dcterms:created>
  <dcterms:modified xsi:type="dcterms:W3CDTF">2018-01-24T07:46:50Z</dcterms:modified>
</cp:coreProperties>
</file>