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0" r:id="rId4"/>
  </p:sldMasterIdLst>
  <p:notesMasterIdLst>
    <p:notesMasterId r:id="rId29"/>
  </p:notesMasterIdLst>
  <p:handoutMasterIdLst>
    <p:handoutMasterId r:id="rId30"/>
  </p:handoutMasterIdLst>
  <p:sldIdLst>
    <p:sldId id="287" r:id="rId5"/>
    <p:sldId id="260" r:id="rId6"/>
    <p:sldId id="257" r:id="rId7"/>
    <p:sldId id="296" r:id="rId8"/>
    <p:sldId id="297" r:id="rId9"/>
    <p:sldId id="283" r:id="rId10"/>
    <p:sldId id="336" r:id="rId11"/>
    <p:sldId id="308" r:id="rId12"/>
    <p:sldId id="320" r:id="rId13"/>
    <p:sldId id="309" r:id="rId14"/>
    <p:sldId id="300" r:id="rId15"/>
    <p:sldId id="315" r:id="rId16"/>
    <p:sldId id="327" r:id="rId17"/>
    <p:sldId id="328" r:id="rId18"/>
    <p:sldId id="331" r:id="rId19"/>
    <p:sldId id="330" r:id="rId20"/>
    <p:sldId id="317" r:id="rId21"/>
    <p:sldId id="318" r:id="rId22"/>
    <p:sldId id="333" r:id="rId23"/>
    <p:sldId id="334" r:id="rId24"/>
    <p:sldId id="335" r:id="rId25"/>
    <p:sldId id="337" r:id="rId26"/>
    <p:sldId id="324" r:id="rId27"/>
    <p:sldId id="295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0B2B41"/>
    <a:srgbClr val="B2606E"/>
    <a:srgbClr val="0D3047"/>
    <a:srgbClr val="114263"/>
    <a:srgbClr val="401918"/>
    <a:srgbClr val="AB678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4810" autoAdjust="0"/>
  </p:normalViewPr>
  <p:slideViewPr>
    <p:cSldViewPr snapToGrid="0">
      <p:cViewPr varScale="1">
        <p:scale>
          <a:sx n="99" d="100"/>
          <a:sy n="99" d="100"/>
        </p:scale>
        <p:origin x="972" y="7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F45ED-99CF-4693-A587-9EEB92F18AC1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</dgm:pt>
    <dgm:pt modelId="{2D1FA5FA-2FF7-4DAA-A936-2F18D9918533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27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5ABEA855-DC63-479B-A8E3-35E8164940FF}" type="parTrans" cxnId="{A1EE62B8-CA9B-4D08-A092-7EEB35B86ED5}">
      <dgm:prSet/>
      <dgm:spPr/>
      <dgm:t>
        <a:bodyPr/>
        <a:lstStyle/>
        <a:p>
          <a:endParaRPr lang="ru-RU"/>
        </a:p>
      </dgm:t>
    </dgm:pt>
    <dgm:pt modelId="{048355B0-389D-4B4D-B845-6DDDB95EDDB5}" type="sibTrans" cxnId="{A1EE62B8-CA9B-4D08-A092-7EEB35B86ED5}">
      <dgm:prSet/>
      <dgm:spPr/>
      <dgm:t>
        <a:bodyPr/>
        <a:lstStyle/>
        <a:p>
          <a:endParaRPr lang="ru-RU"/>
        </a:p>
      </dgm:t>
    </dgm:pt>
    <dgm:pt modelId="{BD68C329-208D-4FA7-9C59-BA42786C24CA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5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9EFEAF31-A72F-45CA-8217-ADC2E8237F37}" type="parTrans" cxnId="{D345A7B2-AB7C-4A29-8106-10FE6C84AF41}">
      <dgm:prSet/>
      <dgm:spPr/>
      <dgm:t>
        <a:bodyPr/>
        <a:lstStyle/>
        <a:p>
          <a:endParaRPr lang="ru-RU"/>
        </a:p>
      </dgm:t>
    </dgm:pt>
    <dgm:pt modelId="{ECF54A6C-9D3F-47C7-894A-CCC6EBEEC5F7}" type="sibTrans" cxnId="{D345A7B2-AB7C-4A29-8106-10FE6C84AF41}">
      <dgm:prSet/>
      <dgm:spPr/>
      <dgm:t>
        <a:bodyPr/>
        <a:lstStyle/>
        <a:p>
          <a:endParaRPr lang="ru-RU"/>
        </a:p>
      </dgm:t>
    </dgm:pt>
    <dgm:pt modelId="{90C7C324-A045-4283-8EA9-5833F8375ABD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5  – 15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B39F3D52-D41C-48CE-A7CD-3D300FA5D49C}" type="parTrans" cxnId="{DAF41518-48A2-430A-B5F4-4013B8CCEE6F}">
      <dgm:prSet/>
      <dgm:spPr/>
      <dgm:t>
        <a:bodyPr/>
        <a:lstStyle/>
        <a:p>
          <a:endParaRPr lang="ru-RU"/>
        </a:p>
      </dgm:t>
    </dgm:pt>
    <dgm:pt modelId="{F5C6AAAD-C4CB-49EE-9617-4DCCB8CD7F50}" type="sibTrans" cxnId="{DAF41518-48A2-430A-B5F4-4013B8CCEE6F}">
      <dgm:prSet/>
      <dgm:spPr/>
      <dgm:t>
        <a:bodyPr/>
        <a:lstStyle/>
        <a:p>
          <a:endParaRPr lang="ru-RU"/>
        </a:p>
      </dgm:t>
    </dgm:pt>
    <dgm:pt modelId="{2943ED0C-ABB5-47B7-AB02-F2DA2729BC1F}">
      <dgm:prSet custT="1"/>
      <dgm:spPr/>
      <dgm:t>
        <a:bodyPr/>
        <a:lstStyle/>
        <a:p>
          <a:pPr algn="just"/>
          <a:r>
            <a:rPr lang="ru-RU" sz="3600" dirty="0" smtClean="0"/>
            <a:t>подача заявки в оргкомитет в электронном виде</a:t>
          </a:r>
          <a:endParaRPr lang="ru-RU" sz="3600" dirty="0"/>
        </a:p>
      </dgm:t>
    </dgm:pt>
    <dgm:pt modelId="{B35A0CEC-F1CC-456C-8A9E-23E13DAE3968}" type="parTrans" cxnId="{47E95654-98C8-42C7-9738-FEDC7AEFB1A3}">
      <dgm:prSet/>
      <dgm:spPr/>
      <dgm:t>
        <a:bodyPr/>
        <a:lstStyle/>
        <a:p>
          <a:endParaRPr lang="ru-RU"/>
        </a:p>
      </dgm:t>
    </dgm:pt>
    <dgm:pt modelId="{B79780C8-8C6E-4E99-B27F-0F72DA24E395}" type="sibTrans" cxnId="{47E95654-98C8-42C7-9738-FEDC7AEFB1A3}">
      <dgm:prSet/>
      <dgm:spPr/>
      <dgm:t>
        <a:bodyPr/>
        <a:lstStyle/>
        <a:p>
          <a:endParaRPr lang="ru-RU"/>
        </a:p>
      </dgm:t>
    </dgm:pt>
    <dgm:pt modelId="{88CD493D-F8C8-4816-A0C9-0AA5F3F20B86}">
      <dgm:prSet custT="1"/>
      <dgm:spPr/>
      <dgm:t>
        <a:bodyPr/>
        <a:lstStyle/>
        <a:p>
          <a:r>
            <a:rPr lang="ru-RU" sz="3600" dirty="0" smtClean="0"/>
            <a:t>подача Конкурсных материалов в оргкомитет в электронном виде </a:t>
          </a:r>
          <a:endParaRPr lang="ru-RU" sz="3600" dirty="0"/>
        </a:p>
      </dgm:t>
    </dgm:pt>
    <dgm:pt modelId="{1F619D5A-A836-4240-A1D7-820C420BF55F}" type="parTrans" cxnId="{FD18ED56-40F0-47C1-9CA0-C467C6D56954}">
      <dgm:prSet/>
      <dgm:spPr/>
      <dgm:t>
        <a:bodyPr/>
        <a:lstStyle/>
        <a:p>
          <a:endParaRPr lang="ru-RU"/>
        </a:p>
      </dgm:t>
    </dgm:pt>
    <dgm:pt modelId="{39868D2D-1A77-48CF-8315-4A6D730050CE}" type="sibTrans" cxnId="{FD18ED56-40F0-47C1-9CA0-C467C6D56954}">
      <dgm:prSet/>
      <dgm:spPr/>
      <dgm:t>
        <a:bodyPr/>
        <a:lstStyle/>
        <a:p>
          <a:endParaRPr lang="ru-RU"/>
        </a:p>
      </dgm:t>
    </dgm:pt>
    <dgm:pt modelId="{D58BD004-E64F-4660-9956-A502EE4FE5A5}">
      <dgm:prSet custT="1"/>
      <dgm:spPr/>
      <dgm:t>
        <a:bodyPr/>
        <a:lstStyle/>
        <a:p>
          <a:r>
            <a:rPr lang="ru-RU" sz="3600" dirty="0" smtClean="0"/>
            <a:t>оценка конкурсных материалов и подведение итогов конкурса</a:t>
          </a:r>
          <a:endParaRPr lang="ru-RU" sz="3600" dirty="0"/>
        </a:p>
      </dgm:t>
    </dgm:pt>
    <dgm:pt modelId="{00A3711B-7141-45FF-BB78-5FCCCA34D7D7}" type="parTrans" cxnId="{F9583559-011C-4190-A92D-F0BD25B577AD}">
      <dgm:prSet/>
      <dgm:spPr/>
      <dgm:t>
        <a:bodyPr/>
        <a:lstStyle/>
        <a:p>
          <a:endParaRPr lang="ru-RU"/>
        </a:p>
      </dgm:t>
    </dgm:pt>
    <dgm:pt modelId="{B631674F-5242-4C97-A27C-B94968984AEE}" type="sibTrans" cxnId="{F9583559-011C-4190-A92D-F0BD25B577AD}">
      <dgm:prSet/>
      <dgm:spPr/>
      <dgm:t>
        <a:bodyPr/>
        <a:lstStyle/>
        <a:p>
          <a:endParaRPr lang="ru-RU"/>
        </a:p>
      </dgm:t>
    </dgm:pt>
    <dgm:pt modelId="{777C3379-F57F-4F2C-8F43-56B740EA21EC}" type="pres">
      <dgm:prSet presAssocID="{0ABF45ED-99CF-4693-A587-9EEB92F18AC1}" presName="linearFlow" presStyleCnt="0">
        <dgm:presLayoutVars>
          <dgm:dir/>
          <dgm:animLvl val="lvl"/>
          <dgm:resizeHandles val="exact"/>
        </dgm:presLayoutVars>
      </dgm:prSet>
      <dgm:spPr/>
    </dgm:pt>
    <dgm:pt modelId="{BAA235E3-9A82-4A44-A9F2-6FA38F57F428}" type="pres">
      <dgm:prSet presAssocID="{2D1FA5FA-2FF7-4DAA-A936-2F18D9918533}" presName="composite" presStyleCnt="0"/>
      <dgm:spPr/>
    </dgm:pt>
    <dgm:pt modelId="{F76FB7F0-876A-4A42-8846-C9D195D96B11}" type="pres">
      <dgm:prSet presAssocID="{2D1FA5FA-2FF7-4DAA-A936-2F18D9918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74B5-3E76-43DA-BE93-3AEEC2D88B7B}" type="pres">
      <dgm:prSet presAssocID="{2D1FA5FA-2FF7-4DAA-A936-2F18D9918533}" presName="descendantText" presStyleLbl="align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261-45F1-4218-96B6-F98BB957899F}" type="pres">
      <dgm:prSet presAssocID="{048355B0-389D-4B4D-B845-6DDDB95EDDB5}" presName="sp" presStyleCnt="0"/>
      <dgm:spPr/>
    </dgm:pt>
    <dgm:pt modelId="{CF36FB12-DCF3-4B12-A526-EDE5BCD14552}" type="pres">
      <dgm:prSet presAssocID="{BD68C329-208D-4FA7-9C59-BA42786C24CA}" presName="composite" presStyleCnt="0"/>
      <dgm:spPr/>
    </dgm:pt>
    <dgm:pt modelId="{73FAF760-9333-4F39-AFD4-FF9FC8E10E67}" type="pres">
      <dgm:prSet presAssocID="{BD68C329-208D-4FA7-9C59-BA42786C24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5C47-8193-4D81-A26D-19D030C01C39}" type="pres">
      <dgm:prSet presAssocID="{BD68C329-208D-4FA7-9C59-BA42786C24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7003-F47C-4585-9513-15A92C93EDF4}" type="pres">
      <dgm:prSet presAssocID="{ECF54A6C-9D3F-47C7-894A-CCC6EBEEC5F7}" presName="sp" presStyleCnt="0"/>
      <dgm:spPr/>
    </dgm:pt>
    <dgm:pt modelId="{4B54483B-E6DE-493F-A229-07D416028729}" type="pres">
      <dgm:prSet presAssocID="{90C7C324-A045-4283-8EA9-5833F8375ABD}" presName="composite" presStyleCnt="0"/>
      <dgm:spPr/>
    </dgm:pt>
    <dgm:pt modelId="{934D6979-A4CF-473D-9AF3-6D09D64C08F9}" type="pres">
      <dgm:prSet presAssocID="{90C7C324-A045-4283-8EA9-5833F8375A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2EFA-F688-4095-9AE7-A0E3A9454F8C}" type="pres">
      <dgm:prSet presAssocID="{90C7C324-A045-4283-8EA9-5833F8375A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B0FF1-703E-4F6C-AC7B-24EA60D53E59}" type="presOf" srcId="{90C7C324-A045-4283-8EA9-5833F8375ABD}" destId="{934D6979-A4CF-473D-9AF3-6D09D64C08F9}" srcOrd="0" destOrd="0" presId="urn:microsoft.com/office/officeart/2005/8/layout/chevron2"/>
    <dgm:cxn modelId="{FD18ED56-40F0-47C1-9CA0-C467C6D56954}" srcId="{BD68C329-208D-4FA7-9C59-BA42786C24CA}" destId="{88CD493D-F8C8-4816-A0C9-0AA5F3F20B86}" srcOrd="0" destOrd="0" parTransId="{1F619D5A-A836-4240-A1D7-820C420BF55F}" sibTransId="{39868D2D-1A77-48CF-8315-4A6D730050CE}"/>
    <dgm:cxn modelId="{DB9B7326-486F-48C4-A6C7-C483D7C5F5C4}" type="presOf" srcId="{BD68C329-208D-4FA7-9C59-BA42786C24CA}" destId="{73FAF760-9333-4F39-AFD4-FF9FC8E10E67}" srcOrd="0" destOrd="0" presId="urn:microsoft.com/office/officeart/2005/8/layout/chevron2"/>
    <dgm:cxn modelId="{06D8A14D-AC0D-4E91-8E86-2F18344F406B}" type="presOf" srcId="{D58BD004-E64F-4660-9956-A502EE4FE5A5}" destId="{57AA2EFA-F688-4095-9AE7-A0E3A9454F8C}" srcOrd="0" destOrd="0" presId="urn:microsoft.com/office/officeart/2005/8/layout/chevron2"/>
    <dgm:cxn modelId="{47E95654-98C8-42C7-9738-FEDC7AEFB1A3}" srcId="{2D1FA5FA-2FF7-4DAA-A936-2F18D9918533}" destId="{2943ED0C-ABB5-47B7-AB02-F2DA2729BC1F}" srcOrd="0" destOrd="0" parTransId="{B35A0CEC-F1CC-456C-8A9E-23E13DAE3968}" sibTransId="{B79780C8-8C6E-4E99-B27F-0F72DA24E395}"/>
    <dgm:cxn modelId="{F9583559-011C-4190-A92D-F0BD25B577AD}" srcId="{90C7C324-A045-4283-8EA9-5833F8375ABD}" destId="{D58BD004-E64F-4660-9956-A502EE4FE5A5}" srcOrd="0" destOrd="0" parTransId="{00A3711B-7141-45FF-BB78-5FCCCA34D7D7}" sibTransId="{B631674F-5242-4C97-A27C-B94968984AEE}"/>
    <dgm:cxn modelId="{D345A7B2-AB7C-4A29-8106-10FE6C84AF41}" srcId="{0ABF45ED-99CF-4693-A587-9EEB92F18AC1}" destId="{BD68C329-208D-4FA7-9C59-BA42786C24CA}" srcOrd="1" destOrd="0" parTransId="{9EFEAF31-A72F-45CA-8217-ADC2E8237F37}" sibTransId="{ECF54A6C-9D3F-47C7-894A-CCC6EBEEC5F7}"/>
    <dgm:cxn modelId="{A6851D3E-B83D-4B8B-8247-09D6C49077D3}" type="presOf" srcId="{2D1FA5FA-2FF7-4DAA-A936-2F18D9918533}" destId="{F76FB7F0-876A-4A42-8846-C9D195D96B11}" srcOrd="0" destOrd="0" presId="urn:microsoft.com/office/officeart/2005/8/layout/chevron2"/>
    <dgm:cxn modelId="{139FB321-D180-4AC0-B53E-62C026C85287}" type="presOf" srcId="{2943ED0C-ABB5-47B7-AB02-F2DA2729BC1F}" destId="{72D774B5-3E76-43DA-BE93-3AEEC2D88B7B}" srcOrd="0" destOrd="0" presId="urn:microsoft.com/office/officeart/2005/8/layout/chevron2"/>
    <dgm:cxn modelId="{DAF41518-48A2-430A-B5F4-4013B8CCEE6F}" srcId="{0ABF45ED-99CF-4693-A587-9EEB92F18AC1}" destId="{90C7C324-A045-4283-8EA9-5833F8375ABD}" srcOrd="2" destOrd="0" parTransId="{B39F3D52-D41C-48CE-A7CD-3D300FA5D49C}" sibTransId="{F5C6AAAD-C4CB-49EE-9617-4DCCB8CD7F50}"/>
    <dgm:cxn modelId="{9DBFF9FB-E1CD-463D-9ED9-CA2C134E6EBB}" type="presOf" srcId="{0ABF45ED-99CF-4693-A587-9EEB92F18AC1}" destId="{777C3379-F57F-4F2C-8F43-56B740EA21EC}" srcOrd="0" destOrd="0" presId="urn:microsoft.com/office/officeart/2005/8/layout/chevron2"/>
    <dgm:cxn modelId="{F788D7DF-07AB-40B7-9D68-2ADB9261A502}" type="presOf" srcId="{88CD493D-F8C8-4816-A0C9-0AA5F3F20B86}" destId="{2E6E5C47-8193-4D81-A26D-19D030C01C39}" srcOrd="0" destOrd="0" presId="urn:microsoft.com/office/officeart/2005/8/layout/chevron2"/>
    <dgm:cxn modelId="{A1EE62B8-CA9B-4D08-A092-7EEB35B86ED5}" srcId="{0ABF45ED-99CF-4693-A587-9EEB92F18AC1}" destId="{2D1FA5FA-2FF7-4DAA-A936-2F18D9918533}" srcOrd="0" destOrd="0" parTransId="{5ABEA855-DC63-479B-A8E3-35E8164940FF}" sibTransId="{048355B0-389D-4B4D-B845-6DDDB95EDDB5}"/>
    <dgm:cxn modelId="{DE16A709-0426-4234-B842-242A84074589}" type="presParOf" srcId="{777C3379-F57F-4F2C-8F43-56B740EA21EC}" destId="{BAA235E3-9A82-4A44-A9F2-6FA38F57F428}" srcOrd="0" destOrd="0" presId="urn:microsoft.com/office/officeart/2005/8/layout/chevron2"/>
    <dgm:cxn modelId="{7A6C4774-5BBF-4835-89CA-4A452FCADE53}" type="presParOf" srcId="{BAA235E3-9A82-4A44-A9F2-6FA38F57F428}" destId="{F76FB7F0-876A-4A42-8846-C9D195D96B11}" srcOrd="0" destOrd="0" presId="urn:microsoft.com/office/officeart/2005/8/layout/chevron2"/>
    <dgm:cxn modelId="{4FEBEB6F-2F8A-4EDF-8985-FAD9C4E8C5FC}" type="presParOf" srcId="{BAA235E3-9A82-4A44-A9F2-6FA38F57F428}" destId="{72D774B5-3E76-43DA-BE93-3AEEC2D88B7B}" srcOrd="1" destOrd="0" presId="urn:microsoft.com/office/officeart/2005/8/layout/chevron2"/>
    <dgm:cxn modelId="{AD23EAF4-4B10-462E-B308-0304B82996B8}" type="presParOf" srcId="{777C3379-F57F-4F2C-8F43-56B740EA21EC}" destId="{0950C261-45F1-4218-96B6-F98BB957899F}" srcOrd="1" destOrd="0" presId="urn:microsoft.com/office/officeart/2005/8/layout/chevron2"/>
    <dgm:cxn modelId="{7BB3D5F3-1A69-40A7-AD6F-501A21F1D6D6}" type="presParOf" srcId="{777C3379-F57F-4F2C-8F43-56B740EA21EC}" destId="{CF36FB12-DCF3-4B12-A526-EDE5BCD14552}" srcOrd="2" destOrd="0" presId="urn:microsoft.com/office/officeart/2005/8/layout/chevron2"/>
    <dgm:cxn modelId="{5045A057-C047-4196-BDD7-5FF7F566B5C5}" type="presParOf" srcId="{CF36FB12-DCF3-4B12-A526-EDE5BCD14552}" destId="{73FAF760-9333-4F39-AFD4-FF9FC8E10E67}" srcOrd="0" destOrd="0" presId="urn:microsoft.com/office/officeart/2005/8/layout/chevron2"/>
    <dgm:cxn modelId="{C77EC512-D260-45C3-B3F8-65B81E0537D0}" type="presParOf" srcId="{CF36FB12-DCF3-4B12-A526-EDE5BCD14552}" destId="{2E6E5C47-8193-4D81-A26D-19D030C01C39}" srcOrd="1" destOrd="0" presId="urn:microsoft.com/office/officeart/2005/8/layout/chevron2"/>
    <dgm:cxn modelId="{99815A93-9518-43B3-8F7D-A95BA2E79B8C}" type="presParOf" srcId="{777C3379-F57F-4F2C-8F43-56B740EA21EC}" destId="{C7D17003-F47C-4585-9513-15A92C93EDF4}" srcOrd="3" destOrd="0" presId="urn:microsoft.com/office/officeart/2005/8/layout/chevron2"/>
    <dgm:cxn modelId="{9806D284-0D4D-4AB0-955C-AF3B27AD1705}" type="presParOf" srcId="{777C3379-F57F-4F2C-8F43-56B740EA21EC}" destId="{4B54483B-E6DE-493F-A229-07D416028729}" srcOrd="4" destOrd="0" presId="urn:microsoft.com/office/officeart/2005/8/layout/chevron2"/>
    <dgm:cxn modelId="{D9B378EA-24FB-4B9A-B9DC-2864DF8CB1F1}" type="presParOf" srcId="{4B54483B-E6DE-493F-A229-07D416028729}" destId="{934D6979-A4CF-473D-9AF3-6D09D64C08F9}" srcOrd="0" destOrd="0" presId="urn:microsoft.com/office/officeart/2005/8/layout/chevron2"/>
    <dgm:cxn modelId="{DD03B9B2-B39C-479C-B4F3-45E1A40FFB47}" type="presParOf" srcId="{4B54483B-E6DE-493F-A229-07D416028729}" destId="{57AA2EFA-F688-4095-9AE7-A0E3A9454F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1F900-18FC-4A2A-805A-77E23121568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A0FC20-0D7B-4AB7-BE7A-D388E1270100}">
      <dgm:prSet phldrT="[Текст]" custT="1"/>
      <dgm:spPr/>
      <dgm:t>
        <a:bodyPr/>
        <a:lstStyle/>
        <a:p>
          <a:r>
            <a:rPr lang="ru-RU" sz="2400" dirty="0" smtClean="0"/>
            <a:t>Нормативные документы (организация процесса)</a:t>
          </a:r>
          <a:endParaRPr lang="ru-RU" sz="2400" dirty="0"/>
        </a:p>
      </dgm:t>
    </dgm:pt>
    <dgm:pt modelId="{3B6C2AD0-CC5B-4041-9409-F4D78FA97403}" type="parTrans" cxnId="{147A8CC7-5FC0-4157-928B-5C22EFE9885D}">
      <dgm:prSet/>
      <dgm:spPr/>
      <dgm:t>
        <a:bodyPr/>
        <a:lstStyle/>
        <a:p>
          <a:endParaRPr lang="ru-RU" sz="2400"/>
        </a:p>
      </dgm:t>
    </dgm:pt>
    <dgm:pt modelId="{7872C732-8D36-41B8-9B86-AAA562932421}" type="sibTrans" cxnId="{147A8CC7-5FC0-4157-928B-5C22EFE9885D}">
      <dgm:prSet/>
      <dgm:spPr/>
      <dgm:t>
        <a:bodyPr/>
        <a:lstStyle/>
        <a:p>
          <a:endParaRPr lang="ru-RU" sz="2400"/>
        </a:p>
      </dgm:t>
    </dgm:pt>
    <dgm:pt modelId="{4CC740E0-21CF-4399-969A-3B4A93431E66}">
      <dgm:prSet phldrT="[Текст]" custT="1"/>
      <dgm:spPr/>
      <dgm:t>
        <a:bodyPr/>
        <a:lstStyle/>
        <a:p>
          <a:r>
            <a:rPr lang="ru-RU" sz="2400" dirty="0" smtClean="0"/>
            <a:t>Приказы</a:t>
          </a:r>
          <a:endParaRPr lang="ru-RU" sz="2400" dirty="0"/>
        </a:p>
      </dgm:t>
    </dgm:pt>
    <dgm:pt modelId="{4735DE47-4B67-4CD2-ADEE-93FFE3D4260A}" type="parTrans" cxnId="{73ED2550-2B62-4B16-8D4B-EED58EC0228F}">
      <dgm:prSet/>
      <dgm:spPr/>
      <dgm:t>
        <a:bodyPr/>
        <a:lstStyle/>
        <a:p>
          <a:endParaRPr lang="ru-RU" sz="2400"/>
        </a:p>
      </dgm:t>
    </dgm:pt>
    <dgm:pt modelId="{BD3F2581-677D-4C74-9E59-3D9F10338F83}" type="sibTrans" cxnId="{73ED2550-2B62-4B16-8D4B-EED58EC0228F}">
      <dgm:prSet/>
      <dgm:spPr/>
      <dgm:t>
        <a:bodyPr/>
        <a:lstStyle/>
        <a:p>
          <a:endParaRPr lang="ru-RU" sz="2400"/>
        </a:p>
      </dgm:t>
    </dgm:pt>
    <dgm:pt modelId="{947CA35F-6306-4B2F-A2A2-26ED0C7CB8D9}">
      <dgm:prSet phldrT="[Текст]" custT="1"/>
      <dgm:spPr/>
      <dgm:t>
        <a:bodyPr/>
        <a:lstStyle/>
        <a:p>
          <a:r>
            <a:rPr lang="ru-RU" sz="2000" dirty="0" smtClean="0"/>
            <a:t>Учебно-методическая документация (реализация процесса)</a:t>
          </a:r>
          <a:endParaRPr lang="ru-RU" sz="2000" dirty="0"/>
        </a:p>
      </dgm:t>
    </dgm:pt>
    <dgm:pt modelId="{C0FA7B18-FF1E-4965-94A5-AE817745B3A2}" type="parTrans" cxnId="{21D0F5B6-E225-4A3A-A961-78B08F22BB71}">
      <dgm:prSet/>
      <dgm:spPr/>
      <dgm:t>
        <a:bodyPr/>
        <a:lstStyle/>
        <a:p>
          <a:endParaRPr lang="ru-RU" sz="2400"/>
        </a:p>
      </dgm:t>
    </dgm:pt>
    <dgm:pt modelId="{4ECAEB24-998B-4F32-833D-6F739F8D19CD}" type="sibTrans" cxnId="{21D0F5B6-E225-4A3A-A961-78B08F22BB71}">
      <dgm:prSet/>
      <dgm:spPr/>
      <dgm:t>
        <a:bodyPr/>
        <a:lstStyle/>
        <a:p>
          <a:endParaRPr lang="ru-RU" sz="2400"/>
        </a:p>
      </dgm:t>
    </dgm:pt>
    <dgm:pt modelId="{99ABEB2D-82B9-4F32-911A-339CCE2D961E}">
      <dgm:prSet phldrT="[Текст]" custT="1"/>
      <dgm:spPr/>
      <dgm:t>
        <a:bodyPr/>
        <a:lstStyle/>
        <a:p>
          <a:r>
            <a:rPr lang="ru-RU" sz="2400" dirty="0" smtClean="0"/>
            <a:t>Программы и их фрагменты</a:t>
          </a:r>
          <a:endParaRPr lang="ru-RU" sz="2400" dirty="0"/>
        </a:p>
      </dgm:t>
    </dgm:pt>
    <dgm:pt modelId="{4EAF3CAB-F528-4719-9F92-056F31FBAFAE}" type="parTrans" cxnId="{C73A0954-E5A3-4142-99BD-DA93560D81E6}">
      <dgm:prSet/>
      <dgm:spPr/>
      <dgm:t>
        <a:bodyPr/>
        <a:lstStyle/>
        <a:p>
          <a:endParaRPr lang="ru-RU" sz="2400"/>
        </a:p>
      </dgm:t>
    </dgm:pt>
    <dgm:pt modelId="{41244065-FFA5-4A29-A60D-A1F368B215ED}" type="sibTrans" cxnId="{C73A0954-E5A3-4142-99BD-DA93560D81E6}">
      <dgm:prSet/>
      <dgm:spPr/>
      <dgm:t>
        <a:bodyPr/>
        <a:lstStyle/>
        <a:p>
          <a:endParaRPr lang="ru-RU" sz="2400"/>
        </a:p>
      </dgm:t>
    </dgm:pt>
    <dgm:pt modelId="{5D028412-D266-4F69-9B0D-1A336F7C6189}">
      <dgm:prSet phldrT="[Текст]" custT="1"/>
      <dgm:spPr/>
      <dgm:t>
        <a:bodyPr/>
        <a:lstStyle/>
        <a:p>
          <a:r>
            <a:rPr lang="ru-RU" sz="2400" dirty="0" smtClean="0"/>
            <a:t>Формы ИМО</a:t>
          </a:r>
          <a:endParaRPr lang="ru-RU" sz="2400" dirty="0"/>
        </a:p>
      </dgm:t>
    </dgm:pt>
    <dgm:pt modelId="{D717045E-DC4B-447B-AEFA-F51A97EF0A1D}" type="parTrans" cxnId="{C0FA76BD-2696-4F3A-B868-326CDA739BA1}">
      <dgm:prSet/>
      <dgm:spPr/>
      <dgm:t>
        <a:bodyPr/>
        <a:lstStyle/>
        <a:p>
          <a:endParaRPr lang="ru-RU" sz="2400"/>
        </a:p>
      </dgm:t>
    </dgm:pt>
    <dgm:pt modelId="{865631CA-986E-463C-81C6-FE71B53D69C0}" type="sibTrans" cxnId="{C0FA76BD-2696-4F3A-B868-326CDA739BA1}">
      <dgm:prSet/>
      <dgm:spPr/>
      <dgm:t>
        <a:bodyPr/>
        <a:lstStyle/>
        <a:p>
          <a:endParaRPr lang="ru-RU" sz="2400"/>
        </a:p>
      </dgm:t>
    </dgm:pt>
    <dgm:pt modelId="{0D41F5A0-6532-45F6-AF44-557BC8475788}">
      <dgm:prSet phldrT="[Текст]" custT="1"/>
      <dgm:spPr/>
      <dgm:t>
        <a:bodyPr/>
        <a:lstStyle/>
        <a:p>
          <a:r>
            <a:rPr lang="ru-RU" sz="2400" dirty="0" smtClean="0"/>
            <a:t>Положения</a:t>
          </a:r>
          <a:endParaRPr lang="ru-RU" sz="2400" dirty="0"/>
        </a:p>
      </dgm:t>
    </dgm:pt>
    <dgm:pt modelId="{231D856E-E9CD-45BE-ADBE-3D8509DEDC56}" type="parTrans" cxnId="{12764A70-3118-4690-B925-674BCA535AC1}">
      <dgm:prSet/>
      <dgm:spPr/>
      <dgm:t>
        <a:bodyPr/>
        <a:lstStyle/>
        <a:p>
          <a:endParaRPr lang="ru-RU" sz="2400"/>
        </a:p>
      </dgm:t>
    </dgm:pt>
    <dgm:pt modelId="{F7A9496F-45E0-4477-AE5E-7D971AA2B628}" type="sibTrans" cxnId="{12764A70-3118-4690-B925-674BCA535AC1}">
      <dgm:prSet/>
      <dgm:spPr/>
      <dgm:t>
        <a:bodyPr/>
        <a:lstStyle/>
        <a:p>
          <a:endParaRPr lang="ru-RU" sz="2400"/>
        </a:p>
      </dgm:t>
    </dgm:pt>
    <dgm:pt modelId="{AB346172-CAD1-4612-9163-B6F6D6FE9E44}">
      <dgm:prSet phldrT="[Текст]" custT="1"/>
      <dgm:spPr/>
      <dgm:t>
        <a:bodyPr/>
        <a:lstStyle/>
        <a:p>
          <a:r>
            <a:rPr lang="ru-RU" sz="2400" dirty="0" smtClean="0"/>
            <a:t>Порядок</a:t>
          </a:r>
          <a:endParaRPr lang="ru-RU" sz="2400" dirty="0"/>
        </a:p>
      </dgm:t>
    </dgm:pt>
    <dgm:pt modelId="{4143BFB4-4697-47ED-85E0-872C149A3794}" type="parTrans" cxnId="{92812C64-CCD5-474C-96EC-3A2545A08008}">
      <dgm:prSet/>
      <dgm:spPr/>
      <dgm:t>
        <a:bodyPr/>
        <a:lstStyle/>
        <a:p>
          <a:endParaRPr lang="ru-RU" sz="2400"/>
        </a:p>
      </dgm:t>
    </dgm:pt>
    <dgm:pt modelId="{F8553899-ECFD-4C30-A5D6-A16175744CCD}" type="sibTrans" cxnId="{92812C64-CCD5-474C-96EC-3A2545A08008}">
      <dgm:prSet/>
      <dgm:spPr/>
      <dgm:t>
        <a:bodyPr/>
        <a:lstStyle/>
        <a:p>
          <a:endParaRPr lang="ru-RU" sz="2400"/>
        </a:p>
      </dgm:t>
    </dgm:pt>
    <dgm:pt modelId="{03E01EAA-B631-4A82-9D57-B4E2F8A3EC15}">
      <dgm:prSet phldrT="[Текст]" custT="1"/>
      <dgm:spPr/>
      <dgm:t>
        <a:bodyPr/>
        <a:lstStyle/>
        <a:p>
          <a:r>
            <a:rPr lang="ru-RU" sz="2400" dirty="0" smtClean="0"/>
            <a:t>Учебные планы с комментариями</a:t>
          </a:r>
          <a:endParaRPr lang="ru-RU" sz="2400" dirty="0"/>
        </a:p>
      </dgm:t>
    </dgm:pt>
    <dgm:pt modelId="{11B46472-AF54-4ABC-8351-71484ADE1312}" type="parTrans" cxnId="{F2DF95F5-2690-4EC3-8DA8-07D269955A28}">
      <dgm:prSet/>
      <dgm:spPr/>
      <dgm:t>
        <a:bodyPr/>
        <a:lstStyle/>
        <a:p>
          <a:endParaRPr lang="ru-RU" sz="2400"/>
        </a:p>
      </dgm:t>
    </dgm:pt>
    <dgm:pt modelId="{9CB24A97-166E-40A7-9319-C470B14879CD}" type="sibTrans" cxnId="{F2DF95F5-2690-4EC3-8DA8-07D269955A28}">
      <dgm:prSet/>
      <dgm:spPr/>
      <dgm:t>
        <a:bodyPr/>
        <a:lstStyle/>
        <a:p>
          <a:endParaRPr lang="ru-RU" sz="2400"/>
        </a:p>
      </dgm:t>
    </dgm:pt>
    <dgm:pt modelId="{8B49BD1E-28AA-4204-886D-BEE6998BFA87}">
      <dgm:prSet phldrT="[Текст]" custT="1"/>
      <dgm:spPr/>
      <dgm:t>
        <a:bodyPr/>
        <a:lstStyle/>
        <a:p>
          <a:r>
            <a:rPr lang="ru-RU" sz="2400" dirty="0" smtClean="0"/>
            <a:t>Расписание с комментариями</a:t>
          </a:r>
          <a:endParaRPr lang="ru-RU" sz="2400" dirty="0"/>
        </a:p>
      </dgm:t>
    </dgm:pt>
    <dgm:pt modelId="{DCC705E1-10D6-4022-A351-75A809E861B4}" type="parTrans" cxnId="{3B26ED45-72BE-410F-AC56-490DB84AE104}">
      <dgm:prSet/>
      <dgm:spPr/>
      <dgm:t>
        <a:bodyPr/>
        <a:lstStyle/>
        <a:p>
          <a:endParaRPr lang="ru-RU" sz="2400"/>
        </a:p>
      </dgm:t>
    </dgm:pt>
    <dgm:pt modelId="{AE8D682E-C4C2-45DF-B312-4D9BA4E4D6E2}" type="sibTrans" cxnId="{3B26ED45-72BE-410F-AC56-490DB84AE104}">
      <dgm:prSet/>
      <dgm:spPr/>
      <dgm:t>
        <a:bodyPr/>
        <a:lstStyle/>
        <a:p>
          <a:endParaRPr lang="ru-RU" sz="2400"/>
        </a:p>
      </dgm:t>
    </dgm:pt>
    <dgm:pt modelId="{B428FD05-C401-41B0-AD56-DCABE659853A}">
      <dgm:prSet phldrT="[Текст]" custT="1"/>
      <dgm:spPr/>
      <dgm:t>
        <a:bodyPr/>
        <a:lstStyle/>
        <a:p>
          <a:r>
            <a:rPr lang="ru-RU" sz="2400" dirty="0" smtClean="0"/>
            <a:t>Планы, циклограммы</a:t>
          </a:r>
          <a:endParaRPr lang="ru-RU" sz="2400" dirty="0"/>
        </a:p>
      </dgm:t>
    </dgm:pt>
    <dgm:pt modelId="{E9986FCD-8C34-4400-BF3B-CBD3EC137F7F}" type="parTrans" cxnId="{F21BE1FE-A1A9-4C83-8C58-07D603BD52F8}">
      <dgm:prSet/>
      <dgm:spPr/>
      <dgm:t>
        <a:bodyPr/>
        <a:lstStyle/>
        <a:p>
          <a:endParaRPr lang="ru-RU" sz="2400"/>
        </a:p>
      </dgm:t>
    </dgm:pt>
    <dgm:pt modelId="{7ED2D931-C065-4182-8548-01E7510E88CC}" type="sibTrans" cxnId="{F21BE1FE-A1A9-4C83-8C58-07D603BD52F8}">
      <dgm:prSet/>
      <dgm:spPr/>
      <dgm:t>
        <a:bodyPr/>
        <a:lstStyle/>
        <a:p>
          <a:endParaRPr lang="ru-RU" sz="2400"/>
        </a:p>
      </dgm:t>
    </dgm:pt>
    <dgm:pt modelId="{F4FCD8CA-7212-409E-887A-450704505260}">
      <dgm:prSet phldrT="[Текст]" custT="1"/>
      <dgm:spPr/>
      <dgm:t>
        <a:bodyPr/>
        <a:lstStyle/>
        <a:p>
          <a:endParaRPr lang="ru-RU" sz="2400" dirty="0"/>
        </a:p>
      </dgm:t>
    </dgm:pt>
    <dgm:pt modelId="{A97E8A8B-5F93-4B09-9909-35844700CAED}" type="parTrans" cxnId="{D0B09957-D7B3-4CC2-B86A-BEA132087EAC}">
      <dgm:prSet/>
      <dgm:spPr/>
    </dgm:pt>
    <dgm:pt modelId="{6A6F5428-ECB6-424D-93FB-9EB931D1D699}" type="sibTrans" cxnId="{D0B09957-D7B3-4CC2-B86A-BEA132087EAC}">
      <dgm:prSet/>
      <dgm:spPr/>
    </dgm:pt>
    <dgm:pt modelId="{F1FD8DC2-AB3D-49E0-8A3D-E35C9C1DF552}">
      <dgm:prSet phldrT="[Текст]" custT="1"/>
      <dgm:spPr/>
      <dgm:t>
        <a:bodyPr/>
        <a:lstStyle/>
        <a:p>
          <a:r>
            <a:rPr lang="ru-RU" sz="2400" dirty="0" smtClean="0"/>
            <a:t>И т.п.</a:t>
          </a:r>
          <a:endParaRPr lang="ru-RU" sz="2400" dirty="0"/>
        </a:p>
      </dgm:t>
    </dgm:pt>
    <dgm:pt modelId="{CB30FD22-04EE-4CB1-923F-2A56118ACD86}" type="parTrans" cxnId="{6CE080D6-18C2-4865-922E-504B29D5D978}">
      <dgm:prSet/>
      <dgm:spPr/>
    </dgm:pt>
    <dgm:pt modelId="{ED7D0714-7345-4102-91F2-402C40B923F0}" type="sibTrans" cxnId="{6CE080D6-18C2-4865-922E-504B29D5D978}">
      <dgm:prSet/>
      <dgm:spPr/>
    </dgm:pt>
    <dgm:pt modelId="{3116D724-863A-456F-91E8-8523EB4222F3}" type="pres">
      <dgm:prSet presAssocID="{2611F900-18FC-4A2A-805A-77E231215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FBEBF-FEEC-4759-8186-06E9DB8D8A1B}" type="pres">
      <dgm:prSet presAssocID="{EBA0FC20-0D7B-4AB7-BE7A-D388E1270100}" presName="composite" presStyleCnt="0"/>
      <dgm:spPr/>
    </dgm:pt>
    <dgm:pt modelId="{203D3C8A-F4BC-474F-8412-649F4D89C967}" type="pres">
      <dgm:prSet presAssocID="{EBA0FC20-0D7B-4AB7-BE7A-D388E12701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5805C-B4A7-4F59-8152-70B07D800847}" type="pres">
      <dgm:prSet presAssocID="{EBA0FC20-0D7B-4AB7-BE7A-D388E127010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D2F9F-6966-40E1-B42E-A489B4669CE1}" type="pres">
      <dgm:prSet presAssocID="{7872C732-8D36-41B8-9B86-AAA562932421}" presName="space" presStyleCnt="0"/>
      <dgm:spPr/>
    </dgm:pt>
    <dgm:pt modelId="{DCF3A64B-8D3A-4F6D-B1C6-731AA3EC4FCD}" type="pres">
      <dgm:prSet presAssocID="{947CA35F-6306-4B2F-A2A2-26ED0C7CB8D9}" presName="composite" presStyleCnt="0"/>
      <dgm:spPr/>
    </dgm:pt>
    <dgm:pt modelId="{CA1547BD-72D0-4871-8E5E-1F610415F8D6}" type="pres">
      <dgm:prSet presAssocID="{947CA35F-6306-4B2F-A2A2-26ED0C7CB8D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4DC9E-8084-46D5-BCCA-5DEC7B0D4D90}" type="pres">
      <dgm:prSet presAssocID="{947CA35F-6306-4B2F-A2A2-26ED0C7CB8D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35D96-6F7D-4231-9B29-BECF7F092273}" type="presOf" srcId="{0D41F5A0-6532-45F6-AF44-557BC8475788}" destId="{4AB5805C-B4A7-4F59-8152-70B07D800847}" srcOrd="0" destOrd="1" presId="urn:microsoft.com/office/officeart/2005/8/layout/hList1"/>
    <dgm:cxn modelId="{21D0F5B6-E225-4A3A-A961-78B08F22BB71}" srcId="{2611F900-18FC-4A2A-805A-77E231215689}" destId="{947CA35F-6306-4B2F-A2A2-26ED0C7CB8D9}" srcOrd="1" destOrd="0" parTransId="{C0FA7B18-FF1E-4965-94A5-AE817745B3A2}" sibTransId="{4ECAEB24-998B-4F32-833D-6F739F8D19CD}"/>
    <dgm:cxn modelId="{63D972F1-FF44-427A-B498-E6DC3D1EA93B}" type="presOf" srcId="{03E01EAA-B631-4A82-9D57-B4E2F8A3EC15}" destId="{8004DC9E-8084-46D5-BCCA-5DEC7B0D4D90}" srcOrd="0" destOrd="1" presId="urn:microsoft.com/office/officeart/2005/8/layout/hList1"/>
    <dgm:cxn modelId="{9A940C98-54CE-427F-AB96-62B1B09ADB55}" type="presOf" srcId="{99ABEB2D-82B9-4F32-911A-339CCE2D961E}" destId="{8004DC9E-8084-46D5-BCCA-5DEC7B0D4D90}" srcOrd="0" destOrd="0" presId="urn:microsoft.com/office/officeart/2005/8/layout/hList1"/>
    <dgm:cxn modelId="{92812C64-CCD5-474C-96EC-3A2545A08008}" srcId="{EBA0FC20-0D7B-4AB7-BE7A-D388E1270100}" destId="{AB346172-CAD1-4612-9163-B6F6D6FE9E44}" srcOrd="2" destOrd="0" parTransId="{4143BFB4-4697-47ED-85E0-872C149A3794}" sibTransId="{F8553899-ECFD-4C30-A5D6-A16175744CCD}"/>
    <dgm:cxn modelId="{3B26ED45-72BE-410F-AC56-490DB84AE104}" srcId="{947CA35F-6306-4B2F-A2A2-26ED0C7CB8D9}" destId="{8B49BD1E-28AA-4204-886D-BEE6998BFA87}" srcOrd="2" destOrd="0" parTransId="{DCC705E1-10D6-4022-A351-75A809E861B4}" sibTransId="{AE8D682E-C4C2-45DF-B312-4D9BA4E4D6E2}"/>
    <dgm:cxn modelId="{F0C216FE-92F7-4384-980B-373063953782}" type="presOf" srcId="{EBA0FC20-0D7B-4AB7-BE7A-D388E1270100}" destId="{203D3C8A-F4BC-474F-8412-649F4D89C967}" srcOrd="0" destOrd="0" presId="urn:microsoft.com/office/officeart/2005/8/layout/hList1"/>
    <dgm:cxn modelId="{8B17E6FA-4AD4-426D-8B8B-4E39059E0DCD}" type="presOf" srcId="{4CC740E0-21CF-4399-969A-3B4A93431E66}" destId="{4AB5805C-B4A7-4F59-8152-70B07D800847}" srcOrd="0" destOrd="0" presId="urn:microsoft.com/office/officeart/2005/8/layout/hList1"/>
    <dgm:cxn modelId="{C0FA76BD-2696-4F3A-B868-326CDA739BA1}" srcId="{947CA35F-6306-4B2F-A2A2-26ED0C7CB8D9}" destId="{5D028412-D266-4F69-9B0D-1A336F7C6189}" srcOrd="3" destOrd="0" parTransId="{D717045E-DC4B-447B-AEFA-F51A97EF0A1D}" sibTransId="{865631CA-986E-463C-81C6-FE71B53D69C0}"/>
    <dgm:cxn modelId="{DEADEC72-E097-4228-9496-DFFD6F8A7D72}" type="presOf" srcId="{5D028412-D266-4F69-9B0D-1A336F7C6189}" destId="{8004DC9E-8084-46D5-BCCA-5DEC7B0D4D90}" srcOrd="0" destOrd="3" presId="urn:microsoft.com/office/officeart/2005/8/layout/hList1"/>
    <dgm:cxn modelId="{F2DF95F5-2690-4EC3-8DA8-07D269955A28}" srcId="{947CA35F-6306-4B2F-A2A2-26ED0C7CB8D9}" destId="{03E01EAA-B631-4A82-9D57-B4E2F8A3EC15}" srcOrd="1" destOrd="0" parTransId="{11B46472-AF54-4ABC-8351-71484ADE1312}" sibTransId="{9CB24A97-166E-40A7-9319-C470B14879CD}"/>
    <dgm:cxn modelId="{D0B09957-D7B3-4CC2-B86A-BEA132087EAC}" srcId="{EBA0FC20-0D7B-4AB7-BE7A-D388E1270100}" destId="{F4FCD8CA-7212-409E-887A-450704505260}" srcOrd="3" destOrd="0" parTransId="{A97E8A8B-5F93-4B09-9909-35844700CAED}" sibTransId="{6A6F5428-ECB6-424D-93FB-9EB931D1D699}"/>
    <dgm:cxn modelId="{22D6B1B8-6FCD-4E3E-8EDC-2BAA42A4302F}" type="presOf" srcId="{947CA35F-6306-4B2F-A2A2-26ED0C7CB8D9}" destId="{CA1547BD-72D0-4871-8E5E-1F610415F8D6}" srcOrd="0" destOrd="0" presId="urn:microsoft.com/office/officeart/2005/8/layout/hList1"/>
    <dgm:cxn modelId="{147A8CC7-5FC0-4157-928B-5C22EFE9885D}" srcId="{2611F900-18FC-4A2A-805A-77E231215689}" destId="{EBA0FC20-0D7B-4AB7-BE7A-D388E1270100}" srcOrd="0" destOrd="0" parTransId="{3B6C2AD0-CC5B-4041-9409-F4D78FA97403}" sibTransId="{7872C732-8D36-41B8-9B86-AAA562932421}"/>
    <dgm:cxn modelId="{6CE080D6-18C2-4865-922E-504B29D5D978}" srcId="{947CA35F-6306-4B2F-A2A2-26ED0C7CB8D9}" destId="{F1FD8DC2-AB3D-49E0-8A3D-E35C9C1DF552}" srcOrd="5" destOrd="0" parTransId="{CB30FD22-04EE-4CB1-923F-2A56118ACD86}" sibTransId="{ED7D0714-7345-4102-91F2-402C40B923F0}"/>
    <dgm:cxn modelId="{73ED2550-2B62-4B16-8D4B-EED58EC0228F}" srcId="{EBA0FC20-0D7B-4AB7-BE7A-D388E1270100}" destId="{4CC740E0-21CF-4399-969A-3B4A93431E66}" srcOrd="0" destOrd="0" parTransId="{4735DE47-4B67-4CD2-ADEE-93FFE3D4260A}" sibTransId="{BD3F2581-677D-4C74-9E59-3D9F10338F83}"/>
    <dgm:cxn modelId="{12764A70-3118-4690-B925-674BCA535AC1}" srcId="{EBA0FC20-0D7B-4AB7-BE7A-D388E1270100}" destId="{0D41F5A0-6532-45F6-AF44-557BC8475788}" srcOrd="1" destOrd="0" parTransId="{231D856E-E9CD-45BE-ADBE-3D8509DEDC56}" sibTransId="{F7A9496F-45E0-4477-AE5E-7D971AA2B628}"/>
    <dgm:cxn modelId="{921C3EB6-0FE0-427F-B0CF-6C13D7C752CE}" type="presOf" srcId="{2611F900-18FC-4A2A-805A-77E231215689}" destId="{3116D724-863A-456F-91E8-8523EB4222F3}" srcOrd="0" destOrd="0" presId="urn:microsoft.com/office/officeart/2005/8/layout/hList1"/>
    <dgm:cxn modelId="{7E7E7DE6-1688-4900-987C-F83FB97EC4E2}" type="presOf" srcId="{B428FD05-C401-41B0-AD56-DCABE659853A}" destId="{8004DC9E-8084-46D5-BCCA-5DEC7B0D4D90}" srcOrd="0" destOrd="4" presId="urn:microsoft.com/office/officeart/2005/8/layout/hList1"/>
    <dgm:cxn modelId="{1E253C23-B0C2-4141-A843-5AC4546C2B90}" type="presOf" srcId="{F4FCD8CA-7212-409E-887A-450704505260}" destId="{4AB5805C-B4A7-4F59-8152-70B07D800847}" srcOrd="0" destOrd="3" presId="urn:microsoft.com/office/officeart/2005/8/layout/hList1"/>
    <dgm:cxn modelId="{C73A0954-E5A3-4142-99BD-DA93560D81E6}" srcId="{947CA35F-6306-4B2F-A2A2-26ED0C7CB8D9}" destId="{99ABEB2D-82B9-4F32-911A-339CCE2D961E}" srcOrd="0" destOrd="0" parTransId="{4EAF3CAB-F528-4719-9F92-056F31FBAFAE}" sibTransId="{41244065-FFA5-4A29-A60D-A1F368B215ED}"/>
    <dgm:cxn modelId="{F21BE1FE-A1A9-4C83-8C58-07D603BD52F8}" srcId="{947CA35F-6306-4B2F-A2A2-26ED0C7CB8D9}" destId="{B428FD05-C401-41B0-AD56-DCABE659853A}" srcOrd="4" destOrd="0" parTransId="{E9986FCD-8C34-4400-BF3B-CBD3EC137F7F}" sibTransId="{7ED2D931-C065-4182-8548-01E7510E88CC}"/>
    <dgm:cxn modelId="{B351B4DB-46A8-4081-9182-BB17BAD8B49D}" type="presOf" srcId="{AB346172-CAD1-4612-9163-B6F6D6FE9E44}" destId="{4AB5805C-B4A7-4F59-8152-70B07D800847}" srcOrd="0" destOrd="2" presId="urn:microsoft.com/office/officeart/2005/8/layout/hList1"/>
    <dgm:cxn modelId="{1AE122EA-67BD-46B0-8E78-AB4B63C07CFA}" type="presOf" srcId="{8B49BD1E-28AA-4204-886D-BEE6998BFA87}" destId="{8004DC9E-8084-46D5-BCCA-5DEC7B0D4D90}" srcOrd="0" destOrd="2" presId="urn:microsoft.com/office/officeart/2005/8/layout/hList1"/>
    <dgm:cxn modelId="{2FD70804-46E1-4B08-B976-56C853CA21EA}" type="presOf" srcId="{F1FD8DC2-AB3D-49E0-8A3D-E35C9C1DF552}" destId="{8004DC9E-8084-46D5-BCCA-5DEC7B0D4D90}" srcOrd="0" destOrd="5" presId="urn:microsoft.com/office/officeart/2005/8/layout/hList1"/>
    <dgm:cxn modelId="{96866E92-03F4-4E6F-96E7-B22B0AA82830}" type="presParOf" srcId="{3116D724-863A-456F-91E8-8523EB4222F3}" destId="{747FBEBF-FEEC-4759-8186-06E9DB8D8A1B}" srcOrd="0" destOrd="0" presId="urn:microsoft.com/office/officeart/2005/8/layout/hList1"/>
    <dgm:cxn modelId="{A8D0F3D1-5CCA-4F9D-A23F-84D76E8BBE69}" type="presParOf" srcId="{747FBEBF-FEEC-4759-8186-06E9DB8D8A1B}" destId="{203D3C8A-F4BC-474F-8412-649F4D89C967}" srcOrd="0" destOrd="0" presId="urn:microsoft.com/office/officeart/2005/8/layout/hList1"/>
    <dgm:cxn modelId="{48E63D48-B041-4554-A15D-08533AFC6BAD}" type="presParOf" srcId="{747FBEBF-FEEC-4759-8186-06E9DB8D8A1B}" destId="{4AB5805C-B4A7-4F59-8152-70B07D800847}" srcOrd="1" destOrd="0" presId="urn:microsoft.com/office/officeart/2005/8/layout/hList1"/>
    <dgm:cxn modelId="{4BA9ABA7-A1E9-4D1B-8D91-C7E353C57AA4}" type="presParOf" srcId="{3116D724-863A-456F-91E8-8523EB4222F3}" destId="{38CD2F9F-6966-40E1-B42E-A489B4669CE1}" srcOrd="1" destOrd="0" presId="urn:microsoft.com/office/officeart/2005/8/layout/hList1"/>
    <dgm:cxn modelId="{73CF11E9-1027-4D0A-9964-FA33A609C6CF}" type="presParOf" srcId="{3116D724-863A-456F-91E8-8523EB4222F3}" destId="{DCF3A64B-8D3A-4F6D-B1C6-731AA3EC4FCD}" srcOrd="2" destOrd="0" presId="urn:microsoft.com/office/officeart/2005/8/layout/hList1"/>
    <dgm:cxn modelId="{9983DFFF-E869-45D3-A942-AE3535DB450D}" type="presParOf" srcId="{DCF3A64B-8D3A-4F6D-B1C6-731AA3EC4FCD}" destId="{CA1547BD-72D0-4871-8E5E-1F610415F8D6}" srcOrd="0" destOrd="0" presId="urn:microsoft.com/office/officeart/2005/8/layout/hList1"/>
    <dgm:cxn modelId="{C8D8ADDA-1833-41F4-B6E7-F58DBCF35995}" type="presParOf" srcId="{DCF3A64B-8D3A-4F6D-B1C6-731AA3EC4FCD}" destId="{8004DC9E-8084-46D5-BCCA-5DEC7B0D4D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BF45ED-99CF-4693-A587-9EEB92F18AC1}" type="doc">
      <dgm:prSet loTypeId="urn:microsoft.com/office/officeart/2005/8/layout/chevron2" loCatId="list" qsTypeId="urn:microsoft.com/office/officeart/2005/8/quickstyle/simple3" qsCatId="simple" csTypeId="urn:microsoft.com/office/officeart/2005/8/colors/accent1_1" csCatId="accent1" phldr="1"/>
      <dgm:spPr/>
    </dgm:pt>
    <dgm:pt modelId="{2D1FA5FA-2FF7-4DAA-A936-2F18D9918533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27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5ABEA855-DC63-479B-A8E3-35E8164940FF}" type="parTrans" cxnId="{A1EE62B8-CA9B-4D08-A092-7EEB35B86ED5}">
      <dgm:prSet/>
      <dgm:spPr/>
      <dgm:t>
        <a:bodyPr/>
        <a:lstStyle/>
        <a:p>
          <a:endParaRPr lang="ru-RU"/>
        </a:p>
      </dgm:t>
    </dgm:pt>
    <dgm:pt modelId="{048355B0-389D-4B4D-B845-6DDDB95EDDB5}" type="sibTrans" cxnId="{A1EE62B8-CA9B-4D08-A092-7EEB35B86ED5}">
      <dgm:prSet/>
      <dgm:spPr/>
      <dgm:t>
        <a:bodyPr/>
        <a:lstStyle/>
        <a:p>
          <a:endParaRPr lang="ru-RU"/>
        </a:p>
      </dgm:t>
    </dgm:pt>
    <dgm:pt modelId="{BD68C329-208D-4FA7-9C59-BA42786C24CA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5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9EFEAF31-A72F-45CA-8217-ADC2E8237F37}" type="parTrans" cxnId="{D345A7B2-AB7C-4A29-8106-10FE6C84AF41}">
      <dgm:prSet/>
      <dgm:spPr/>
      <dgm:t>
        <a:bodyPr/>
        <a:lstStyle/>
        <a:p>
          <a:endParaRPr lang="ru-RU"/>
        </a:p>
      </dgm:t>
    </dgm:pt>
    <dgm:pt modelId="{ECF54A6C-9D3F-47C7-894A-CCC6EBEEC5F7}" type="sibTrans" cxnId="{D345A7B2-AB7C-4A29-8106-10FE6C84AF41}">
      <dgm:prSet/>
      <dgm:spPr/>
      <dgm:t>
        <a:bodyPr/>
        <a:lstStyle/>
        <a:p>
          <a:endParaRPr lang="ru-RU"/>
        </a:p>
      </dgm:t>
    </dgm:pt>
    <dgm:pt modelId="{90C7C324-A045-4283-8EA9-5833F8375ABD}">
      <dgm:prSet phldrT="[Текст]" custT="1"/>
      <dgm:spPr/>
      <dgm:t>
        <a:bodyPr/>
        <a:lstStyle/>
        <a:p>
          <a:pPr marL="177800" lvl="1" indent="279400" algn="ctr" defTabSz="914400" rtl="0" eaLnBrk="1" latinLnBrk="0" hangingPunct="1"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5  – 15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gm:t>
    </dgm:pt>
    <dgm:pt modelId="{B39F3D52-D41C-48CE-A7CD-3D300FA5D49C}" type="parTrans" cxnId="{DAF41518-48A2-430A-B5F4-4013B8CCEE6F}">
      <dgm:prSet/>
      <dgm:spPr/>
      <dgm:t>
        <a:bodyPr/>
        <a:lstStyle/>
        <a:p>
          <a:endParaRPr lang="ru-RU"/>
        </a:p>
      </dgm:t>
    </dgm:pt>
    <dgm:pt modelId="{F5C6AAAD-C4CB-49EE-9617-4DCCB8CD7F50}" type="sibTrans" cxnId="{DAF41518-48A2-430A-B5F4-4013B8CCEE6F}">
      <dgm:prSet/>
      <dgm:spPr/>
      <dgm:t>
        <a:bodyPr/>
        <a:lstStyle/>
        <a:p>
          <a:endParaRPr lang="ru-RU"/>
        </a:p>
      </dgm:t>
    </dgm:pt>
    <dgm:pt modelId="{2943ED0C-ABB5-47B7-AB02-F2DA2729BC1F}">
      <dgm:prSet custT="1"/>
      <dgm:spPr/>
      <dgm:t>
        <a:bodyPr/>
        <a:lstStyle/>
        <a:p>
          <a:pPr algn="just"/>
          <a:r>
            <a:rPr lang="ru-RU" sz="3600" dirty="0" smtClean="0"/>
            <a:t>подача заявки в оргкомитет в электронном виде</a:t>
          </a:r>
          <a:endParaRPr lang="ru-RU" sz="3600" dirty="0"/>
        </a:p>
      </dgm:t>
    </dgm:pt>
    <dgm:pt modelId="{B35A0CEC-F1CC-456C-8A9E-23E13DAE3968}" type="parTrans" cxnId="{47E95654-98C8-42C7-9738-FEDC7AEFB1A3}">
      <dgm:prSet/>
      <dgm:spPr/>
      <dgm:t>
        <a:bodyPr/>
        <a:lstStyle/>
        <a:p>
          <a:endParaRPr lang="ru-RU"/>
        </a:p>
      </dgm:t>
    </dgm:pt>
    <dgm:pt modelId="{B79780C8-8C6E-4E99-B27F-0F72DA24E395}" type="sibTrans" cxnId="{47E95654-98C8-42C7-9738-FEDC7AEFB1A3}">
      <dgm:prSet/>
      <dgm:spPr/>
      <dgm:t>
        <a:bodyPr/>
        <a:lstStyle/>
        <a:p>
          <a:endParaRPr lang="ru-RU"/>
        </a:p>
      </dgm:t>
    </dgm:pt>
    <dgm:pt modelId="{88CD493D-F8C8-4816-A0C9-0AA5F3F20B86}">
      <dgm:prSet custT="1"/>
      <dgm:spPr/>
      <dgm:t>
        <a:bodyPr/>
        <a:lstStyle/>
        <a:p>
          <a:r>
            <a:rPr lang="ru-RU" sz="3600" dirty="0" smtClean="0"/>
            <a:t>подача Конкурсных материалов в оргкомитет в электронном виде </a:t>
          </a:r>
          <a:endParaRPr lang="ru-RU" sz="3600" dirty="0"/>
        </a:p>
      </dgm:t>
    </dgm:pt>
    <dgm:pt modelId="{1F619D5A-A836-4240-A1D7-820C420BF55F}" type="parTrans" cxnId="{FD18ED56-40F0-47C1-9CA0-C467C6D56954}">
      <dgm:prSet/>
      <dgm:spPr/>
      <dgm:t>
        <a:bodyPr/>
        <a:lstStyle/>
        <a:p>
          <a:endParaRPr lang="ru-RU"/>
        </a:p>
      </dgm:t>
    </dgm:pt>
    <dgm:pt modelId="{39868D2D-1A77-48CF-8315-4A6D730050CE}" type="sibTrans" cxnId="{FD18ED56-40F0-47C1-9CA0-C467C6D56954}">
      <dgm:prSet/>
      <dgm:spPr/>
      <dgm:t>
        <a:bodyPr/>
        <a:lstStyle/>
        <a:p>
          <a:endParaRPr lang="ru-RU"/>
        </a:p>
      </dgm:t>
    </dgm:pt>
    <dgm:pt modelId="{D58BD004-E64F-4660-9956-A502EE4FE5A5}">
      <dgm:prSet custT="1"/>
      <dgm:spPr/>
      <dgm:t>
        <a:bodyPr/>
        <a:lstStyle/>
        <a:p>
          <a:r>
            <a:rPr lang="ru-RU" sz="3600" dirty="0" smtClean="0"/>
            <a:t>оценка конкурсных материалов и подведение итогов конкурса</a:t>
          </a:r>
          <a:endParaRPr lang="ru-RU" sz="3600" dirty="0"/>
        </a:p>
      </dgm:t>
    </dgm:pt>
    <dgm:pt modelId="{00A3711B-7141-45FF-BB78-5FCCCA34D7D7}" type="parTrans" cxnId="{F9583559-011C-4190-A92D-F0BD25B577AD}">
      <dgm:prSet/>
      <dgm:spPr/>
      <dgm:t>
        <a:bodyPr/>
        <a:lstStyle/>
        <a:p>
          <a:endParaRPr lang="ru-RU"/>
        </a:p>
      </dgm:t>
    </dgm:pt>
    <dgm:pt modelId="{B631674F-5242-4C97-A27C-B94968984AEE}" type="sibTrans" cxnId="{F9583559-011C-4190-A92D-F0BD25B577AD}">
      <dgm:prSet/>
      <dgm:spPr/>
      <dgm:t>
        <a:bodyPr/>
        <a:lstStyle/>
        <a:p>
          <a:endParaRPr lang="ru-RU"/>
        </a:p>
      </dgm:t>
    </dgm:pt>
    <dgm:pt modelId="{777C3379-F57F-4F2C-8F43-56B740EA21EC}" type="pres">
      <dgm:prSet presAssocID="{0ABF45ED-99CF-4693-A587-9EEB92F18AC1}" presName="linearFlow" presStyleCnt="0">
        <dgm:presLayoutVars>
          <dgm:dir/>
          <dgm:animLvl val="lvl"/>
          <dgm:resizeHandles val="exact"/>
        </dgm:presLayoutVars>
      </dgm:prSet>
      <dgm:spPr/>
    </dgm:pt>
    <dgm:pt modelId="{BAA235E3-9A82-4A44-A9F2-6FA38F57F428}" type="pres">
      <dgm:prSet presAssocID="{2D1FA5FA-2FF7-4DAA-A936-2F18D9918533}" presName="composite" presStyleCnt="0"/>
      <dgm:spPr/>
    </dgm:pt>
    <dgm:pt modelId="{F76FB7F0-876A-4A42-8846-C9D195D96B11}" type="pres">
      <dgm:prSet presAssocID="{2D1FA5FA-2FF7-4DAA-A936-2F18D9918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74B5-3E76-43DA-BE93-3AEEC2D88B7B}" type="pres">
      <dgm:prSet presAssocID="{2D1FA5FA-2FF7-4DAA-A936-2F18D9918533}" presName="descendantText" presStyleLbl="align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261-45F1-4218-96B6-F98BB957899F}" type="pres">
      <dgm:prSet presAssocID="{048355B0-389D-4B4D-B845-6DDDB95EDDB5}" presName="sp" presStyleCnt="0"/>
      <dgm:spPr/>
    </dgm:pt>
    <dgm:pt modelId="{CF36FB12-DCF3-4B12-A526-EDE5BCD14552}" type="pres">
      <dgm:prSet presAssocID="{BD68C329-208D-4FA7-9C59-BA42786C24CA}" presName="composite" presStyleCnt="0"/>
      <dgm:spPr/>
    </dgm:pt>
    <dgm:pt modelId="{73FAF760-9333-4F39-AFD4-FF9FC8E10E67}" type="pres">
      <dgm:prSet presAssocID="{BD68C329-208D-4FA7-9C59-BA42786C24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5C47-8193-4D81-A26D-19D030C01C39}" type="pres">
      <dgm:prSet presAssocID="{BD68C329-208D-4FA7-9C59-BA42786C24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7003-F47C-4585-9513-15A92C93EDF4}" type="pres">
      <dgm:prSet presAssocID="{ECF54A6C-9D3F-47C7-894A-CCC6EBEEC5F7}" presName="sp" presStyleCnt="0"/>
      <dgm:spPr/>
    </dgm:pt>
    <dgm:pt modelId="{4B54483B-E6DE-493F-A229-07D416028729}" type="pres">
      <dgm:prSet presAssocID="{90C7C324-A045-4283-8EA9-5833F8375ABD}" presName="composite" presStyleCnt="0"/>
      <dgm:spPr/>
    </dgm:pt>
    <dgm:pt modelId="{934D6979-A4CF-473D-9AF3-6D09D64C08F9}" type="pres">
      <dgm:prSet presAssocID="{90C7C324-A045-4283-8EA9-5833F8375A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2EFA-F688-4095-9AE7-A0E3A9454F8C}" type="pres">
      <dgm:prSet presAssocID="{90C7C324-A045-4283-8EA9-5833F8375A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8ED56-40F0-47C1-9CA0-C467C6D56954}" srcId="{BD68C329-208D-4FA7-9C59-BA42786C24CA}" destId="{88CD493D-F8C8-4816-A0C9-0AA5F3F20B86}" srcOrd="0" destOrd="0" parTransId="{1F619D5A-A836-4240-A1D7-820C420BF55F}" sibTransId="{39868D2D-1A77-48CF-8315-4A6D730050CE}"/>
    <dgm:cxn modelId="{47E95654-98C8-42C7-9738-FEDC7AEFB1A3}" srcId="{2D1FA5FA-2FF7-4DAA-A936-2F18D9918533}" destId="{2943ED0C-ABB5-47B7-AB02-F2DA2729BC1F}" srcOrd="0" destOrd="0" parTransId="{B35A0CEC-F1CC-456C-8A9E-23E13DAE3968}" sibTransId="{B79780C8-8C6E-4E99-B27F-0F72DA24E395}"/>
    <dgm:cxn modelId="{F9583559-011C-4190-A92D-F0BD25B577AD}" srcId="{90C7C324-A045-4283-8EA9-5833F8375ABD}" destId="{D58BD004-E64F-4660-9956-A502EE4FE5A5}" srcOrd="0" destOrd="0" parTransId="{00A3711B-7141-45FF-BB78-5FCCCA34D7D7}" sibTransId="{B631674F-5242-4C97-A27C-B94968984AEE}"/>
    <dgm:cxn modelId="{F784E1F2-CBB8-4FAB-9E78-029ADF9216E2}" type="presOf" srcId="{2943ED0C-ABB5-47B7-AB02-F2DA2729BC1F}" destId="{72D774B5-3E76-43DA-BE93-3AEEC2D88B7B}" srcOrd="0" destOrd="0" presId="urn:microsoft.com/office/officeart/2005/8/layout/chevron2"/>
    <dgm:cxn modelId="{525D5707-D1F9-4348-B25A-222C07A1BBD1}" type="presOf" srcId="{BD68C329-208D-4FA7-9C59-BA42786C24CA}" destId="{73FAF760-9333-4F39-AFD4-FF9FC8E10E67}" srcOrd="0" destOrd="0" presId="urn:microsoft.com/office/officeart/2005/8/layout/chevron2"/>
    <dgm:cxn modelId="{D345A7B2-AB7C-4A29-8106-10FE6C84AF41}" srcId="{0ABF45ED-99CF-4693-A587-9EEB92F18AC1}" destId="{BD68C329-208D-4FA7-9C59-BA42786C24CA}" srcOrd="1" destOrd="0" parTransId="{9EFEAF31-A72F-45CA-8217-ADC2E8237F37}" sibTransId="{ECF54A6C-9D3F-47C7-894A-CCC6EBEEC5F7}"/>
    <dgm:cxn modelId="{2421CC20-EF71-43D1-A580-4A36DE66DB53}" type="presOf" srcId="{D58BD004-E64F-4660-9956-A502EE4FE5A5}" destId="{57AA2EFA-F688-4095-9AE7-A0E3A9454F8C}" srcOrd="0" destOrd="0" presId="urn:microsoft.com/office/officeart/2005/8/layout/chevron2"/>
    <dgm:cxn modelId="{DAF41518-48A2-430A-B5F4-4013B8CCEE6F}" srcId="{0ABF45ED-99CF-4693-A587-9EEB92F18AC1}" destId="{90C7C324-A045-4283-8EA9-5833F8375ABD}" srcOrd="2" destOrd="0" parTransId="{B39F3D52-D41C-48CE-A7CD-3D300FA5D49C}" sibTransId="{F5C6AAAD-C4CB-49EE-9617-4DCCB8CD7F50}"/>
    <dgm:cxn modelId="{76D6BB6D-659B-435D-B145-E36CA11BE4BA}" type="presOf" srcId="{90C7C324-A045-4283-8EA9-5833F8375ABD}" destId="{934D6979-A4CF-473D-9AF3-6D09D64C08F9}" srcOrd="0" destOrd="0" presId="urn:microsoft.com/office/officeart/2005/8/layout/chevron2"/>
    <dgm:cxn modelId="{31D873B7-B3C6-4A6E-8665-48F95E8E84EE}" type="presOf" srcId="{2D1FA5FA-2FF7-4DAA-A936-2F18D9918533}" destId="{F76FB7F0-876A-4A42-8846-C9D195D96B11}" srcOrd="0" destOrd="0" presId="urn:microsoft.com/office/officeart/2005/8/layout/chevron2"/>
    <dgm:cxn modelId="{0E4F952E-BB17-4038-981F-7569C6F44C11}" type="presOf" srcId="{88CD493D-F8C8-4816-A0C9-0AA5F3F20B86}" destId="{2E6E5C47-8193-4D81-A26D-19D030C01C39}" srcOrd="0" destOrd="0" presId="urn:microsoft.com/office/officeart/2005/8/layout/chevron2"/>
    <dgm:cxn modelId="{A1EE62B8-CA9B-4D08-A092-7EEB35B86ED5}" srcId="{0ABF45ED-99CF-4693-A587-9EEB92F18AC1}" destId="{2D1FA5FA-2FF7-4DAA-A936-2F18D9918533}" srcOrd="0" destOrd="0" parTransId="{5ABEA855-DC63-479B-A8E3-35E8164940FF}" sibTransId="{048355B0-389D-4B4D-B845-6DDDB95EDDB5}"/>
    <dgm:cxn modelId="{40E9876A-D7C5-4BDB-B645-CCAC121D06AA}" type="presOf" srcId="{0ABF45ED-99CF-4693-A587-9EEB92F18AC1}" destId="{777C3379-F57F-4F2C-8F43-56B740EA21EC}" srcOrd="0" destOrd="0" presId="urn:microsoft.com/office/officeart/2005/8/layout/chevron2"/>
    <dgm:cxn modelId="{CF28A426-B99D-44A5-AE34-1330096BEFC0}" type="presParOf" srcId="{777C3379-F57F-4F2C-8F43-56B740EA21EC}" destId="{BAA235E3-9A82-4A44-A9F2-6FA38F57F428}" srcOrd="0" destOrd="0" presId="urn:microsoft.com/office/officeart/2005/8/layout/chevron2"/>
    <dgm:cxn modelId="{7310219B-F08D-4742-AC39-BC407C177A43}" type="presParOf" srcId="{BAA235E3-9A82-4A44-A9F2-6FA38F57F428}" destId="{F76FB7F0-876A-4A42-8846-C9D195D96B11}" srcOrd="0" destOrd="0" presId="urn:microsoft.com/office/officeart/2005/8/layout/chevron2"/>
    <dgm:cxn modelId="{C11573D9-8D75-43F1-BA8D-8A19F4595AB4}" type="presParOf" srcId="{BAA235E3-9A82-4A44-A9F2-6FA38F57F428}" destId="{72D774B5-3E76-43DA-BE93-3AEEC2D88B7B}" srcOrd="1" destOrd="0" presId="urn:microsoft.com/office/officeart/2005/8/layout/chevron2"/>
    <dgm:cxn modelId="{635C3465-0840-46AE-A6F1-AF3B767B34B0}" type="presParOf" srcId="{777C3379-F57F-4F2C-8F43-56B740EA21EC}" destId="{0950C261-45F1-4218-96B6-F98BB957899F}" srcOrd="1" destOrd="0" presId="urn:microsoft.com/office/officeart/2005/8/layout/chevron2"/>
    <dgm:cxn modelId="{59053FF8-3F1B-42D7-991E-D6901A5E686C}" type="presParOf" srcId="{777C3379-F57F-4F2C-8F43-56B740EA21EC}" destId="{CF36FB12-DCF3-4B12-A526-EDE5BCD14552}" srcOrd="2" destOrd="0" presId="urn:microsoft.com/office/officeart/2005/8/layout/chevron2"/>
    <dgm:cxn modelId="{AA77CA15-F299-4153-BEC1-657134342E17}" type="presParOf" srcId="{CF36FB12-DCF3-4B12-A526-EDE5BCD14552}" destId="{73FAF760-9333-4F39-AFD4-FF9FC8E10E67}" srcOrd="0" destOrd="0" presId="urn:microsoft.com/office/officeart/2005/8/layout/chevron2"/>
    <dgm:cxn modelId="{545AFFAA-B38D-4E90-BF05-95D241E170CA}" type="presParOf" srcId="{CF36FB12-DCF3-4B12-A526-EDE5BCD14552}" destId="{2E6E5C47-8193-4D81-A26D-19D030C01C39}" srcOrd="1" destOrd="0" presId="urn:microsoft.com/office/officeart/2005/8/layout/chevron2"/>
    <dgm:cxn modelId="{6D3DAE66-1883-40AC-A531-4CEED3EBA8D7}" type="presParOf" srcId="{777C3379-F57F-4F2C-8F43-56B740EA21EC}" destId="{C7D17003-F47C-4585-9513-15A92C93EDF4}" srcOrd="3" destOrd="0" presId="urn:microsoft.com/office/officeart/2005/8/layout/chevron2"/>
    <dgm:cxn modelId="{354DCED8-FC05-4D41-8D90-BD8CC46F9C19}" type="presParOf" srcId="{777C3379-F57F-4F2C-8F43-56B740EA21EC}" destId="{4B54483B-E6DE-493F-A229-07D416028729}" srcOrd="4" destOrd="0" presId="urn:microsoft.com/office/officeart/2005/8/layout/chevron2"/>
    <dgm:cxn modelId="{7B20EC75-517B-459D-A23A-8495D5ADE3BF}" type="presParOf" srcId="{4B54483B-E6DE-493F-A229-07D416028729}" destId="{934D6979-A4CF-473D-9AF3-6D09D64C08F9}" srcOrd="0" destOrd="0" presId="urn:microsoft.com/office/officeart/2005/8/layout/chevron2"/>
    <dgm:cxn modelId="{9B74B50E-C3F7-48B7-85E7-CED02FDCB595}" type="presParOf" srcId="{4B54483B-E6DE-493F-A229-07D416028729}" destId="{57AA2EFA-F688-4095-9AE7-A0E3A9454F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FB7F0-876A-4A42-8846-C9D195D96B11}">
      <dsp:nvSpPr>
        <dsp:cNvPr id="0" name=""/>
        <dsp:cNvSpPr/>
      </dsp:nvSpPr>
      <dsp:spPr>
        <a:xfrm rot="5400000">
          <a:off x="-272973" y="274052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27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638017"/>
        <a:ext cx="1273875" cy="545947"/>
      </dsp:txXfrm>
    </dsp:sp>
    <dsp:sp modelId="{72D774B5-3E76-43DA-BE93-3AEEC2D88B7B}">
      <dsp:nvSpPr>
        <dsp:cNvPr id="0" name=""/>
        <dsp:cNvSpPr/>
      </dsp:nvSpPr>
      <dsp:spPr>
        <a:xfrm rot="5400000">
          <a:off x="5938296" y="-4663341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заявки в оргкомитет в электронном виде</a:t>
          </a:r>
          <a:endParaRPr lang="ru-RU" sz="3600" kern="1200" dirty="0"/>
        </a:p>
      </dsp:txBody>
      <dsp:txXfrm rot="-5400000">
        <a:off x="1273876" y="58823"/>
        <a:ext cx="10453981" cy="1067396"/>
      </dsp:txXfrm>
    </dsp:sp>
    <dsp:sp modelId="{73FAF760-9333-4F39-AFD4-FF9FC8E10E67}">
      <dsp:nvSpPr>
        <dsp:cNvPr id="0" name=""/>
        <dsp:cNvSpPr/>
      </dsp:nvSpPr>
      <dsp:spPr>
        <a:xfrm rot="5400000">
          <a:off x="-272973" y="1901888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5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2265853"/>
        <a:ext cx="1273875" cy="545947"/>
      </dsp:txXfrm>
    </dsp:sp>
    <dsp:sp modelId="{2E6E5C47-8193-4D81-A26D-19D030C01C39}">
      <dsp:nvSpPr>
        <dsp:cNvPr id="0" name=""/>
        <dsp:cNvSpPr/>
      </dsp:nvSpPr>
      <dsp:spPr>
        <a:xfrm rot="5400000">
          <a:off x="5938296" y="-3035505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Конкурсных материалов в оргкомитет в электронном виде </a:t>
          </a:r>
          <a:endParaRPr lang="ru-RU" sz="3600" kern="1200" dirty="0"/>
        </a:p>
      </dsp:txBody>
      <dsp:txXfrm rot="-5400000">
        <a:off x="1273876" y="1686659"/>
        <a:ext cx="10453981" cy="1067396"/>
      </dsp:txXfrm>
    </dsp:sp>
    <dsp:sp modelId="{934D6979-A4CF-473D-9AF3-6D09D64C08F9}">
      <dsp:nvSpPr>
        <dsp:cNvPr id="0" name=""/>
        <dsp:cNvSpPr/>
      </dsp:nvSpPr>
      <dsp:spPr>
        <a:xfrm rot="5400000">
          <a:off x="-272973" y="3529723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5  – 15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3893688"/>
        <a:ext cx="1273875" cy="545947"/>
      </dsp:txXfrm>
    </dsp:sp>
    <dsp:sp modelId="{57AA2EFA-F688-4095-9AE7-A0E3A9454F8C}">
      <dsp:nvSpPr>
        <dsp:cNvPr id="0" name=""/>
        <dsp:cNvSpPr/>
      </dsp:nvSpPr>
      <dsp:spPr>
        <a:xfrm rot="5400000">
          <a:off x="5938296" y="-1407669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оценка конкурсных материалов и подведение итогов конкурса</a:t>
          </a:r>
          <a:endParaRPr lang="ru-RU" sz="3600" kern="1200" dirty="0"/>
        </a:p>
      </dsp:txBody>
      <dsp:txXfrm rot="-5400000">
        <a:off x="1273876" y="3314495"/>
        <a:ext cx="10453981" cy="106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FB7F0-876A-4A42-8846-C9D195D96B11}">
      <dsp:nvSpPr>
        <dsp:cNvPr id="0" name=""/>
        <dsp:cNvSpPr/>
      </dsp:nvSpPr>
      <dsp:spPr>
        <a:xfrm rot="5400000">
          <a:off x="-272973" y="274052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27 ноября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638017"/>
        <a:ext cx="1273875" cy="545947"/>
      </dsp:txXfrm>
    </dsp:sp>
    <dsp:sp modelId="{72D774B5-3E76-43DA-BE93-3AEEC2D88B7B}">
      <dsp:nvSpPr>
        <dsp:cNvPr id="0" name=""/>
        <dsp:cNvSpPr/>
      </dsp:nvSpPr>
      <dsp:spPr>
        <a:xfrm rot="5400000">
          <a:off x="5938296" y="-4663341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заявки в оргкомитет в электронном виде</a:t>
          </a:r>
          <a:endParaRPr lang="ru-RU" sz="3600" kern="1200" dirty="0"/>
        </a:p>
      </dsp:txBody>
      <dsp:txXfrm rot="-5400000">
        <a:off x="1273876" y="58823"/>
        <a:ext cx="10453981" cy="1067396"/>
      </dsp:txXfrm>
    </dsp:sp>
    <dsp:sp modelId="{73FAF760-9333-4F39-AFD4-FF9FC8E10E67}">
      <dsp:nvSpPr>
        <dsp:cNvPr id="0" name=""/>
        <dsp:cNvSpPr/>
      </dsp:nvSpPr>
      <dsp:spPr>
        <a:xfrm rot="5400000">
          <a:off x="-272973" y="1901888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До 5 декабря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2265853"/>
        <a:ext cx="1273875" cy="545947"/>
      </dsp:txXfrm>
    </dsp:sp>
    <dsp:sp modelId="{2E6E5C47-8193-4D81-A26D-19D030C01C39}">
      <dsp:nvSpPr>
        <dsp:cNvPr id="0" name=""/>
        <dsp:cNvSpPr/>
      </dsp:nvSpPr>
      <dsp:spPr>
        <a:xfrm rot="5400000">
          <a:off x="5938296" y="-3035505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подача Конкурсных материалов в оргкомитет в электронном виде </a:t>
          </a:r>
          <a:endParaRPr lang="ru-RU" sz="3600" kern="1200" dirty="0"/>
        </a:p>
      </dsp:txBody>
      <dsp:txXfrm rot="-5400000">
        <a:off x="1273876" y="1686659"/>
        <a:ext cx="10453981" cy="1067396"/>
      </dsp:txXfrm>
    </dsp:sp>
    <dsp:sp modelId="{934D6979-A4CF-473D-9AF3-6D09D64C08F9}">
      <dsp:nvSpPr>
        <dsp:cNvPr id="0" name=""/>
        <dsp:cNvSpPr/>
      </dsp:nvSpPr>
      <dsp:spPr>
        <a:xfrm rot="5400000">
          <a:off x="-272973" y="3529723"/>
          <a:ext cx="1819822" cy="127387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7800" lvl="1" indent="27940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7030A0"/>
              </a:solidFill>
              <a:latin typeface="+mn-lt"/>
              <a:ea typeface="+mn-ea"/>
              <a:cs typeface="+mn-cs"/>
            </a:rPr>
            <a:t>5  – 15 декабря  </a:t>
          </a:r>
          <a:endParaRPr lang="ru-RU" sz="2000" b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</dsp:txBody>
      <dsp:txXfrm rot="-5400000">
        <a:off x="1" y="3893688"/>
        <a:ext cx="1273875" cy="545947"/>
      </dsp:txXfrm>
    </dsp:sp>
    <dsp:sp modelId="{57AA2EFA-F688-4095-9AE7-A0E3A9454F8C}">
      <dsp:nvSpPr>
        <dsp:cNvPr id="0" name=""/>
        <dsp:cNvSpPr/>
      </dsp:nvSpPr>
      <dsp:spPr>
        <a:xfrm rot="5400000">
          <a:off x="5938296" y="-1407669"/>
          <a:ext cx="1182884" cy="10511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оценка конкурсных материалов и подведение итогов конкурса</a:t>
          </a:r>
          <a:endParaRPr lang="ru-RU" sz="3600" kern="1200" dirty="0"/>
        </a:p>
      </dsp:txBody>
      <dsp:txXfrm rot="-5400000">
        <a:off x="1273876" y="3314495"/>
        <a:ext cx="10453981" cy="106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10.11.2023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856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160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E0E6-B1D1-4EB9-BA3B-3D4BB7197C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12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82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04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851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3127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Процесс разработки и оформления кейса способствует оптимизации модели сопровождения образовательного процесса и профессиональному развитию команды специалистов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40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9" name="Полилиния: Фигура 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008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8522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203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045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B568DA-0CA4-412E-91DE-ADC86C703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1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7071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4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9177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7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76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0178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61" r:id="rId17"/>
    <p:sldLayoutId id="2147483662" r:id="rId18"/>
    <p:sldLayoutId id="2147483665" r:id="rId19"/>
    <p:sldLayoutId id="2147483666" r:id="rId20"/>
    <p:sldLayoutId id="2147483667" r:id="rId21"/>
    <p:sldLayoutId id="2147483668" r:id="rId22"/>
    <p:sldLayoutId id="214748367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svg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mailto:nikitinayulia2406@mail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11" Type="http://schemas.openxmlformats.org/officeDocument/2006/relationships/hyperlink" Target="mailto:nikitina@iro.yar.ru" TargetMode="External"/><Relationship Id="rId10" Type="http://schemas.openxmlformats.org/officeDocument/2006/relationships/hyperlink" Target="http://www.iro.yar.ru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svg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516" y="2541070"/>
            <a:ext cx="6322729" cy="704850"/>
          </a:xfrm>
        </p:spPr>
        <p:txBody>
          <a:bodyPr rtlCol="0"/>
          <a:lstStyle/>
          <a:p>
            <a:pPr algn="ctr"/>
            <a:r>
              <a:rPr lang="ru-RU" sz="3200" dirty="0" smtClean="0">
                <a:solidFill>
                  <a:srgbClr val="B2606E"/>
                </a:solidFill>
              </a:rPr>
              <a:t/>
            </a:r>
            <a:br>
              <a:rPr lang="ru-RU" sz="3200" dirty="0" smtClean="0">
                <a:solidFill>
                  <a:srgbClr val="B2606E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Информационно-методический семинар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«Организация и проведение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регионального конкурса </a:t>
            </a:r>
            <a:r>
              <a:rPr lang="ru-RU" sz="2700" dirty="0">
                <a:solidFill>
                  <a:srgbClr val="7030A0"/>
                </a:solidFill>
              </a:rPr>
              <a:t>команд образовательных организаций «</a:t>
            </a:r>
            <a:r>
              <a:rPr lang="ru-RU" sz="2700" dirty="0" smtClean="0">
                <a:solidFill>
                  <a:srgbClr val="7030A0"/>
                </a:solidFill>
              </a:rPr>
              <a:t>Панорама методических кейсов: </a:t>
            </a:r>
            <a:r>
              <a:rPr lang="ru-RU" sz="2700" dirty="0">
                <a:solidFill>
                  <a:srgbClr val="7030A0"/>
                </a:solidFill>
              </a:rPr>
              <a:t>управленческие и педагогические практики </a:t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перехода школ в эффективный режим </a:t>
            </a:r>
            <a:r>
              <a:rPr lang="ru-RU" sz="2700" dirty="0" smtClean="0">
                <a:solidFill>
                  <a:srgbClr val="7030A0"/>
                </a:solidFill>
              </a:rPr>
              <a:t>работы»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</a:t>
            </a: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807" y="5492015"/>
            <a:ext cx="10363200" cy="533400"/>
          </a:xfrm>
        </p:spPr>
        <p:txBody>
          <a:bodyPr rtlCol="0"/>
          <a:lstStyle/>
          <a:p>
            <a:pPr rtl="0"/>
            <a:r>
              <a:rPr lang="ru-RU" sz="1800" dirty="0" smtClean="0">
                <a:solidFill>
                  <a:schemeClr val="accent1"/>
                </a:solidFill>
              </a:rPr>
              <a:t>ГАУ ДПО ЯО «Институт развития образования»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одзаголовок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 txBox="1">
            <a:spLocks/>
          </p:cNvSpPr>
          <p:nvPr/>
        </p:nvSpPr>
        <p:spPr>
          <a:xfrm>
            <a:off x="7348331" y="6141754"/>
            <a:ext cx="4178808" cy="521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rgbClr val="B2606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10 ноября 2023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4" y="1029904"/>
            <a:ext cx="3209196" cy="30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10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42" y="829677"/>
            <a:ext cx="7574280" cy="650225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7030A0"/>
                </a:solidFill>
              </a:rPr>
              <a:t>Итоги Конкурса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9514" y="6234807"/>
            <a:ext cx="900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Заявки принимаются до 15:00 27 ноября 2023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4502" y="1479902"/>
            <a:ext cx="9368436" cy="2640723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Победитель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Конкурса награждается дипломом,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лауреатам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Конкурса выручаются сертификаты лауреата, все участники Конкурса получают электронный сертификат участника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Победитель и лауреаты будут </a:t>
            </a:r>
            <a:r>
              <a:rPr lang="ru-RU" sz="2400" b="1" dirty="0" smtClean="0">
                <a:solidFill>
                  <a:srgbClr val="820044">
                    <a:lumMod val="75000"/>
                  </a:srgbClr>
                </a:solidFill>
              </a:rPr>
              <a:t>награждены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подарками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Победители и лауреаты могут претендовать на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статус базовой площадки ИРО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222" y="-53303"/>
            <a:ext cx="1910440" cy="18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396" y="2217179"/>
            <a:ext cx="6592824" cy="2852737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Требования к заявочным документам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1391" y="5069916"/>
            <a:ext cx="6592824" cy="9784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Или что подать на  конкурс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871" y="947508"/>
            <a:ext cx="24081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3886" y="2884153"/>
            <a:ext cx="4289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Шаблон заявки </a:t>
            </a:r>
            <a:r>
              <a:rPr lang="ru-RU" sz="2800" b="1" dirty="0">
                <a:solidFill>
                  <a:srgbClr val="7030A0"/>
                </a:solidFill>
              </a:rPr>
              <a:t>организации на участие в Конкурсе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198" y="6402687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Шаблон заявки выставлен на странице Конкурса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32605" t="26527" r="30764" b="7088"/>
          <a:stretch/>
        </p:blipFill>
        <p:spPr>
          <a:xfrm>
            <a:off x="4774132" y="584195"/>
            <a:ext cx="5707780" cy="581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5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8827" y="849429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Конкурсные материалы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5867" y="1620640"/>
            <a:ext cx="11245516" cy="457601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</a:rPr>
              <a:t>Цифровой методический кейс </a:t>
            </a:r>
            <a:r>
              <a:rPr lang="ru-RU" sz="2600" dirty="0">
                <a:solidFill>
                  <a:schemeClr val="bg2">
                    <a:lumMod val="75000"/>
                  </a:schemeClr>
                </a:solidFill>
              </a:rPr>
              <a:t>– это структурированный цифровой комплекс материалов, позволяющий доступно, наглядно и эффективно продемонстрировать лучшие школьные практики по одному из предложенных направлений: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2">
                    <a:lumMod val="75000"/>
                  </a:schemeClr>
                </a:solidFill>
              </a:rPr>
              <a:t>-   система профилактики учебной неуспешности в школе;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2">
                    <a:lumMod val="75000"/>
                  </a:schemeClr>
                </a:solidFill>
              </a:rPr>
              <a:t>- организация профессионального развития учителей, работающих с обучающимися с рисками учебной неуспешности;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2">
                    <a:lumMod val="75000"/>
                  </a:schemeClr>
                </a:solidFill>
              </a:rPr>
              <a:t>-   эффективная школьная образовательная и воспитательная среда.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78218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0583" y="731423"/>
            <a:ext cx="9753600" cy="7159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Состав методического кейса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5056" y="1470231"/>
            <a:ext cx="11370645" cy="457601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900" b="1" dirty="0">
                <a:solidFill>
                  <a:schemeClr val="bg2">
                    <a:lumMod val="75000"/>
                  </a:schemeClr>
                </a:solidFill>
              </a:rPr>
              <a:t>аннотация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(актуальность осуществления практики в школе, ее эффективность и полезность)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900" b="1" dirty="0">
                <a:solidFill>
                  <a:schemeClr val="bg2">
                    <a:lumMod val="75000"/>
                  </a:schemeClr>
                </a:solidFill>
              </a:rPr>
              <a:t>локальные нормативные акты по направлению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(положения, </a:t>
            </a: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приказы,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порядки и т.п.);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900" b="1" dirty="0">
                <a:solidFill>
                  <a:schemeClr val="bg2">
                    <a:lumMod val="75000"/>
                  </a:schemeClr>
                </a:solidFill>
              </a:rPr>
              <a:t>пакет учебно- методической документации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(шаблоны аналитических справок по итогам проведения процедур оценки достижения образовательных результатов обучающихся; рабочие программы или их фрагменты; учебные планы с комментариями; планы работы профессиональных объединений педагогов, дорожные карты по направлению, формы индивидуальных образовательных маршрутов (ИОМ), индивидуальных планов профессионального развития; расписание с комментариями; материалы ВСОКО и пр.)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900" b="1" dirty="0">
                <a:solidFill>
                  <a:schemeClr val="bg2">
                    <a:lumMod val="75000"/>
                  </a:schemeClr>
                </a:solidFill>
              </a:rPr>
              <a:t>методические материалы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(памятки для педагогов; формы листов наблюдений; формы учетов, обратной связи и т.п.; сценарии встреч профессиональных объединений, наставнических пар и т.д.; технологические карты уроков и внеурочных занятий; программа/план тренинга, мероприятия и пр.)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900" b="1" dirty="0">
                <a:solidFill>
                  <a:schemeClr val="bg2">
                    <a:lumMod val="75000"/>
                  </a:schemeClr>
                </a:solidFill>
              </a:rPr>
              <a:t>результативность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 (результаты мониторингов по направлению, динамика образовательных результатов, реестр/банк практик, протоколы и др.)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78218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1566" y="849429"/>
            <a:ext cx="10677623" cy="7159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Рекомендации по подготовке и оформлению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4425" y="1620640"/>
            <a:ext cx="11370645" cy="457601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Подготовить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цифровые варианты всех материалов, которые войдут в состав методического кейса.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2. Выбрать и подготовить фотографии различных занятий, мероприятий, экскурсий и т.п., повествующие о работе по выбранному направлению.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3. Разместить все перечисленные выше материалы в сети интернет (лучше на облачном сервисе, например,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ЯндексДиск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4. Разработать титульный слайд, на котором необходимо указать наименование образовательной организации, списочный состав разработчиков и название методического кейса.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5. Сделать аннотацию: актуальность практики, ключевая идея, описание подходов к формированию кейса и т.п. Разработать подводящий текст к гиперссылкам на материалы, включенным в кейс.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6. Создать функциональный Цифровой Методический кейс в программе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Microsoft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Power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Point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 или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Word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 (приветствуется использование дизайна, картинок, фотографий и др.) с необходимыми рубриками и разделами и вставить в него все требующиеся по содержанию ссылки на материалы. Затем сохранить этот кейс как документ PDF и отправить на конкурс.</a:t>
            </a:r>
          </a:p>
          <a:p>
            <a:pPr marL="0" indent="0">
              <a:buNone/>
            </a:pP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78218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396" y="2217179"/>
            <a:ext cx="6592824" cy="2852737"/>
          </a:xfrm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Подведение итогов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1391" y="5069916"/>
            <a:ext cx="6592824" cy="9784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Или как будут оценивать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871" y="947508"/>
            <a:ext cx="24081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rtificate 16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55" y="2810388"/>
            <a:ext cx="1368152" cy="1562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419" y="574307"/>
            <a:ext cx="103632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Оценка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0331" y="1571616"/>
            <a:ext cx="3810000" cy="2914325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Предмет: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методический кейс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Норма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требования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Инструмент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оценочный лист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Шкала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– от 0 до 2 баллов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25331" y="3909939"/>
            <a:ext cx="3534544" cy="2317605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Выявить лучшие школьные практики перехода в эффективный режим работы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790" t="15158" r="30763" b="7508"/>
          <a:stretch/>
        </p:blipFill>
        <p:spPr>
          <a:xfrm>
            <a:off x="7080799" y="656379"/>
            <a:ext cx="4783757" cy="587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4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5935" y="1013377"/>
            <a:ext cx="9753600" cy="71596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+mj-lt"/>
              </a:rPr>
              <a:t>Критерии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72176" y="1854468"/>
            <a:ext cx="10764253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 гр.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«Содержание методического кейса»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(актуальность, отражение деятельности по направлению, системность (от целей до результата), практическая значимость)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 гр.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«Структура методического кейса»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(соответствие, взаимосвязь компонентов)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 гр.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«Оформление методического кейса»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(технические требования, творческий подход)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Folder 30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0" y="940068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5935" y="768003"/>
            <a:ext cx="975360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Методические рекомендации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121926" y="1392455"/>
            <a:ext cx="11697897" cy="41523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800" kern="0" dirty="0">
                <a:solidFill>
                  <a:srgbClr val="7030A0"/>
                </a:solidFill>
              </a:rPr>
              <a:t>ОШИБКИ</a:t>
            </a:r>
          </a:p>
          <a:p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Не работают 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ссылки в кейсе – не предоставлен совместный доступ при формировании гиперссылки.</a:t>
            </a:r>
          </a:p>
          <a:p>
            <a:pPr marL="0" indent="0">
              <a:buNone/>
            </a:pP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Протестируйте с коллегами, которые не имеют прав редактирования на облаке.</a:t>
            </a:r>
          </a:p>
          <a:p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Тематика кейса </a:t>
            </a:r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уже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, чем представленные материалы.</a:t>
            </a:r>
          </a:p>
          <a:p>
            <a:pPr marL="0" indent="0">
              <a:buNone/>
            </a:pP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Не надо размещать ВСЕ, нужно показать системность работы по решению проблемы, отражающую направление.</a:t>
            </a:r>
          </a:p>
          <a:p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Избыточность 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представленных материалов и </a:t>
            </a:r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отсутствие навигации 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по материалам.</a:t>
            </a:r>
          </a:p>
          <a:p>
            <a:pPr marL="0" indent="0">
              <a:buNone/>
            </a:pP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Группируйте в папки, переименуйте документы заголовками, которые передают смысл, демонстрируйте то, что сработало на </a:t>
            </a:r>
            <a:r>
              <a:rPr lang="ru-RU" sz="2400" kern="0" dirty="0" err="1" smtClean="0">
                <a:solidFill>
                  <a:schemeClr val="bg2">
                    <a:lumMod val="75000"/>
                  </a:schemeClr>
                </a:solidFill>
              </a:rPr>
              <a:t>результати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 т.п.</a:t>
            </a:r>
            <a:endParaRPr lang="ru-RU" sz="2400" kern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О конкурсе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637" y="1031118"/>
            <a:ext cx="2403660" cy="2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5935" y="1013377"/>
            <a:ext cx="975360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Методические рекомендации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83425" y="1729339"/>
            <a:ext cx="11697897" cy="41523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kern="0" dirty="0" smtClean="0">
                <a:solidFill>
                  <a:schemeClr val="bg2">
                    <a:lumMod val="75000"/>
                  </a:schemeClr>
                </a:solidFill>
              </a:rPr>
              <a:t>Не разведены </a:t>
            </a:r>
            <a:r>
              <a:rPr lang="ru-RU" sz="2800" kern="0" dirty="0" smtClean="0">
                <a:solidFill>
                  <a:schemeClr val="bg2">
                    <a:lumMod val="75000"/>
                  </a:schemeClr>
                </a:solidFill>
              </a:rPr>
              <a:t>нормативные документы и учебно-методическая документация</a:t>
            </a:r>
          </a:p>
          <a:p>
            <a:pPr marL="0" indent="0">
              <a:buFontTx/>
              <a:buNone/>
            </a:pPr>
            <a:endParaRPr lang="ru-RU" sz="2800" kern="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51331488"/>
              </p:ext>
            </p:extLst>
          </p:nvPr>
        </p:nvGraphicFramePr>
        <p:xfrm>
          <a:off x="484683" y="2742716"/>
          <a:ext cx="11229262" cy="379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6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65935" y="554693"/>
            <a:ext cx="9753600" cy="71596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Методические рекомендации 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0"/>
            <a:ext cx="1633870" cy="1542422"/>
          </a:xfrm>
          <a:prstGeom prst="rect">
            <a:avLst/>
          </a:prstGeom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193786" y="1459831"/>
            <a:ext cx="11697897" cy="4931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400" kern="0" dirty="0" smtClean="0">
                <a:solidFill>
                  <a:srgbClr val="7030A0"/>
                </a:solidFill>
              </a:rPr>
              <a:t>ОШИБКИ</a:t>
            </a:r>
          </a:p>
          <a:p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Нет системы – 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представление фрагментарно. </a:t>
            </a:r>
          </a:p>
          <a:p>
            <a:pPr marL="0" indent="0">
              <a:buNone/>
            </a:pP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Лучше придерживаться логики одна проблема (обоснование актуальности)-одна идея (проект или программа)-ход реализации (условия, разработки, результаты)</a:t>
            </a:r>
          </a:p>
          <a:p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Методические материалы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 – это </a:t>
            </a:r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разработки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 педагога или группы педагогов: не хватает комментариев/навигации; множество файлов, отражающих одну и ту же идею и т.п. </a:t>
            </a:r>
          </a:p>
          <a:p>
            <a:pPr marL="0" indent="0">
              <a:buNone/>
            </a:pP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Лучше к демонстрируем наработкам сделать «подводку», отражающую их вклад в решении проблемы.</a:t>
            </a:r>
          </a:p>
          <a:p>
            <a:r>
              <a:rPr lang="ru-RU" sz="2400" b="1" kern="0" dirty="0" smtClean="0">
                <a:solidFill>
                  <a:schemeClr val="bg2">
                    <a:lumMod val="75000"/>
                  </a:schemeClr>
                </a:solidFill>
              </a:rPr>
              <a:t>Результативность</a:t>
            </a:r>
            <a:r>
              <a:rPr lang="ru-RU" sz="2400" kern="0" dirty="0" smtClean="0">
                <a:solidFill>
                  <a:schemeClr val="bg2">
                    <a:lumMod val="75000"/>
                  </a:schemeClr>
                </a:solidFill>
              </a:rPr>
              <a:t> должна быть связана с проблемой, то есть отражать, что проблема решена или имеется положительная динамика.</a:t>
            </a:r>
          </a:p>
          <a:p>
            <a:endParaRPr lang="ru-RU" sz="28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ru-RU" sz="1200" smtClean="0">
                <a:solidFill>
                  <a:srgbClr val="FFFFFF"/>
                </a:solidFill>
              </a:rPr>
              <a:pPr algn="ctr"/>
              <a:t>22</a:t>
            </a:fld>
            <a:endParaRPr lang="ru-RU" sz="1200">
              <a:solidFill>
                <a:srgbClr val="FFFFFF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32228" y="1780348"/>
          <a:ext cx="11785601" cy="507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5467" y="609955"/>
            <a:ext cx="11882362" cy="11098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 indent="279400" algn="ctr"/>
            <a:endParaRPr lang="ru-RU" sz="2000" b="1" dirty="0" smtClean="0">
              <a:solidFill>
                <a:srgbClr val="FFFF00"/>
              </a:solidFill>
            </a:endParaRPr>
          </a:p>
          <a:p>
            <a:pPr marL="177800" lvl="1" indent="279400" algn="ctr"/>
            <a:r>
              <a:rPr lang="ru-RU" sz="2000" b="1" dirty="0" smtClean="0">
                <a:solidFill>
                  <a:srgbClr val="FFFF00"/>
                </a:solidFill>
              </a:rPr>
              <a:t>Конкурс </a:t>
            </a:r>
            <a:r>
              <a:rPr lang="ru-RU" sz="2000" b="1" dirty="0">
                <a:solidFill>
                  <a:srgbClr val="FFFF00"/>
                </a:solidFill>
              </a:rPr>
              <a:t>проводится с </a:t>
            </a:r>
            <a:r>
              <a:rPr lang="ru-RU" sz="2000" b="1" dirty="0" smtClean="0">
                <a:solidFill>
                  <a:srgbClr val="FFFF00"/>
                </a:solidFill>
              </a:rPr>
              <a:t>20 ноября по 15 декабря 2023 года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09" y="565163"/>
            <a:ext cx="6891564" cy="503242"/>
          </a:xfrm>
        </p:spPr>
        <p:txBody>
          <a:bodyPr rtlCol="0"/>
          <a:lstStyle/>
          <a:p>
            <a:pPr algn="ctr" rtl="0"/>
            <a:r>
              <a:rPr lang="ru-RU" sz="2800" b="1" dirty="0" smtClean="0">
                <a:solidFill>
                  <a:srgbClr val="7030A0"/>
                </a:solidFill>
              </a:rPr>
              <a:t>Порядок проведения конкурса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68472" y="660738"/>
            <a:ext cx="982222" cy="982222"/>
          </a:xfrm>
        </p:spPr>
      </p:pic>
    </p:spTree>
    <p:extLst>
      <p:ext uri="{BB962C8B-B14F-4D97-AF65-F5344CB8AC3E}">
        <p14:creationId xmlns:p14="http://schemas.microsoft.com/office/powerpoint/2010/main" val="24457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44" y="198899"/>
            <a:ext cx="10815864" cy="34562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Адресное сопровождение</a:t>
            </a:r>
            <a:br>
              <a:rPr lang="ru-RU" sz="4000" b="1" dirty="0" smtClean="0">
                <a:solidFill>
                  <a:srgbClr val="7030A0"/>
                </a:solidFill>
                <a:latin typeface="+mj-lt"/>
              </a:rPr>
            </a:b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36820"/>
              </p:ext>
            </p:extLst>
          </p:nvPr>
        </p:nvGraphicFramePr>
        <p:xfrm>
          <a:off x="197019" y="2188779"/>
          <a:ext cx="11611196" cy="201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28985"/>
                <a:gridCol w="3888607"/>
                <a:gridCol w="3193604"/>
              </a:tblGrid>
              <a:tr h="4973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Оформление конкурсной документации </a:t>
                      </a:r>
                    </a:p>
                    <a:p>
                      <a:endParaRPr lang="ru-RU" sz="20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Никитина Юлия Сергеевна</a:t>
                      </a:r>
                    </a:p>
                    <a:p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8(4852)23-07-61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2000" dirty="0" smtClean="0">
                          <a:hlinkClick r:id="rId2"/>
                        </a:rPr>
                        <a:t>nikitinayulia2406@mail.ru</a:t>
                      </a:r>
                      <a:r>
                        <a:rPr lang="ru-RU" sz="2000" dirty="0" smtClean="0"/>
                        <a:t>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Процедура Конкурса и содержание конкурсных материалов</a:t>
                      </a:r>
                    </a:p>
                    <a:p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08" y="2647417"/>
            <a:ext cx="1577480" cy="13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:a16="http://schemas.microsoft.com/office/drawing/2014/main" xmlns="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/>
        </p:blipFill>
        <p:spPr/>
      </p:pic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9217" y="1105935"/>
            <a:ext cx="5578995" cy="879928"/>
          </a:xfrm>
        </p:spPr>
        <p:txBody>
          <a:bodyPr rtlCol="0"/>
          <a:lstStyle/>
          <a:p>
            <a:pPr algn="ctr">
              <a:spcBef>
                <a:spcPct val="20000"/>
              </a:spcBef>
            </a:pPr>
            <a:r>
              <a:rPr lang="ru-RU" sz="4000" b="1" u="sng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СПАСИБО!</a:t>
            </a:r>
          </a:p>
        </p:txBody>
      </p:sp>
      <p:pic>
        <p:nvPicPr>
          <p:cNvPr id="100" name="Объект 99" descr="Ссылка">
            <a:extLst>
              <a:ext uri="{FF2B5EF4-FFF2-40B4-BE49-F238E27FC236}">
                <a16:creationId xmlns:a16="http://schemas.microsoft.com/office/drawing/2014/main" xmlns="" id="{420E824D-10A7-42CB-A7E8-5298E3E84F0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064032" y="2106626"/>
            <a:ext cx="469813" cy="469812"/>
          </a:xfrm>
        </p:spPr>
      </p:pic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:a16="http://schemas.microsoft.com/office/drawing/2014/main" xmlns="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88" name="Текст 87">
            <a:extLst>
              <a:ext uri="{FF2B5EF4-FFF2-40B4-BE49-F238E27FC236}">
                <a16:creationId xmlns:a16="http://schemas.microsoft.com/office/drawing/2014/main" xmlns="" id="{3717E33B-5954-4CDC-B30A-BD21BED6D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6552" y="2203032"/>
            <a:ext cx="3695206" cy="276999"/>
          </a:xfrm>
        </p:spPr>
        <p:txBody>
          <a:bodyPr rtlCol="0"/>
          <a:lstStyle/>
          <a:p>
            <a:r>
              <a:rPr lang="ru-RU" b="1" dirty="0" smtClean="0"/>
              <a:t>Веб-сайт </a:t>
            </a:r>
            <a:r>
              <a:rPr lang="ru-RU" b="1" u="sng" dirty="0">
                <a:hlinkClick r:id="rId10"/>
              </a:rPr>
              <a:t>http://www.iro.yar.ru</a:t>
            </a:r>
            <a:r>
              <a:rPr lang="ru-RU" b="1" i="1" dirty="0"/>
              <a:t>.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7" name="Текст 87">
            <a:extLst>
              <a:ext uri="{FF2B5EF4-FFF2-40B4-BE49-F238E27FC236}">
                <a16:creationId xmlns:a16="http://schemas.microsoft.com/office/drawing/2014/main" xmlns="" id="{3717E33B-5954-4CDC-B30A-BD21BED6D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9637" y="2697200"/>
            <a:ext cx="3695206" cy="276999"/>
          </a:xfrm>
        </p:spPr>
        <p:txBody>
          <a:bodyPr rtlCol="0"/>
          <a:lstStyle/>
          <a:p>
            <a:r>
              <a:rPr lang="ru-RU" b="1" dirty="0" smtClean="0"/>
              <a:t>Телефон </a:t>
            </a:r>
            <a:r>
              <a:rPr lang="ru-RU" b="1" u="sng" dirty="0" smtClean="0">
                <a:solidFill>
                  <a:srgbClr val="00B0F0"/>
                </a:solidFill>
              </a:rPr>
              <a:t>8(4852) 23-07-61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4" name="Текст 87">
            <a:extLst>
              <a:ext uri="{FF2B5EF4-FFF2-40B4-BE49-F238E27FC236}">
                <a16:creationId xmlns:a16="http://schemas.microsoft.com/office/drawing/2014/main" xmlns="" id="{3717E33B-5954-4CDC-B30A-BD21BED6DD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6552" y="3152001"/>
            <a:ext cx="3695206" cy="276999"/>
          </a:xfrm>
        </p:spPr>
        <p:txBody>
          <a:bodyPr rtlCol="0"/>
          <a:lstStyle/>
          <a:p>
            <a:r>
              <a:rPr lang="ru-RU" b="1" dirty="0" smtClean="0"/>
              <a:t>Почта </a:t>
            </a:r>
            <a:r>
              <a:rPr lang="en-US" b="1" u="sng" dirty="0" smtClean="0">
                <a:solidFill>
                  <a:srgbClr val="00B0F0"/>
                </a:solidFill>
                <a:hlinkClick r:id="rId11"/>
              </a:rPr>
              <a:t>nikitina@iro.yar.ru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855243" y="-1"/>
            <a:ext cx="33367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3465" y="1741820"/>
            <a:ext cx="4146482" cy="3368675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Организатором Конкурса является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министерство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образования Ярославской области.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Оператором Конкурса является Государственное автономное учреждение дополнительного профессионального образования Ярославской области «Институт развития образования»</a:t>
            </a:r>
          </a:p>
          <a:p>
            <a:pPr rtl="0"/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372" y="1776782"/>
            <a:ext cx="3945925" cy="4670417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Конкурс проводится в рамках реализации мероприятий плана-графика (дорожной карты) по направлению «Система работы со школами с низкими результатами обучения и/или школами, функционирующими в неблагоприятных социальных условиях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83" y="981148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7030A0"/>
                </a:solidFill>
              </a:rPr>
              <a:t>Общие положения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63138" y="5323663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53950" y="5383410"/>
            <a:ext cx="548640" cy="548640"/>
          </a:xfrm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86441" y="2205483"/>
            <a:ext cx="8810318" cy="4152328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Цель конкурса:</a:t>
            </a:r>
            <a:endParaRPr lang="ru-RU" sz="2200" b="1" dirty="0">
              <a:solidFill>
                <a:srgbClr val="7030A0"/>
              </a:solidFill>
            </a:endParaRPr>
          </a:p>
          <a:p>
            <a:pPr algn="ctr"/>
            <a:r>
              <a:rPr lang="ru-RU" sz="2200" dirty="0" smtClean="0">
                <a:solidFill>
                  <a:srgbClr val="7030A0"/>
                </a:solidFill>
              </a:rPr>
              <a:t>выявление </a:t>
            </a:r>
            <a:r>
              <a:rPr lang="ru-RU" sz="2200" dirty="0">
                <a:solidFill>
                  <a:srgbClr val="7030A0"/>
                </a:solidFill>
              </a:rPr>
              <a:t>и </a:t>
            </a:r>
            <a:r>
              <a:rPr lang="ru-RU" sz="2200" dirty="0" smtClean="0">
                <a:solidFill>
                  <a:srgbClr val="7030A0"/>
                </a:solidFill>
              </a:rPr>
              <a:t>распространение </a:t>
            </a:r>
            <a:r>
              <a:rPr lang="ru-RU" sz="2200" b="1" dirty="0">
                <a:solidFill>
                  <a:srgbClr val="7030A0"/>
                </a:solidFill>
              </a:rPr>
              <a:t>лучших школьных педагогических и управленческих практик</a:t>
            </a:r>
            <a:r>
              <a:rPr lang="ru-RU" sz="2200" dirty="0">
                <a:solidFill>
                  <a:srgbClr val="7030A0"/>
                </a:solidFill>
              </a:rPr>
              <a:t> при переходе школы в эффективный режим работы по направлениям:</a:t>
            </a:r>
          </a:p>
          <a:p>
            <a:pPr algn="ctr"/>
            <a:r>
              <a:rPr lang="ru-RU" sz="2200" dirty="0">
                <a:solidFill>
                  <a:srgbClr val="7030A0"/>
                </a:solidFill>
              </a:rPr>
              <a:t>-   система профилактики учебной неуспешности в школе;</a:t>
            </a:r>
          </a:p>
          <a:p>
            <a:pPr algn="ctr"/>
            <a:r>
              <a:rPr lang="ru-RU" sz="2200" dirty="0">
                <a:solidFill>
                  <a:srgbClr val="7030A0"/>
                </a:solidFill>
              </a:rPr>
              <a:t>- организация профессионального развития учителей, работающих с обучающимися с рисками учебной неуспешности;</a:t>
            </a:r>
          </a:p>
          <a:p>
            <a:pPr algn="ctr"/>
            <a:r>
              <a:rPr lang="ru-RU" sz="2200" dirty="0">
                <a:solidFill>
                  <a:srgbClr val="7030A0"/>
                </a:solidFill>
              </a:rPr>
              <a:t>-   эффективная школьная образовательная и воспитательная среда.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18" y="1004214"/>
            <a:ext cx="6891564" cy="487757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7030A0"/>
                </a:solidFill>
              </a:rPr>
              <a:t>Общие положения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39929" y="1658893"/>
            <a:ext cx="548640" cy="548640"/>
          </a:xfrm>
        </p:spPr>
      </p:pic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835992" y="-1"/>
            <a:ext cx="3356008" cy="68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9050911" y="0"/>
            <a:ext cx="3141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9820" y="2766559"/>
            <a:ext cx="4819048" cy="3779735"/>
          </a:xfrm>
        </p:spPr>
        <p:txBody>
          <a:bodyPr rtlCol="0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Организационный комитет конкурса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Серафимович Ирина Владимировна</a:t>
            </a:r>
            <a:r>
              <a:rPr lang="ru-RU" sz="1600" dirty="0" smtClean="0">
                <a:solidFill>
                  <a:srgbClr val="7030A0"/>
                </a:solidFill>
              </a:rPr>
              <a:t>, </a:t>
            </a:r>
            <a:r>
              <a:rPr lang="ru-RU" sz="1600" dirty="0">
                <a:solidFill>
                  <a:srgbClr val="7030A0"/>
                </a:solidFill>
              </a:rPr>
              <a:t>проректор ГАУ ДПО ЯО ИРО, председатель оргкомитета;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Никитина </a:t>
            </a:r>
            <a:r>
              <a:rPr lang="ru-RU" sz="1600" b="1" dirty="0">
                <a:solidFill>
                  <a:srgbClr val="7030A0"/>
                </a:solidFill>
              </a:rPr>
              <a:t>Юлия Сергеевна</a:t>
            </a:r>
            <a:r>
              <a:rPr lang="ru-RU" sz="1600" dirty="0">
                <a:solidFill>
                  <a:srgbClr val="7030A0"/>
                </a:solidFill>
              </a:rPr>
              <a:t>, старший методист </a:t>
            </a:r>
            <a:r>
              <a:rPr lang="ru-RU" sz="1600" dirty="0" smtClean="0">
                <a:solidFill>
                  <a:srgbClr val="7030A0"/>
                </a:solidFill>
              </a:rPr>
              <a:t>ЦОМ </a:t>
            </a:r>
            <a:r>
              <a:rPr lang="ru-RU" sz="1600" dirty="0">
                <a:solidFill>
                  <a:srgbClr val="7030A0"/>
                </a:solidFill>
              </a:rPr>
              <a:t>ГАУ ДПО ЯО ИРО, секретарь оргкомитета;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Зайцева </a:t>
            </a:r>
            <a:r>
              <a:rPr lang="ru-RU" sz="1600" b="1" dirty="0">
                <a:solidFill>
                  <a:srgbClr val="7030A0"/>
                </a:solidFill>
              </a:rPr>
              <a:t>Наталья Владимировна</a:t>
            </a:r>
            <a:r>
              <a:rPr lang="ru-RU" sz="1600" dirty="0">
                <a:solidFill>
                  <a:srgbClr val="7030A0"/>
                </a:solidFill>
              </a:rPr>
              <a:t>, руководитель </a:t>
            </a:r>
            <a:r>
              <a:rPr lang="ru-RU" sz="1600" dirty="0" smtClean="0">
                <a:solidFill>
                  <a:srgbClr val="7030A0"/>
                </a:solidFill>
              </a:rPr>
              <a:t>ЦОМ ГАУ </a:t>
            </a:r>
            <a:r>
              <a:rPr lang="ru-RU" sz="1600" dirty="0">
                <a:solidFill>
                  <a:srgbClr val="7030A0"/>
                </a:solidFill>
              </a:rPr>
              <a:t>ДПО ЯО ИРО;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Смирнова Алевтина Николаевна, </a:t>
            </a:r>
            <a:r>
              <a:rPr lang="ru-RU" sz="1600" dirty="0" smtClean="0">
                <a:solidFill>
                  <a:srgbClr val="7030A0"/>
                </a:solidFill>
              </a:rPr>
              <a:t>проректор </a:t>
            </a:r>
            <a:r>
              <a:rPr lang="ru-RU" sz="1600" dirty="0" smtClean="0">
                <a:solidFill>
                  <a:srgbClr val="7030A0"/>
                </a:solidFill>
              </a:rPr>
              <a:t>ГАУ </a:t>
            </a:r>
            <a:r>
              <a:rPr lang="ru-RU" sz="1600" dirty="0">
                <a:solidFill>
                  <a:srgbClr val="7030A0"/>
                </a:solidFill>
              </a:rPr>
              <a:t>ДПО ЯО ИРО;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Соколова </a:t>
            </a:r>
            <a:r>
              <a:rPr lang="ru-RU" sz="1600" b="1" dirty="0">
                <a:solidFill>
                  <a:srgbClr val="7030A0"/>
                </a:solidFill>
              </a:rPr>
              <a:t>Ирина Юрьевна</a:t>
            </a:r>
            <a:r>
              <a:rPr lang="ru-RU" sz="1600" dirty="0">
                <a:solidFill>
                  <a:srgbClr val="7030A0"/>
                </a:solidFill>
              </a:rPr>
              <a:t>, консультант отдела развития общего образования министерства образования ЯО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85927" y="2932520"/>
            <a:ext cx="3317965" cy="394286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Участники конкурса</a:t>
            </a:r>
          </a:p>
          <a:p>
            <a:pPr algn="just"/>
            <a:r>
              <a:rPr lang="ru-RU" sz="1800" dirty="0">
                <a:solidFill>
                  <a:srgbClr val="7030A0"/>
                </a:solidFill>
              </a:rPr>
              <a:t>педагогические коллективы школ, демонстрирующих низкие образовательные результаты, и школ, функционирующих в зоне риска снижения образовательных результатов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067" y="1340068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7030A0"/>
                </a:solidFill>
              </a:rPr>
              <a:t>Общие положения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708343" y="-1762591"/>
            <a:ext cx="45719" cy="45719"/>
          </a:xfrm>
        </p:spPr>
      </p:pic>
      <p:pic>
        <p:nvPicPr>
          <p:cNvPr id="2052" name="Picture 4" descr="http://cdn.onlinewebfonts.com/svg/img_452567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4" y="2207717"/>
            <a:ext cx="54593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.onlinewebfonts.com/svg/img_572028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39" y="2167130"/>
            <a:ext cx="588661" cy="5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2 2"/>
          <p:cNvSpPr/>
          <p:nvPr/>
        </p:nvSpPr>
        <p:spPr>
          <a:xfrm>
            <a:off x="2480994" y="2272698"/>
            <a:ext cx="1099604" cy="370931"/>
          </a:xfrm>
          <a:prstGeom prst="borderCallout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112 ОО</a:t>
            </a:r>
            <a:endParaRPr lang="ru-RU" b="1" dirty="0"/>
          </a:p>
        </p:txBody>
      </p:sp>
      <p:sp>
        <p:nvSpPr>
          <p:cNvPr id="13" name="Выноска 2 12"/>
          <p:cNvSpPr/>
          <p:nvPr/>
        </p:nvSpPr>
        <p:spPr>
          <a:xfrm>
            <a:off x="7529681" y="2273153"/>
            <a:ext cx="1650792" cy="370476"/>
          </a:xfrm>
          <a:prstGeom prst="borderCallout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 ЯО, ИРО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82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2884454"/>
              </p:ext>
            </p:extLst>
          </p:nvPr>
        </p:nvGraphicFramePr>
        <p:xfrm>
          <a:off x="232228" y="1780348"/>
          <a:ext cx="11785601" cy="507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5467" y="609955"/>
            <a:ext cx="11882362" cy="11098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 indent="279400" algn="ctr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marL="177800" lvl="1" indent="279400" algn="ctr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Конкурс </a:t>
            </a:r>
            <a:r>
              <a:rPr lang="ru-RU" sz="2000" b="1" dirty="0">
                <a:solidFill>
                  <a:srgbClr val="FFFF00"/>
                </a:solidFill>
              </a:rPr>
              <a:t>проводится с </a:t>
            </a:r>
            <a:r>
              <a:rPr lang="ru-RU" sz="2000" b="1" dirty="0" smtClean="0">
                <a:solidFill>
                  <a:srgbClr val="FFFF00"/>
                </a:solidFill>
              </a:rPr>
              <a:t>20 ноября по 15 декабря 2023 года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09" y="565163"/>
            <a:ext cx="6891564" cy="503242"/>
          </a:xfrm>
        </p:spPr>
        <p:txBody>
          <a:bodyPr rtlCol="0"/>
          <a:lstStyle/>
          <a:p>
            <a:pPr algn="ctr" rtl="0"/>
            <a:r>
              <a:rPr lang="ru-RU" sz="2800" b="1" dirty="0" smtClean="0">
                <a:solidFill>
                  <a:srgbClr val="7030A0"/>
                </a:solidFill>
              </a:rPr>
              <a:t>Порядок проведения конкурса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03740" y="619337"/>
            <a:ext cx="982222" cy="982222"/>
          </a:xfrm>
        </p:spPr>
      </p:pic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290" t="10526" r="27842" b="6948"/>
          <a:stretch/>
        </p:blipFill>
        <p:spPr>
          <a:xfrm>
            <a:off x="2531444" y="0"/>
            <a:ext cx="6805061" cy="68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solidFill>
                  <a:srgbClr val="7030A0"/>
                </a:solidFill>
              </a:rPr>
              <a:t>Конкурс – это 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Или стоит ли участвовать в конкурсе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871" y="937883"/>
            <a:ext cx="240812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ru-RU" sz="1200" smtClean="0">
                <a:solidFill>
                  <a:prstClr val="white"/>
                </a:solidFill>
              </a:rPr>
              <a:pPr algn="ctr"/>
              <a:t>9</a:t>
            </a:fld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054" y="950131"/>
            <a:ext cx="8567366" cy="1027552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rgbClr val="7030A0"/>
                </a:solidFill>
              </a:rPr>
              <a:t>Почему надо участвовать в конкурсе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" name="Объект 35" descr="Медаль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7676" y="595062"/>
            <a:ext cx="813353" cy="813353"/>
          </a:xfrm>
        </p:spPr>
      </p:pic>
      <p:pic>
        <p:nvPicPr>
          <p:cNvPr id="11" name="Объект 35" descr="Медаль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0085" y="792713"/>
            <a:ext cx="868041" cy="868041"/>
          </a:xfrm>
        </p:spPr>
      </p:pic>
      <p:sp>
        <p:nvSpPr>
          <p:cNvPr id="13" name="TextBox 12"/>
          <p:cNvSpPr txBox="1"/>
          <p:nvPr/>
        </p:nvSpPr>
        <p:spPr>
          <a:xfrm>
            <a:off x="1027491" y="6189345"/>
            <a:ext cx="900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Заявки принимаются до 15:00 27 ноября 2023 г.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4776" y="1704160"/>
            <a:ext cx="3864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– это приобретение нового опыта.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предполагает выход их зоны комфорта, а это всегда точка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85" y="1798142"/>
            <a:ext cx="8068116" cy="267765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Возможность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под новым углом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взглянуть на свою деятельность и выложить ее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 систему.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Получение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целостного методического продукта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доступного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широкому кругу специалистов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Оптимизация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модели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сопровождения образовательного процесса и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профессиональное развитие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команды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специалистов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40" y="4583793"/>
            <a:ext cx="2118026" cy="146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1527" y="1"/>
            <a:ext cx="1633102" cy="154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745" y="275817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15637A6B-2353-461B-9EB6-0BD619F43D84}" vid="{636CC4F6-9500-460A-A54C-F89DF9895D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fb0879af-3eba-417a-a55a-ffe6dcd6ca77"/>
    <ds:schemaRef ds:uri="http://schemas.microsoft.com/office/2006/documentManagement/types"/>
    <ds:schemaRef ds:uri="http://purl.org/dc/elements/1.1/"/>
    <ds:schemaRef ds:uri="http://purl.org/dc/terms/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1211</Words>
  <Application>Microsoft Office PowerPoint</Application>
  <PresentationFormat>Широкоэкранный</PresentationFormat>
  <Paragraphs>158</Paragraphs>
  <Slides>24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Microsoft Sans Serif</vt:lpstr>
      <vt:lpstr>Wingdings</vt:lpstr>
      <vt:lpstr>Тема1</vt:lpstr>
      <vt:lpstr> Информационно-методический семинар  «Организация и проведение регионального конкурса команд образовательных организаций «Панорама методических кейсов: управленческие и педагогические практики  перехода школ в эффективный режим работы»  </vt:lpstr>
      <vt:lpstr>О конкурсе</vt:lpstr>
      <vt:lpstr>Общие положения</vt:lpstr>
      <vt:lpstr>Общие положения</vt:lpstr>
      <vt:lpstr>Общие положения</vt:lpstr>
      <vt:lpstr>Порядок проведения конкурса</vt:lpstr>
      <vt:lpstr>Презентация PowerPoint</vt:lpstr>
      <vt:lpstr>Конкурс – это …</vt:lpstr>
      <vt:lpstr>Почему надо участвовать в конкурсе</vt:lpstr>
      <vt:lpstr>Итоги Конкурса</vt:lpstr>
      <vt:lpstr>Требования к заявочным документам</vt:lpstr>
      <vt:lpstr>Презентация PowerPoint</vt:lpstr>
      <vt:lpstr>Конкурсные материалы</vt:lpstr>
      <vt:lpstr>Состав методического кейса</vt:lpstr>
      <vt:lpstr>Рекомендации по подготовке и оформлению</vt:lpstr>
      <vt:lpstr>Подведение итогов</vt:lpstr>
      <vt:lpstr>Оценка</vt:lpstr>
      <vt:lpstr>Критерии</vt:lpstr>
      <vt:lpstr>Методические рекомендации</vt:lpstr>
      <vt:lpstr>Методические рекомендации</vt:lpstr>
      <vt:lpstr> Методические рекомендации </vt:lpstr>
      <vt:lpstr>Порядок проведения конкурса</vt:lpstr>
      <vt:lpstr>Адресное сопровождение 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2020-08-26T11:01:35Z</dcterms:created>
  <dcterms:modified xsi:type="dcterms:W3CDTF">2023-11-10T09:33:15Z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