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0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11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97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9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0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83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594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351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84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1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4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24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6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90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74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150B55-D660-46B5-8981-9FFBC6C31051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D4E4CB-462F-4F51-9C1B-4381A086D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4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3966" y="174170"/>
            <a:ext cx="9004662" cy="213589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39917" y="2490191"/>
            <a:ext cx="7652083" cy="369885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Разработчики проекта: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Департамент образования Ярославской области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Государственное образовательное автономное учреждение Ярославской области «Институт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развития образования»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2000" dirty="0"/>
              <a:t> 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Научное руководство: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Федеральное государственное автономное образовательное учреждение высшего профессионального образования «Национальный исследовательский университет «Высшая школа экономики»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27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223" y="553156"/>
            <a:ext cx="9550399" cy="1501423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8223" y="2215444"/>
            <a:ext cx="10018713" cy="312420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Стратегические цели проекта: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Сокращение разрыва в качестве образования между успешными и неуспешные школами.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Обеспечение учебной успешности каждого ребенка, независимо от места жительства, социально-экономического статуса семьи.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Цель проекта: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Повышение качества образовательных результатов обучающихся в школах, работающих в сложных социальных контекстах и показывающих низкие образовательные результаты, через реализацию программ перевода этих школ в эффективный режим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5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678" y="685800"/>
            <a:ext cx="9568346" cy="863867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2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7530" y="1850833"/>
            <a:ext cx="10018713" cy="4046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Задачи проекта: </a:t>
            </a:r>
            <a:endParaRPr lang="ru-RU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Разработка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региональной программы поддержки школ, работающих со сложным контингентом и в сложных условиях, в том числе школ, показывающих низкие образовательные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результаты.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инфраструктуры поддержки школ в разработке и реализации программ перехода в эффективный режим работы.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Внедрение в практику управления ОУ и профессиональным развитием педагогов методов управления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результатами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межпредметных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) объединений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Стимулирование (создание условий) и поддержка участия школ, работающих в сложном социальном контексте, в конкурсах и проектах  регионального и муниципального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уровней.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4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0322" y="322244"/>
            <a:ext cx="9332701" cy="112096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2710" y="1443209"/>
            <a:ext cx="10242287" cy="4340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Ожидаемые эффекты проекта</a:t>
            </a:r>
            <a:r>
              <a:rPr lang="ru-RU" b="1" dirty="0"/>
              <a:t>:</a:t>
            </a:r>
            <a:endParaRPr lang="ru-RU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Повышение качества образования за счет сокращения разрывов в образовательных результатах общеобразовательных организаций, посредством перевода школ, работающих в сложных социальных контекстах, в том числе,  показывающих низкие образовательные результаты в эффективный режим работы.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Появление в региональной системе образования успешных практик перевода школ, работающих в сложных социальных условиях и показывающих низкие образовательные результаты  в эффективный режим работы.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Появление в региональной системе образования группы руководителей общеобразовательных организаций-консультантов по вопросам школьного </a:t>
            </a:r>
            <a:r>
              <a:rPr lang="ru-RU" sz="1900" dirty="0" err="1">
                <a:solidFill>
                  <a:schemeClr val="accent1">
                    <a:lumMod val="75000"/>
                  </a:schemeClr>
                </a:solidFill>
              </a:rPr>
              <a:t>импрувмента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 и перевода общеобразовательных организаций в эффективный режим работы.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7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262</TotalTime>
  <Words>259</Words>
  <Application>Microsoft Office PowerPoint</Application>
  <PresentationFormat>Широкоэкранный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Corbel</vt:lpstr>
      <vt:lpstr>Параллакс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 </dc:title>
  <dc:creator>Светлана Михайловна Полищук</dc:creator>
  <cp:lastModifiedBy>Светлана Михайловна Полищук</cp:lastModifiedBy>
  <cp:revision>13</cp:revision>
  <dcterms:created xsi:type="dcterms:W3CDTF">2013-10-30T10:27:19Z</dcterms:created>
  <dcterms:modified xsi:type="dcterms:W3CDTF">2013-10-31T09:04:04Z</dcterms:modified>
</cp:coreProperties>
</file>