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3" r:id="rId4"/>
    <p:sldId id="260" r:id="rId5"/>
    <p:sldId id="261" r:id="rId6"/>
    <p:sldId id="262" r:id="rId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1B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-1554" y="-91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6E6C0B-DAD8-44DC-8694-F2ACD34E0DD9}" type="doc">
      <dgm:prSet loTypeId="urn:microsoft.com/office/officeart/2005/8/layout/radial1" loCatId="cycle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5CE01975-8E69-412D-B7E3-35F52C49EE87}">
      <dgm:prSet phldrT="[Текст]" custT="1"/>
      <dgm:spPr/>
      <dgm:t>
        <a:bodyPr/>
        <a:lstStyle/>
        <a:p>
          <a:pPr>
            <a:lnSpc>
              <a:spcPct val="70000"/>
            </a:lnSpc>
          </a:pPr>
          <a:r>
            <a:rPr lang="ru-RU" sz="12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Научно-методическая деятельность преподавателя</a:t>
          </a:r>
          <a:endParaRPr lang="ru-RU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B5E0C77-CD9C-4947-95A7-7CBC3A415056}" type="parTrans" cxnId="{C0EDEDA9-B72B-4D61-810A-7CD075E89CDA}">
      <dgm:prSet/>
      <dgm:spPr/>
      <dgm:t>
        <a:bodyPr/>
        <a:lstStyle/>
        <a:p>
          <a:endParaRPr lang="ru-RU" sz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C5540E9-2C51-4708-9C6E-7B404591B2A8}" type="sibTrans" cxnId="{C0EDEDA9-B72B-4D61-810A-7CD075E89CDA}">
      <dgm:prSet/>
      <dgm:spPr/>
      <dgm:t>
        <a:bodyPr/>
        <a:lstStyle/>
        <a:p>
          <a:endParaRPr lang="ru-RU" sz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737AB01-B416-4D81-9A9B-39B16D58F1DB}">
      <dgm:prSet phldrT="[Текст]" custT="1"/>
      <dgm:spPr/>
      <dgm:t>
        <a:bodyPr/>
        <a:lstStyle/>
        <a:p>
          <a:pPr>
            <a:lnSpc>
              <a:spcPct val="70000"/>
            </a:lnSpc>
          </a:pPr>
          <a:r>
            <a:rPr lang="ru-RU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Работа над единой методической темой колледжа</a:t>
          </a:r>
          <a:endParaRPr lang="ru-RU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DC23608-BCD5-478B-9358-13A9BCE37AEE}" type="parTrans" cxnId="{8FCFD415-C492-43DD-B64C-D572A6521364}">
      <dgm:prSet custT="1"/>
      <dgm:spPr/>
      <dgm:t>
        <a:bodyPr/>
        <a:lstStyle/>
        <a:p>
          <a:endParaRPr lang="ru-RU" sz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7765D53-18DD-43FE-9D1D-BF03E367C8EB}" type="sibTrans" cxnId="{8FCFD415-C492-43DD-B64C-D572A6521364}">
      <dgm:prSet/>
      <dgm:spPr/>
      <dgm:t>
        <a:bodyPr/>
        <a:lstStyle/>
        <a:p>
          <a:endParaRPr lang="ru-RU" sz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EA12B08-9D59-426D-B4EF-A9DFEB993F1F}">
      <dgm:prSet phldrT="[Текст]" custT="1"/>
      <dgm:spPr/>
      <dgm:t>
        <a:bodyPr/>
        <a:lstStyle/>
        <a:p>
          <a:pPr>
            <a:lnSpc>
              <a:spcPct val="70000"/>
            </a:lnSpc>
          </a:pPr>
          <a:r>
            <a:rPr lang="ru-RU" sz="12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Участие в научно-практических конференциях, семинарах, профессиональных конкурсах</a:t>
          </a:r>
          <a:endParaRPr lang="ru-RU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3362B62-A4D0-43A0-98CB-C9A5A6073655}" type="parTrans" cxnId="{1A8BB374-8ED1-498E-83B7-17F64E46E8E8}">
      <dgm:prSet custT="1"/>
      <dgm:spPr/>
      <dgm:t>
        <a:bodyPr/>
        <a:lstStyle/>
        <a:p>
          <a:endParaRPr lang="ru-RU" sz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B05DBDB-2D91-4427-A352-AFB385F746FB}" type="sibTrans" cxnId="{1A8BB374-8ED1-498E-83B7-17F64E46E8E8}">
      <dgm:prSet/>
      <dgm:spPr/>
      <dgm:t>
        <a:bodyPr/>
        <a:lstStyle/>
        <a:p>
          <a:endParaRPr lang="ru-RU" sz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BD5E1C2-5FB4-4686-BE2E-5954E8DB7A7E}">
      <dgm:prSet phldrT="[Текст]" custT="1"/>
      <dgm:spPr/>
      <dgm:t>
        <a:bodyPr/>
        <a:lstStyle/>
        <a:p>
          <a:pPr>
            <a:lnSpc>
              <a:spcPct val="70000"/>
            </a:lnSpc>
          </a:pPr>
          <a:r>
            <a:rPr lang="ru-RU" sz="12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Подготовка и публикация научных статей, тезисов, учебных пособий, сборников</a:t>
          </a:r>
          <a:endParaRPr lang="ru-RU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9B6398D-306E-4D83-BD3A-2ACB0ED2E15E}" type="parTrans" cxnId="{3BEC5EAC-92B6-4F39-AB38-8D7C46A158B5}">
      <dgm:prSet custT="1"/>
      <dgm:spPr/>
      <dgm:t>
        <a:bodyPr/>
        <a:lstStyle/>
        <a:p>
          <a:endParaRPr lang="ru-RU" sz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3BA91CB-3AE1-4D36-8A5D-BAA90F6014F7}" type="sibTrans" cxnId="{3BEC5EAC-92B6-4F39-AB38-8D7C46A158B5}">
      <dgm:prSet/>
      <dgm:spPr/>
      <dgm:t>
        <a:bodyPr/>
        <a:lstStyle/>
        <a:p>
          <a:endParaRPr lang="ru-RU" sz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AC494EC-F940-4985-AAA1-1B70BEBDBFE2}">
      <dgm:prSet phldrT="[Текст]" custT="1"/>
      <dgm:spPr/>
      <dgm:t>
        <a:bodyPr/>
        <a:lstStyle/>
        <a:p>
          <a:pPr>
            <a:lnSpc>
              <a:spcPct val="70000"/>
            </a:lnSpc>
          </a:pPr>
          <a:r>
            <a:rPr lang="ru-RU" sz="12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Осуществление исследовательской, экспериментальной работы</a:t>
          </a:r>
          <a:endParaRPr lang="ru-RU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5412F15-BEC8-43E7-807A-1B96920295BB}" type="parTrans" cxnId="{35B53C95-D8F5-412A-95F5-E4D79912788D}">
      <dgm:prSet custT="1"/>
      <dgm:spPr/>
      <dgm:t>
        <a:bodyPr/>
        <a:lstStyle/>
        <a:p>
          <a:endParaRPr lang="ru-RU" sz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9919AF3-6A54-403A-B45F-46F869B5E78F}" type="sibTrans" cxnId="{35B53C95-D8F5-412A-95F5-E4D79912788D}">
      <dgm:prSet/>
      <dgm:spPr/>
      <dgm:t>
        <a:bodyPr/>
        <a:lstStyle/>
        <a:p>
          <a:endParaRPr lang="ru-RU" sz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9E7A8D0-CFFE-430F-A385-B2FB3641B085}">
      <dgm:prSet phldrT="[Текст]" custT="1"/>
      <dgm:spPr/>
      <dgm:t>
        <a:bodyPr/>
        <a:lstStyle/>
        <a:p>
          <a:pPr>
            <a:lnSpc>
              <a:spcPct val="70000"/>
            </a:lnSpc>
          </a:pPr>
          <a:r>
            <a:rPr lang="ru-RU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Осуществление проектной деятельности</a:t>
          </a:r>
          <a:endParaRPr lang="ru-RU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FD13305-2812-47FC-9439-BB378BC6955D}" type="parTrans" cxnId="{96E8B9DB-A101-48B1-B193-BA9F0FEDA453}">
      <dgm:prSet custT="1"/>
      <dgm:spPr/>
      <dgm:t>
        <a:bodyPr/>
        <a:lstStyle/>
        <a:p>
          <a:endParaRPr lang="ru-RU" sz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3585340-026E-4F29-AB8F-CD9A92051AAD}" type="sibTrans" cxnId="{96E8B9DB-A101-48B1-B193-BA9F0FEDA453}">
      <dgm:prSet/>
      <dgm:spPr/>
      <dgm:t>
        <a:bodyPr/>
        <a:lstStyle/>
        <a:p>
          <a:endParaRPr lang="ru-RU" sz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BB2048B-8954-4333-A080-F643F0273A99}">
      <dgm:prSet phldrT="[Текст]" custT="1"/>
      <dgm:spPr/>
      <dgm:t>
        <a:bodyPr/>
        <a:lstStyle/>
        <a:p>
          <a:pPr>
            <a:lnSpc>
              <a:spcPct val="70000"/>
            </a:lnSpc>
          </a:pPr>
          <a:r>
            <a:rPr lang="ru-RU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Руководство проектной и учебно-исследовательской деятельностью студентов</a:t>
          </a:r>
          <a:endParaRPr lang="ru-RU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5D669A7-D003-4E93-B7F1-7535110DF4BC}" type="parTrans" cxnId="{73E546DF-375E-4F63-B266-E8EA8999B94E}">
      <dgm:prSet custT="1"/>
      <dgm:spPr/>
      <dgm:t>
        <a:bodyPr/>
        <a:lstStyle/>
        <a:p>
          <a:endParaRPr lang="ru-RU" sz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FA066EB-ADEF-4070-A6CE-BB17F1EBBA1D}" type="sibTrans" cxnId="{73E546DF-375E-4F63-B266-E8EA8999B94E}">
      <dgm:prSet/>
      <dgm:spPr/>
      <dgm:t>
        <a:bodyPr/>
        <a:lstStyle/>
        <a:p>
          <a:endParaRPr lang="ru-RU" sz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EC6370F-87D6-40D9-8435-A0666BFA2806}">
      <dgm:prSet phldrT="[Текст]" custT="1"/>
      <dgm:spPr/>
      <dgm:t>
        <a:bodyPr/>
        <a:lstStyle/>
        <a:p>
          <a:pPr>
            <a:lnSpc>
              <a:spcPct val="70000"/>
            </a:lnSpc>
          </a:pPr>
          <a:r>
            <a:rPr lang="ru-RU" sz="12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Изучение и внедрение в практику современных образовательных технологий</a:t>
          </a:r>
          <a:endParaRPr lang="ru-RU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D0F86C1-FBE5-4CA2-A9F6-A185240A13D6}" type="parTrans" cxnId="{A7889F70-8E49-400D-BB14-F5EB60CA3CF4}">
      <dgm:prSet custT="1"/>
      <dgm:spPr/>
      <dgm:t>
        <a:bodyPr/>
        <a:lstStyle/>
        <a:p>
          <a:endParaRPr lang="ru-RU" sz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49762F5-90E1-4C60-A3DF-10D5A49D044B}" type="sibTrans" cxnId="{A7889F70-8E49-400D-BB14-F5EB60CA3CF4}">
      <dgm:prSet/>
      <dgm:spPr/>
      <dgm:t>
        <a:bodyPr/>
        <a:lstStyle/>
        <a:p>
          <a:endParaRPr lang="ru-RU" sz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7A76D46-06EB-4CF4-9157-036EF2265239}">
      <dgm:prSet phldrT="[Текст]" custT="1"/>
      <dgm:spPr/>
      <dgm:t>
        <a:bodyPr/>
        <a:lstStyle/>
        <a:p>
          <a:pPr>
            <a:lnSpc>
              <a:spcPct val="70000"/>
            </a:lnSpc>
          </a:pPr>
          <a:r>
            <a:rPr lang="ru-RU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Прохождение курсов повышения квалификации </a:t>
          </a:r>
          <a:endParaRPr lang="ru-RU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D07CA29-B12B-4980-848C-D9A20EF3291C}" type="parTrans" cxnId="{074D6343-0EC3-4831-820A-CD20C8A783D7}">
      <dgm:prSet custT="1"/>
      <dgm:spPr/>
      <dgm:t>
        <a:bodyPr/>
        <a:lstStyle/>
        <a:p>
          <a:endParaRPr lang="ru-RU" sz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6C914DC-EEC5-44B9-ACA5-470CDE81BD3B}" type="sibTrans" cxnId="{074D6343-0EC3-4831-820A-CD20C8A783D7}">
      <dgm:prSet/>
      <dgm:spPr/>
      <dgm:t>
        <a:bodyPr/>
        <a:lstStyle/>
        <a:p>
          <a:endParaRPr lang="ru-RU" sz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066660E-B7B6-4C6B-911D-F24C3DE7E574}" type="pres">
      <dgm:prSet presAssocID="{946E6C0B-DAD8-44DC-8694-F2ACD34E0DD9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CA653A8A-1E6D-4064-9C02-9747F0980B55}" type="pres">
      <dgm:prSet presAssocID="{5CE01975-8E69-412D-B7E3-35F52C49EE87}" presName="centerShape" presStyleLbl="node0" presStyleIdx="0" presStyleCnt="1" custScaleX="148405" custScaleY="130100"/>
      <dgm:spPr/>
      <dgm:t>
        <a:bodyPr/>
        <a:lstStyle/>
        <a:p>
          <a:endParaRPr lang="ru-RU"/>
        </a:p>
      </dgm:t>
    </dgm:pt>
    <dgm:pt modelId="{1348AC0D-C556-4D26-AB0A-559AFC1DBCCE}" type="pres">
      <dgm:prSet presAssocID="{3DC23608-BCD5-478B-9358-13A9BCE37AEE}" presName="Name9" presStyleLbl="parChTrans1D2" presStyleIdx="0" presStyleCnt="8"/>
      <dgm:spPr/>
    </dgm:pt>
    <dgm:pt modelId="{5BD0FDA7-911F-4A82-B902-9DA7D565221D}" type="pres">
      <dgm:prSet presAssocID="{3DC23608-BCD5-478B-9358-13A9BCE37AEE}" presName="connTx" presStyleLbl="parChTrans1D2" presStyleIdx="0" presStyleCnt="8"/>
      <dgm:spPr/>
    </dgm:pt>
    <dgm:pt modelId="{B9766CD2-C31C-4222-B801-118CE2F09B93}" type="pres">
      <dgm:prSet presAssocID="{2737AB01-B416-4D81-9A9B-39B16D58F1DB}" presName="node" presStyleLbl="node1" presStyleIdx="0" presStyleCnt="8" custScaleX="148405" custScaleY="1301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EC1A70-6FE9-46A3-ADDE-8212E6450154}" type="pres">
      <dgm:prSet presAssocID="{6FD13305-2812-47FC-9439-BB378BC6955D}" presName="Name9" presStyleLbl="parChTrans1D2" presStyleIdx="1" presStyleCnt="8"/>
      <dgm:spPr/>
    </dgm:pt>
    <dgm:pt modelId="{C1B2BF7A-17B9-4A15-A90F-05415BE2B239}" type="pres">
      <dgm:prSet presAssocID="{6FD13305-2812-47FC-9439-BB378BC6955D}" presName="connTx" presStyleLbl="parChTrans1D2" presStyleIdx="1" presStyleCnt="8"/>
      <dgm:spPr/>
    </dgm:pt>
    <dgm:pt modelId="{5A660006-D25B-4819-8AEF-1CF5CE9F9F76}" type="pres">
      <dgm:prSet presAssocID="{19E7A8D0-CFFE-430F-A385-B2FB3641B085}" presName="node" presStyleLbl="node1" presStyleIdx="1" presStyleCnt="8" custScaleX="148405" custScaleY="1301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C8B3DE-6271-4914-9FF7-1FA39055334F}" type="pres">
      <dgm:prSet presAssocID="{85D669A7-D003-4E93-B7F1-7535110DF4BC}" presName="Name9" presStyleLbl="parChTrans1D2" presStyleIdx="2" presStyleCnt="8"/>
      <dgm:spPr/>
    </dgm:pt>
    <dgm:pt modelId="{E04FF1DE-03ED-4C7B-83A3-C77190CCB369}" type="pres">
      <dgm:prSet presAssocID="{85D669A7-D003-4E93-B7F1-7535110DF4BC}" presName="connTx" presStyleLbl="parChTrans1D2" presStyleIdx="2" presStyleCnt="8"/>
      <dgm:spPr/>
    </dgm:pt>
    <dgm:pt modelId="{0E699B72-FA0B-4AD4-A04C-1463183F7B4F}" type="pres">
      <dgm:prSet presAssocID="{DBB2048B-8954-4333-A080-F643F0273A99}" presName="node" presStyleLbl="node1" presStyleIdx="2" presStyleCnt="8" custScaleX="148405" custScaleY="1301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8AC4D9-C581-46F2-9001-5D2729B235F2}" type="pres">
      <dgm:prSet presAssocID="{53362B62-A4D0-43A0-98CB-C9A5A6073655}" presName="Name9" presStyleLbl="parChTrans1D2" presStyleIdx="3" presStyleCnt="8"/>
      <dgm:spPr/>
    </dgm:pt>
    <dgm:pt modelId="{5925A0E3-CBE5-4AEC-A363-491E2DBCC495}" type="pres">
      <dgm:prSet presAssocID="{53362B62-A4D0-43A0-98CB-C9A5A6073655}" presName="connTx" presStyleLbl="parChTrans1D2" presStyleIdx="3" presStyleCnt="8"/>
      <dgm:spPr/>
    </dgm:pt>
    <dgm:pt modelId="{C6D87CDB-9909-4D4A-8E7C-A687BB5BAF86}" type="pres">
      <dgm:prSet presAssocID="{AEA12B08-9D59-426D-B4EF-A9DFEB993F1F}" presName="node" presStyleLbl="node1" presStyleIdx="3" presStyleCnt="8" custScaleX="148405" custScaleY="1301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6C0623-DC56-481C-A797-2A1CC62DEDD5}" type="pres">
      <dgm:prSet presAssocID="{09B6398D-306E-4D83-BD3A-2ACB0ED2E15E}" presName="Name9" presStyleLbl="parChTrans1D2" presStyleIdx="4" presStyleCnt="8"/>
      <dgm:spPr/>
    </dgm:pt>
    <dgm:pt modelId="{6AF25CF6-8FFF-41E1-9CEE-3A9ACA5F8143}" type="pres">
      <dgm:prSet presAssocID="{09B6398D-306E-4D83-BD3A-2ACB0ED2E15E}" presName="connTx" presStyleLbl="parChTrans1D2" presStyleIdx="4" presStyleCnt="8"/>
      <dgm:spPr/>
    </dgm:pt>
    <dgm:pt modelId="{1F78B4F3-CDE0-48A9-8FEE-51EF17078CD4}" type="pres">
      <dgm:prSet presAssocID="{FBD5E1C2-5FB4-4686-BE2E-5954E8DB7A7E}" presName="node" presStyleLbl="node1" presStyleIdx="4" presStyleCnt="8" custScaleX="148405" custScaleY="130100">
        <dgm:presLayoutVars>
          <dgm:bulletEnabled val="1"/>
        </dgm:presLayoutVars>
      </dgm:prSet>
      <dgm:spPr/>
    </dgm:pt>
    <dgm:pt modelId="{0598F022-8286-42C1-A377-8C8A3393C557}" type="pres">
      <dgm:prSet presAssocID="{E5412F15-BEC8-43E7-807A-1B96920295BB}" presName="Name9" presStyleLbl="parChTrans1D2" presStyleIdx="5" presStyleCnt="8"/>
      <dgm:spPr/>
    </dgm:pt>
    <dgm:pt modelId="{3F7CE089-E40C-4758-91D5-A34E9A5079F4}" type="pres">
      <dgm:prSet presAssocID="{E5412F15-BEC8-43E7-807A-1B96920295BB}" presName="connTx" presStyleLbl="parChTrans1D2" presStyleIdx="5" presStyleCnt="8"/>
      <dgm:spPr/>
    </dgm:pt>
    <dgm:pt modelId="{00866F1C-5C53-47E8-A75F-D53DE8D7F035}" type="pres">
      <dgm:prSet presAssocID="{7AC494EC-F940-4985-AAA1-1B70BEBDBFE2}" presName="node" presStyleLbl="node1" presStyleIdx="5" presStyleCnt="8" custScaleX="148405" custScaleY="1301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A1BA72-9872-45A1-BDC9-10CB69FAA6F3}" type="pres">
      <dgm:prSet presAssocID="{1D0F86C1-FBE5-4CA2-A9F6-A185240A13D6}" presName="Name9" presStyleLbl="parChTrans1D2" presStyleIdx="6" presStyleCnt="8"/>
      <dgm:spPr/>
    </dgm:pt>
    <dgm:pt modelId="{FE2BB2D6-782C-4A3B-A1E0-5F18F93A113A}" type="pres">
      <dgm:prSet presAssocID="{1D0F86C1-FBE5-4CA2-A9F6-A185240A13D6}" presName="connTx" presStyleLbl="parChTrans1D2" presStyleIdx="6" presStyleCnt="8"/>
      <dgm:spPr/>
    </dgm:pt>
    <dgm:pt modelId="{55DCF55F-ABC5-41D4-9B5D-D82C414BB07C}" type="pres">
      <dgm:prSet presAssocID="{AEC6370F-87D6-40D9-8435-A0666BFA2806}" presName="node" presStyleLbl="node1" presStyleIdx="6" presStyleCnt="8" custScaleX="148405" custScaleY="130100">
        <dgm:presLayoutVars>
          <dgm:bulletEnabled val="1"/>
        </dgm:presLayoutVars>
      </dgm:prSet>
      <dgm:spPr/>
    </dgm:pt>
    <dgm:pt modelId="{1CDD118E-42B3-44C8-BEEE-F4C26F85A3A4}" type="pres">
      <dgm:prSet presAssocID="{AD07CA29-B12B-4980-848C-D9A20EF3291C}" presName="Name9" presStyleLbl="parChTrans1D2" presStyleIdx="7" presStyleCnt="8"/>
      <dgm:spPr/>
    </dgm:pt>
    <dgm:pt modelId="{9EB422F2-A0C5-46EA-BB7D-9E47167D638C}" type="pres">
      <dgm:prSet presAssocID="{AD07CA29-B12B-4980-848C-D9A20EF3291C}" presName="connTx" presStyleLbl="parChTrans1D2" presStyleIdx="7" presStyleCnt="8"/>
      <dgm:spPr/>
    </dgm:pt>
    <dgm:pt modelId="{48A707C2-0B85-4784-A46B-17B3B31DD68B}" type="pres">
      <dgm:prSet presAssocID="{37A76D46-06EB-4CF4-9157-036EF2265239}" presName="node" presStyleLbl="node1" presStyleIdx="7" presStyleCnt="8" custScaleX="148405" custScaleY="130100">
        <dgm:presLayoutVars>
          <dgm:bulletEnabled val="1"/>
        </dgm:presLayoutVars>
      </dgm:prSet>
      <dgm:spPr/>
    </dgm:pt>
  </dgm:ptLst>
  <dgm:cxnLst>
    <dgm:cxn modelId="{6764788B-92F5-4EF2-BF4A-8436157A4E39}" type="presOf" srcId="{1D0F86C1-FBE5-4CA2-A9F6-A185240A13D6}" destId="{FE2BB2D6-782C-4A3B-A1E0-5F18F93A113A}" srcOrd="1" destOrd="0" presId="urn:microsoft.com/office/officeart/2005/8/layout/radial1"/>
    <dgm:cxn modelId="{A7889F70-8E49-400D-BB14-F5EB60CA3CF4}" srcId="{5CE01975-8E69-412D-B7E3-35F52C49EE87}" destId="{AEC6370F-87D6-40D9-8435-A0666BFA2806}" srcOrd="6" destOrd="0" parTransId="{1D0F86C1-FBE5-4CA2-A9F6-A185240A13D6}" sibTransId="{949762F5-90E1-4C60-A3DF-10D5A49D044B}"/>
    <dgm:cxn modelId="{5C2DFA70-1A9F-491A-9794-36C69C77A1AF}" type="presOf" srcId="{AD07CA29-B12B-4980-848C-D9A20EF3291C}" destId="{9EB422F2-A0C5-46EA-BB7D-9E47167D638C}" srcOrd="1" destOrd="0" presId="urn:microsoft.com/office/officeart/2005/8/layout/radial1"/>
    <dgm:cxn modelId="{B0B95090-0886-42AD-B2A2-8EF23D83B949}" type="presOf" srcId="{37A76D46-06EB-4CF4-9157-036EF2265239}" destId="{48A707C2-0B85-4784-A46B-17B3B31DD68B}" srcOrd="0" destOrd="0" presId="urn:microsoft.com/office/officeart/2005/8/layout/radial1"/>
    <dgm:cxn modelId="{1A8BB374-8ED1-498E-83B7-17F64E46E8E8}" srcId="{5CE01975-8E69-412D-B7E3-35F52C49EE87}" destId="{AEA12B08-9D59-426D-B4EF-A9DFEB993F1F}" srcOrd="3" destOrd="0" parTransId="{53362B62-A4D0-43A0-98CB-C9A5A6073655}" sibTransId="{EB05DBDB-2D91-4427-A352-AFB385F746FB}"/>
    <dgm:cxn modelId="{73E546DF-375E-4F63-B266-E8EA8999B94E}" srcId="{5CE01975-8E69-412D-B7E3-35F52C49EE87}" destId="{DBB2048B-8954-4333-A080-F643F0273A99}" srcOrd="2" destOrd="0" parTransId="{85D669A7-D003-4E93-B7F1-7535110DF4BC}" sibTransId="{3FA066EB-ADEF-4070-A6CE-BB17F1EBBA1D}"/>
    <dgm:cxn modelId="{E050A27A-9BA5-401F-87FC-AE3267198CAA}" type="presOf" srcId="{53362B62-A4D0-43A0-98CB-C9A5A6073655}" destId="{5925A0E3-CBE5-4AEC-A363-491E2DBCC495}" srcOrd="1" destOrd="0" presId="urn:microsoft.com/office/officeart/2005/8/layout/radial1"/>
    <dgm:cxn modelId="{2D6C551C-8A2F-4D3C-9135-F26499529625}" type="presOf" srcId="{85D669A7-D003-4E93-B7F1-7535110DF4BC}" destId="{E04FF1DE-03ED-4C7B-83A3-C77190CCB369}" srcOrd="1" destOrd="0" presId="urn:microsoft.com/office/officeart/2005/8/layout/radial1"/>
    <dgm:cxn modelId="{8FCFD415-C492-43DD-B64C-D572A6521364}" srcId="{5CE01975-8E69-412D-B7E3-35F52C49EE87}" destId="{2737AB01-B416-4D81-9A9B-39B16D58F1DB}" srcOrd="0" destOrd="0" parTransId="{3DC23608-BCD5-478B-9358-13A9BCE37AEE}" sibTransId="{B7765D53-18DD-43FE-9D1D-BF03E367C8EB}"/>
    <dgm:cxn modelId="{F13DB6FF-9FCB-4263-A6C1-6B6C6E1945A5}" type="presOf" srcId="{AEC6370F-87D6-40D9-8435-A0666BFA2806}" destId="{55DCF55F-ABC5-41D4-9B5D-D82C414BB07C}" srcOrd="0" destOrd="0" presId="urn:microsoft.com/office/officeart/2005/8/layout/radial1"/>
    <dgm:cxn modelId="{F1C61637-CA8C-464D-8FFE-FD2AF0CE5417}" type="presOf" srcId="{19E7A8D0-CFFE-430F-A385-B2FB3641B085}" destId="{5A660006-D25B-4819-8AEF-1CF5CE9F9F76}" srcOrd="0" destOrd="0" presId="urn:microsoft.com/office/officeart/2005/8/layout/radial1"/>
    <dgm:cxn modelId="{35B53C95-D8F5-412A-95F5-E4D79912788D}" srcId="{5CE01975-8E69-412D-B7E3-35F52C49EE87}" destId="{7AC494EC-F940-4985-AAA1-1B70BEBDBFE2}" srcOrd="5" destOrd="0" parTransId="{E5412F15-BEC8-43E7-807A-1B96920295BB}" sibTransId="{69919AF3-6A54-403A-B45F-46F869B5E78F}"/>
    <dgm:cxn modelId="{E8337CBB-91BE-48CA-AFA2-397CBC9C14F5}" type="presOf" srcId="{2737AB01-B416-4D81-9A9B-39B16D58F1DB}" destId="{B9766CD2-C31C-4222-B801-118CE2F09B93}" srcOrd="0" destOrd="0" presId="urn:microsoft.com/office/officeart/2005/8/layout/radial1"/>
    <dgm:cxn modelId="{F9718DC9-6C28-4C7B-B2CC-CA5B733483FA}" type="presOf" srcId="{85D669A7-D003-4E93-B7F1-7535110DF4BC}" destId="{24C8B3DE-6271-4914-9FF7-1FA39055334F}" srcOrd="0" destOrd="0" presId="urn:microsoft.com/office/officeart/2005/8/layout/radial1"/>
    <dgm:cxn modelId="{944BC6AF-769E-47E4-8D46-A6F443B3F67B}" type="presOf" srcId="{09B6398D-306E-4D83-BD3A-2ACB0ED2E15E}" destId="{6AF25CF6-8FFF-41E1-9CEE-3A9ACA5F8143}" srcOrd="1" destOrd="0" presId="urn:microsoft.com/office/officeart/2005/8/layout/radial1"/>
    <dgm:cxn modelId="{96E8B9DB-A101-48B1-B193-BA9F0FEDA453}" srcId="{5CE01975-8E69-412D-B7E3-35F52C49EE87}" destId="{19E7A8D0-CFFE-430F-A385-B2FB3641B085}" srcOrd="1" destOrd="0" parTransId="{6FD13305-2812-47FC-9439-BB378BC6955D}" sibTransId="{93585340-026E-4F29-AB8F-CD9A92051AAD}"/>
    <dgm:cxn modelId="{64872B4A-7A88-436A-844B-3A2EF8BDFD06}" type="presOf" srcId="{946E6C0B-DAD8-44DC-8694-F2ACD34E0DD9}" destId="{6066660E-B7B6-4C6B-911D-F24C3DE7E574}" srcOrd="0" destOrd="0" presId="urn:microsoft.com/office/officeart/2005/8/layout/radial1"/>
    <dgm:cxn modelId="{E60C4DAF-6307-4919-AF97-0CCFE822E5B0}" type="presOf" srcId="{DBB2048B-8954-4333-A080-F643F0273A99}" destId="{0E699B72-FA0B-4AD4-A04C-1463183F7B4F}" srcOrd="0" destOrd="0" presId="urn:microsoft.com/office/officeart/2005/8/layout/radial1"/>
    <dgm:cxn modelId="{3BEC5EAC-92B6-4F39-AB38-8D7C46A158B5}" srcId="{5CE01975-8E69-412D-B7E3-35F52C49EE87}" destId="{FBD5E1C2-5FB4-4686-BE2E-5954E8DB7A7E}" srcOrd="4" destOrd="0" parTransId="{09B6398D-306E-4D83-BD3A-2ACB0ED2E15E}" sibTransId="{E3BA91CB-3AE1-4D36-8A5D-BAA90F6014F7}"/>
    <dgm:cxn modelId="{07FE9A3A-4BDF-47DD-B648-74E3BE3EA4DC}" type="presOf" srcId="{AEA12B08-9D59-426D-B4EF-A9DFEB993F1F}" destId="{C6D87CDB-9909-4D4A-8E7C-A687BB5BAF86}" srcOrd="0" destOrd="0" presId="urn:microsoft.com/office/officeart/2005/8/layout/radial1"/>
    <dgm:cxn modelId="{533C83CC-6380-400A-AC6C-283B6912B1C4}" type="presOf" srcId="{6FD13305-2812-47FC-9439-BB378BC6955D}" destId="{C1B2BF7A-17B9-4A15-A90F-05415BE2B239}" srcOrd="1" destOrd="0" presId="urn:microsoft.com/office/officeart/2005/8/layout/radial1"/>
    <dgm:cxn modelId="{EDC192F1-089F-4C20-BAC6-0E4CB95A748F}" type="presOf" srcId="{53362B62-A4D0-43A0-98CB-C9A5A6073655}" destId="{F38AC4D9-C581-46F2-9001-5D2729B235F2}" srcOrd="0" destOrd="0" presId="urn:microsoft.com/office/officeart/2005/8/layout/radial1"/>
    <dgm:cxn modelId="{33D43ACA-42A6-4806-8AC4-DC48532BC6D3}" type="presOf" srcId="{E5412F15-BEC8-43E7-807A-1B96920295BB}" destId="{0598F022-8286-42C1-A377-8C8A3393C557}" srcOrd="0" destOrd="0" presId="urn:microsoft.com/office/officeart/2005/8/layout/radial1"/>
    <dgm:cxn modelId="{621F64C0-D48C-4E6B-A138-A02EEF9A3370}" type="presOf" srcId="{6FD13305-2812-47FC-9439-BB378BC6955D}" destId="{3BEC1A70-6FE9-46A3-ADDE-8212E6450154}" srcOrd="0" destOrd="0" presId="urn:microsoft.com/office/officeart/2005/8/layout/radial1"/>
    <dgm:cxn modelId="{8B942521-C991-487B-A868-5954D46D1EF2}" type="presOf" srcId="{3DC23608-BCD5-478B-9358-13A9BCE37AEE}" destId="{5BD0FDA7-911F-4A82-B902-9DA7D565221D}" srcOrd="1" destOrd="0" presId="urn:microsoft.com/office/officeart/2005/8/layout/radial1"/>
    <dgm:cxn modelId="{C117F888-BCFF-413E-8191-2B5E70B6B5BA}" type="presOf" srcId="{09B6398D-306E-4D83-BD3A-2ACB0ED2E15E}" destId="{7C6C0623-DC56-481C-A797-2A1CC62DEDD5}" srcOrd="0" destOrd="0" presId="urn:microsoft.com/office/officeart/2005/8/layout/radial1"/>
    <dgm:cxn modelId="{CAD3069C-AFB1-4CF5-8C4E-7BA68CBCBC00}" type="presOf" srcId="{E5412F15-BEC8-43E7-807A-1B96920295BB}" destId="{3F7CE089-E40C-4758-91D5-A34E9A5079F4}" srcOrd="1" destOrd="0" presId="urn:microsoft.com/office/officeart/2005/8/layout/radial1"/>
    <dgm:cxn modelId="{C0EDEDA9-B72B-4D61-810A-7CD075E89CDA}" srcId="{946E6C0B-DAD8-44DC-8694-F2ACD34E0DD9}" destId="{5CE01975-8E69-412D-B7E3-35F52C49EE87}" srcOrd="0" destOrd="0" parTransId="{BB5E0C77-CD9C-4947-95A7-7CBC3A415056}" sibTransId="{4C5540E9-2C51-4708-9C6E-7B404591B2A8}"/>
    <dgm:cxn modelId="{074D6343-0EC3-4831-820A-CD20C8A783D7}" srcId="{5CE01975-8E69-412D-B7E3-35F52C49EE87}" destId="{37A76D46-06EB-4CF4-9157-036EF2265239}" srcOrd="7" destOrd="0" parTransId="{AD07CA29-B12B-4980-848C-D9A20EF3291C}" sibTransId="{36C914DC-EEC5-44B9-ACA5-470CDE81BD3B}"/>
    <dgm:cxn modelId="{CB64F376-CEE1-4C17-9A08-AB775A41FEDE}" type="presOf" srcId="{3DC23608-BCD5-478B-9358-13A9BCE37AEE}" destId="{1348AC0D-C556-4D26-AB0A-559AFC1DBCCE}" srcOrd="0" destOrd="0" presId="urn:microsoft.com/office/officeart/2005/8/layout/radial1"/>
    <dgm:cxn modelId="{F10422EA-7DC4-4C63-8EAB-91D30E81FDA7}" type="presOf" srcId="{7AC494EC-F940-4985-AAA1-1B70BEBDBFE2}" destId="{00866F1C-5C53-47E8-A75F-D53DE8D7F035}" srcOrd="0" destOrd="0" presId="urn:microsoft.com/office/officeart/2005/8/layout/radial1"/>
    <dgm:cxn modelId="{ECDF71EA-4170-42FE-A755-72420D1DF14C}" type="presOf" srcId="{FBD5E1C2-5FB4-4686-BE2E-5954E8DB7A7E}" destId="{1F78B4F3-CDE0-48A9-8FEE-51EF17078CD4}" srcOrd="0" destOrd="0" presId="urn:microsoft.com/office/officeart/2005/8/layout/radial1"/>
    <dgm:cxn modelId="{4F8285EF-8A6E-479E-8461-C53E3AE49EE5}" type="presOf" srcId="{AD07CA29-B12B-4980-848C-D9A20EF3291C}" destId="{1CDD118E-42B3-44C8-BEEE-F4C26F85A3A4}" srcOrd="0" destOrd="0" presId="urn:microsoft.com/office/officeart/2005/8/layout/radial1"/>
    <dgm:cxn modelId="{721FADC2-A0F6-4657-9447-7CD958541E15}" type="presOf" srcId="{5CE01975-8E69-412D-B7E3-35F52C49EE87}" destId="{CA653A8A-1E6D-4064-9C02-9747F0980B55}" srcOrd="0" destOrd="0" presId="urn:microsoft.com/office/officeart/2005/8/layout/radial1"/>
    <dgm:cxn modelId="{B80396C0-5580-43F7-A618-B73410D97740}" type="presOf" srcId="{1D0F86C1-FBE5-4CA2-A9F6-A185240A13D6}" destId="{4BA1BA72-9872-45A1-BDC9-10CB69FAA6F3}" srcOrd="0" destOrd="0" presId="urn:microsoft.com/office/officeart/2005/8/layout/radial1"/>
    <dgm:cxn modelId="{38593523-A5FF-46E6-B8CC-CC09765BA0B0}" type="presParOf" srcId="{6066660E-B7B6-4C6B-911D-F24C3DE7E574}" destId="{CA653A8A-1E6D-4064-9C02-9747F0980B55}" srcOrd="0" destOrd="0" presId="urn:microsoft.com/office/officeart/2005/8/layout/radial1"/>
    <dgm:cxn modelId="{CEF4A5E2-157E-475B-B1C6-6CA3F5B7C361}" type="presParOf" srcId="{6066660E-B7B6-4C6B-911D-F24C3DE7E574}" destId="{1348AC0D-C556-4D26-AB0A-559AFC1DBCCE}" srcOrd="1" destOrd="0" presId="urn:microsoft.com/office/officeart/2005/8/layout/radial1"/>
    <dgm:cxn modelId="{D3BA19A3-3E6B-4FEE-9D47-FB462E7DED6A}" type="presParOf" srcId="{1348AC0D-C556-4D26-AB0A-559AFC1DBCCE}" destId="{5BD0FDA7-911F-4A82-B902-9DA7D565221D}" srcOrd="0" destOrd="0" presId="urn:microsoft.com/office/officeart/2005/8/layout/radial1"/>
    <dgm:cxn modelId="{6A953C64-CEE2-4947-909D-1987BCC5C11A}" type="presParOf" srcId="{6066660E-B7B6-4C6B-911D-F24C3DE7E574}" destId="{B9766CD2-C31C-4222-B801-118CE2F09B93}" srcOrd="2" destOrd="0" presId="urn:microsoft.com/office/officeart/2005/8/layout/radial1"/>
    <dgm:cxn modelId="{6CAAC063-DCD9-4921-BA72-A0BCFBEF1C5F}" type="presParOf" srcId="{6066660E-B7B6-4C6B-911D-F24C3DE7E574}" destId="{3BEC1A70-6FE9-46A3-ADDE-8212E6450154}" srcOrd="3" destOrd="0" presId="urn:microsoft.com/office/officeart/2005/8/layout/radial1"/>
    <dgm:cxn modelId="{4C07AABF-E0F3-4A69-A099-17AB62AC3D40}" type="presParOf" srcId="{3BEC1A70-6FE9-46A3-ADDE-8212E6450154}" destId="{C1B2BF7A-17B9-4A15-A90F-05415BE2B239}" srcOrd="0" destOrd="0" presId="urn:microsoft.com/office/officeart/2005/8/layout/radial1"/>
    <dgm:cxn modelId="{84C956B6-CB0D-4A71-BF5C-EB515EFB1AFE}" type="presParOf" srcId="{6066660E-B7B6-4C6B-911D-F24C3DE7E574}" destId="{5A660006-D25B-4819-8AEF-1CF5CE9F9F76}" srcOrd="4" destOrd="0" presId="urn:microsoft.com/office/officeart/2005/8/layout/radial1"/>
    <dgm:cxn modelId="{8927384C-0C4E-46C3-8DF5-CA74DEE88E6B}" type="presParOf" srcId="{6066660E-B7B6-4C6B-911D-F24C3DE7E574}" destId="{24C8B3DE-6271-4914-9FF7-1FA39055334F}" srcOrd="5" destOrd="0" presId="urn:microsoft.com/office/officeart/2005/8/layout/radial1"/>
    <dgm:cxn modelId="{91A417D5-008B-4BBE-94B3-164BACFA4C6C}" type="presParOf" srcId="{24C8B3DE-6271-4914-9FF7-1FA39055334F}" destId="{E04FF1DE-03ED-4C7B-83A3-C77190CCB369}" srcOrd="0" destOrd="0" presId="urn:microsoft.com/office/officeart/2005/8/layout/radial1"/>
    <dgm:cxn modelId="{F417BEF8-BC84-4E39-9AE7-5CAA111FDFA9}" type="presParOf" srcId="{6066660E-B7B6-4C6B-911D-F24C3DE7E574}" destId="{0E699B72-FA0B-4AD4-A04C-1463183F7B4F}" srcOrd="6" destOrd="0" presId="urn:microsoft.com/office/officeart/2005/8/layout/radial1"/>
    <dgm:cxn modelId="{67B3D345-DD4E-4AB1-A3C2-C788A769B21B}" type="presParOf" srcId="{6066660E-B7B6-4C6B-911D-F24C3DE7E574}" destId="{F38AC4D9-C581-46F2-9001-5D2729B235F2}" srcOrd="7" destOrd="0" presId="urn:microsoft.com/office/officeart/2005/8/layout/radial1"/>
    <dgm:cxn modelId="{25D15C89-9C82-42F6-BEBC-2C5CED05555A}" type="presParOf" srcId="{F38AC4D9-C581-46F2-9001-5D2729B235F2}" destId="{5925A0E3-CBE5-4AEC-A363-491E2DBCC495}" srcOrd="0" destOrd="0" presId="urn:microsoft.com/office/officeart/2005/8/layout/radial1"/>
    <dgm:cxn modelId="{34D99464-2B0A-4A9C-9B7B-B1FFFEC4CECA}" type="presParOf" srcId="{6066660E-B7B6-4C6B-911D-F24C3DE7E574}" destId="{C6D87CDB-9909-4D4A-8E7C-A687BB5BAF86}" srcOrd="8" destOrd="0" presId="urn:microsoft.com/office/officeart/2005/8/layout/radial1"/>
    <dgm:cxn modelId="{D5C5EB1B-F57C-42AC-B4E4-CC9AD12AC67F}" type="presParOf" srcId="{6066660E-B7B6-4C6B-911D-F24C3DE7E574}" destId="{7C6C0623-DC56-481C-A797-2A1CC62DEDD5}" srcOrd="9" destOrd="0" presId="urn:microsoft.com/office/officeart/2005/8/layout/radial1"/>
    <dgm:cxn modelId="{348B0EC4-C789-4DA6-9925-BEBACFFF5A39}" type="presParOf" srcId="{7C6C0623-DC56-481C-A797-2A1CC62DEDD5}" destId="{6AF25CF6-8FFF-41E1-9CEE-3A9ACA5F8143}" srcOrd="0" destOrd="0" presId="urn:microsoft.com/office/officeart/2005/8/layout/radial1"/>
    <dgm:cxn modelId="{FFA4FD2E-E6D9-40EB-AD59-7AC2E3987814}" type="presParOf" srcId="{6066660E-B7B6-4C6B-911D-F24C3DE7E574}" destId="{1F78B4F3-CDE0-48A9-8FEE-51EF17078CD4}" srcOrd="10" destOrd="0" presId="urn:microsoft.com/office/officeart/2005/8/layout/radial1"/>
    <dgm:cxn modelId="{65B0B511-2E16-4F2B-BB7C-2E45C0EC49FA}" type="presParOf" srcId="{6066660E-B7B6-4C6B-911D-F24C3DE7E574}" destId="{0598F022-8286-42C1-A377-8C8A3393C557}" srcOrd="11" destOrd="0" presId="urn:microsoft.com/office/officeart/2005/8/layout/radial1"/>
    <dgm:cxn modelId="{28F7A4F1-6F38-461F-9EFF-55BF1137F2B0}" type="presParOf" srcId="{0598F022-8286-42C1-A377-8C8A3393C557}" destId="{3F7CE089-E40C-4758-91D5-A34E9A5079F4}" srcOrd="0" destOrd="0" presId="urn:microsoft.com/office/officeart/2005/8/layout/radial1"/>
    <dgm:cxn modelId="{2974BE91-6791-42AF-8AD1-8EF1D7FADF94}" type="presParOf" srcId="{6066660E-B7B6-4C6B-911D-F24C3DE7E574}" destId="{00866F1C-5C53-47E8-A75F-D53DE8D7F035}" srcOrd="12" destOrd="0" presId="urn:microsoft.com/office/officeart/2005/8/layout/radial1"/>
    <dgm:cxn modelId="{FDA86B5B-7098-4314-A048-548C84C86DD4}" type="presParOf" srcId="{6066660E-B7B6-4C6B-911D-F24C3DE7E574}" destId="{4BA1BA72-9872-45A1-BDC9-10CB69FAA6F3}" srcOrd="13" destOrd="0" presId="urn:microsoft.com/office/officeart/2005/8/layout/radial1"/>
    <dgm:cxn modelId="{375BDE6E-732C-4CC4-B549-C1CA4819D775}" type="presParOf" srcId="{4BA1BA72-9872-45A1-BDC9-10CB69FAA6F3}" destId="{FE2BB2D6-782C-4A3B-A1E0-5F18F93A113A}" srcOrd="0" destOrd="0" presId="urn:microsoft.com/office/officeart/2005/8/layout/radial1"/>
    <dgm:cxn modelId="{CD5D9033-0E5D-44CC-BE96-486A5F9B727D}" type="presParOf" srcId="{6066660E-B7B6-4C6B-911D-F24C3DE7E574}" destId="{55DCF55F-ABC5-41D4-9B5D-D82C414BB07C}" srcOrd="14" destOrd="0" presId="urn:microsoft.com/office/officeart/2005/8/layout/radial1"/>
    <dgm:cxn modelId="{863DA1C3-2339-4583-A59B-475D3172F503}" type="presParOf" srcId="{6066660E-B7B6-4C6B-911D-F24C3DE7E574}" destId="{1CDD118E-42B3-44C8-BEEE-F4C26F85A3A4}" srcOrd="15" destOrd="0" presId="urn:microsoft.com/office/officeart/2005/8/layout/radial1"/>
    <dgm:cxn modelId="{01E0C5E1-06E5-49F2-AE5A-69BA4766C4C5}" type="presParOf" srcId="{1CDD118E-42B3-44C8-BEEE-F4C26F85A3A4}" destId="{9EB422F2-A0C5-46EA-BB7D-9E47167D638C}" srcOrd="0" destOrd="0" presId="urn:microsoft.com/office/officeart/2005/8/layout/radial1"/>
    <dgm:cxn modelId="{C0FF31A6-81BC-4F47-B50C-E169312759FE}" type="presParOf" srcId="{6066660E-B7B6-4C6B-911D-F24C3DE7E574}" destId="{48A707C2-0B85-4784-A46B-17B3B31DD68B}" srcOrd="1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2833E1A-0788-49EE-A954-61785D39582A}" type="doc">
      <dgm:prSet loTypeId="urn:microsoft.com/office/officeart/2005/8/layout/chevron2" loCatId="list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8141F5DF-9EC2-495E-A2F7-E696A4E47BC7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1</a:t>
          </a:r>
          <a:endParaRPr lang="ru-RU" b="1" dirty="0">
            <a:solidFill>
              <a:schemeClr val="tx1"/>
            </a:solidFill>
          </a:endParaRPr>
        </a:p>
      </dgm:t>
    </dgm:pt>
    <dgm:pt modelId="{BB295CED-A5C5-482C-A165-C0D7BC83241D}" type="parTrans" cxnId="{E0E2389A-9CA0-48F3-BD94-084C5E9C13DA}">
      <dgm:prSet/>
      <dgm:spPr/>
      <dgm:t>
        <a:bodyPr/>
        <a:lstStyle/>
        <a:p>
          <a:endParaRPr lang="ru-RU"/>
        </a:p>
      </dgm:t>
    </dgm:pt>
    <dgm:pt modelId="{EF0F5A25-64C0-4718-8FF0-93E6D9F86207}" type="sibTrans" cxnId="{E0E2389A-9CA0-48F3-BD94-084C5E9C13DA}">
      <dgm:prSet/>
      <dgm:spPr/>
      <dgm:t>
        <a:bodyPr/>
        <a:lstStyle/>
        <a:p>
          <a:endParaRPr lang="ru-RU"/>
        </a:p>
      </dgm:t>
    </dgm:pt>
    <dgm:pt modelId="{7177DF43-B654-4957-9A37-A8FE892957DB}">
      <dgm:prSet phldrT="[Текст]" custT="1"/>
      <dgm:spPr/>
      <dgm:t>
        <a:bodyPr/>
        <a:lstStyle/>
        <a:p>
          <a:r>
            <a:rPr lang="ru-RU" sz="1000" b="1" dirty="0" smtClean="0"/>
            <a:t> Базовая профессиональная образовательная организация, обеспечивающая поддержку региональной системы инклюзивного профессионального образования лиц с инвалидностью и ОВЗ</a:t>
          </a:r>
          <a:endParaRPr lang="ru-RU" sz="1000" b="1" dirty="0"/>
        </a:p>
      </dgm:t>
    </dgm:pt>
    <dgm:pt modelId="{2ED185C0-D67D-4F94-AFDE-3A6062C07660}" type="parTrans" cxnId="{840CD6C8-A2D2-4D0C-9E53-284BC7E4CE97}">
      <dgm:prSet/>
      <dgm:spPr/>
      <dgm:t>
        <a:bodyPr/>
        <a:lstStyle/>
        <a:p>
          <a:endParaRPr lang="ru-RU"/>
        </a:p>
      </dgm:t>
    </dgm:pt>
    <dgm:pt modelId="{6B299A16-9EA9-4C84-A34B-DB61ED549EE5}" type="sibTrans" cxnId="{840CD6C8-A2D2-4D0C-9E53-284BC7E4CE97}">
      <dgm:prSet/>
      <dgm:spPr/>
      <dgm:t>
        <a:bodyPr/>
        <a:lstStyle/>
        <a:p>
          <a:endParaRPr lang="ru-RU"/>
        </a:p>
      </dgm:t>
    </dgm:pt>
    <dgm:pt modelId="{3E52706E-3630-40AE-9C54-60459C1BE7E7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3</a:t>
          </a:r>
          <a:endParaRPr lang="ru-RU" b="1" dirty="0">
            <a:solidFill>
              <a:schemeClr val="tx1"/>
            </a:solidFill>
          </a:endParaRPr>
        </a:p>
      </dgm:t>
    </dgm:pt>
    <dgm:pt modelId="{B9BF6D0E-2F6C-45BD-89D4-717E19718CEF}" type="parTrans" cxnId="{2B3A035E-9EC6-46EA-926E-82DBCC1F6799}">
      <dgm:prSet/>
      <dgm:spPr/>
      <dgm:t>
        <a:bodyPr/>
        <a:lstStyle/>
        <a:p>
          <a:endParaRPr lang="ru-RU"/>
        </a:p>
      </dgm:t>
    </dgm:pt>
    <dgm:pt modelId="{799113A1-48BC-48A7-B57D-87A7769302C8}" type="sibTrans" cxnId="{2B3A035E-9EC6-46EA-926E-82DBCC1F6799}">
      <dgm:prSet/>
      <dgm:spPr/>
      <dgm:t>
        <a:bodyPr/>
        <a:lstStyle/>
        <a:p>
          <a:endParaRPr lang="ru-RU"/>
        </a:p>
      </dgm:t>
    </dgm:pt>
    <dgm:pt modelId="{64EC219F-5077-470C-B1AF-2BA4FC2D5C87}">
      <dgm:prSet phldrT="[Текст]" custT="1"/>
      <dgm:spPr/>
      <dgm:t>
        <a:bodyPr/>
        <a:lstStyle/>
        <a:p>
          <a:r>
            <a:rPr lang="ru-RU" sz="1000" b="1" dirty="0" smtClean="0"/>
            <a:t> Ресурсный учебно-методический центр инклюзивного профессионального образования и профессионального обучения по направлению подготовки кадров «Сервис и туризм»</a:t>
          </a:r>
          <a:endParaRPr lang="ru-RU" sz="1000" b="1" dirty="0"/>
        </a:p>
      </dgm:t>
    </dgm:pt>
    <dgm:pt modelId="{2EBADDDA-961E-48F1-AF88-2E46BA842A32}" type="parTrans" cxnId="{0EE549D6-C404-4B0B-92D5-39F839FD9798}">
      <dgm:prSet/>
      <dgm:spPr/>
      <dgm:t>
        <a:bodyPr/>
        <a:lstStyle/>
        <a:p>
          <a:endParaRPr lang="ru-RU"/>
        </a:p>
      </dgm:t>
    </dgm:pt>
    <dgm:pt modelId="{3093335F-A062-4834-9511-BB671A9260AF}" type="sibTrans" cxnId="{0EE549D6-C404-4B0B-92D5-39F839FD9798}">
      <dgm:prSet/>
      <dgm:spPr/>
      <dgm:t>
        <a:bodyPr/>
        <a:lstStyle/>
        <a:p>
          <a:endParaRPr lang="ru-RU"/>
        </a:p>
      </dgm:t>
    </dgm:pt>
    <dgm:pt modelId="{38FE72AD-AE82-43BB-93CD-FB7FDFB878CC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4</a:t>
          </a:r>
          <a:endParaRPr lang="ru-RU" b="1" dirty="0">
            <a:solidFill>
              <a:schemeClr val="tx1"/>
            </a:solidFill>
          </a:endParaRPr>
        </a:p>
      </dgm:t>
    </dgm:pt>
    <dgm:pt modelId="{DEEF22CE-1502-44CF-9C07-30A48C89D2D9}" type="parTrans" cxnId="{71C9D0F4-738C-4747-A2C1-D0D1796961BD}">
      <dgm:prSet/>
      <dgm:spPr/>
      <dgm:t>
        <a:bodyPr/>
        <a:lstStyle/>
        <a:p>
          <a:endParaRPr lang="ru-RU"/>
        </a:p>
      </dgm:t>
    </dgm:pt>
    <dgm:pt modelId="{90327994-3407-4C77-BD43-7AA774C4F15C}" type="sibTrans" cxnId="{71C9D0F4-738C-4747-A2C1-D0D1796961BD}">
      <dgm:prSet/>
      <dgm:spPr/>
      <dgm:t>
        <a:bodyPr/>
        <a:lstStyle/>
        <a:p>
          <a:endParaRPr lang="ru-RU"/>
        </a:p>
      </dgm:t>
    </dgm:pt>
    <dgm:pt modelId="{84F5FB78-3D43-45E5-9236-94472463345F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5</a:t>
          </a:r>
          <a:endParaRPr lang="ru-RU" b="1" dirty="0">
            <a:solidFill>
              <a:schemeClr val="tx1"/>
            </a:solidFill>
          </a:endParaRPr>
        </a:p>
      </dgm:t>
    </dgm:pt>
    <dgm:pt modelId="{170ABE79-DF61-4FC3-ABD8-A74A64F1EA73}" type="parTrans" cxnId="{D0C83CD1-F424-4B4F-9498-9CDCEB129C88}">
      <dgm:prSet/>
      <dgm:spPr/>
      <dgm:t>
        <a:bodyPr/>
        <a:lstStyle/>
        <a:p>
          <a:endParaRPr lang="ru-RU"/>
        </a:p>
      </dgm:t>
    </dgm:pt>
    <dgm:pt modelId="{F51A91C1-57F5-4260-9A8F-AAAB9874F850}" type="sibTrans" cxnId="{D0C83CD1-F424-4B4F-9498-9CDCEB129C88}">
      <dgm:prSet/>
      <dgm:spPr/>
      <dgm:t>
        <a:bodyPr/>
        <a:lstStyle/>
        <a:p>
          <a:endParaRPr lang="ru-RU"/>
        </a:p>
      </dgm:t>
    </dgm:pt>
    <dgm:pt modelId="{4DD9739F-D52B-44A2-BB74-567F5A963567}">
      <dgm:prSet phldrT="[Текст]" custT="1"/>
      <dgm:spPr/>
      <dgm:t>
        <a:bodyPr/>
        <a:lstStyle/>
        <a:p>
          <a:r>
            <a:rPr lang="ru-RU" sz="1000" b="1" dirty="0" smtClean="0"/>
            <a:t> Региональная инновационная площадка по направлению «Социально-бытовое сопровождение обучающихся с ограниченными возможностями здоровья в профессиональном образовательном учреждении»</a:t>
          </a:r>
          <a:endParaRPr lang="ru-RU" sz="1000" b="1" dirty="0"/>
        </a:p>
      </dgm:t>
    </dgm:pt>
    <dgm:pt modelId="{B9164115-053E-497D-8BC4-7E39506E5915}" type="parTrans" cxnId="{E7EF2BB4-5CC7-406D-AD19-B53B2CD1E7FE}">
      <dgm:prSet/>
      <dgm:spPr/>
      <dgm:t>
        <a:bodyPr/>
        <a:lstStyle/>
        <a:p>
          <a:endParaRPr lang="ru-RU"/>
        </a:p>
      </dgm:t>
    </dgm:pt>
    <dgm:pt modelId="{4A96C473-E002-4B72-A5D9-C27B45637AF4}" type="sibTrans" cxnId="{E7EF2BB4-5CC7-406D-AD19-B53B2CD1E7FE}">
      <dgm:prSet/>
      <dgm:spPr/>
      <dgm:t>
        <a:bodyPr/>
        <a:lstStyle/>
        <a:p>
          <a:endParaRPr lang="ru-RU"/>
        </a:p>
      </dgm:t>
    </dgm:pt>
    <dgm:pt modelId="{F49CBFDE-7FFF-4A21-83FC-80415560AA37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6</a:t>
          </a:r>
          <a:endParaRPr lang="ru-RU" b="1" dirty="0">
            <a:solidFill>
              <a:schemeClr val="tx1"/>
            </a:solidFill>
          </a:endParaRPr>
        </a:p>
      </dgm:t>
    </dgm:pt>
    <dgm:pt modelId="{9E022A8F-3E96-4C95-A77C-B2B2CF719E1E}" type="parTrans" cxnId="{7A8C1B59-47B5-4961-9547-BE51C8F460B2}">
      <dgm:prSet/>
      <dgm:spPr/>
      <dgm:t>
        <a:bodyPr/>
        <a:lstStyle/>
        <a:p>
          <a:endParaRPr lang="ru-RU"/>
        </a:p>
      </dgm:t>
    </dgm:pt>
    <dgm:pt modelId="{16F9D075-9A7A-4450-A83E-42A8E2D97072}" type="sibTrans" cxnId="{7A8C1B59-47B5-4961-9547-BE51C8F460B2}">
      <dgm:prSet/>
      <dgm:spPr/>
      <dgm:t>
        <a:bodyPr/>
        <a:lstStyle/>
        <a:p>
          <a:endParaRPr lang="ru-RU"/>
        </a:p>
      </dgm:t>
    </dgm:pt>
    <dgm:pt modelId="{8EE6035A-198E-4AC2-A30F-2C87B97DEAB5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2</a:t>
          </a:r>
          <a:endParaRPr lang="ru-RU" b="1" dirty="0">
            <a:solidFill>
              <a:schemeClr val="tx1"/>
            </a:solidFill>
          </a:endParaRPr>
        </a:p>
      </dgm:t>
    </dgm:pt>
    <dgm:pt modelId="{7E7711CE-48CD-4C11-A67B-6FACE4BBA586}" type="sibTrans" cxnId="{1B37542A-03CE-408B-89C1-9D60FFD4DF23}">
      <dgm:prSet/>
      <dgm:spPr/>
      <dgm:t>
        <a:bodyPr/>
        <a:lstStyle/>
        <a:p>
          <a:endParaRPr lang="ru-RU"/>
        </a:p>
      </dgm:t>
    </dgm:pt>
    <dgm:pt modelId="{178EF85C-7030-4771-A25C-15CCA33E30F7}" type="parTrans" cxnId="{1B37542A-03CE-408B-89C1-9D60FFD4DF23}">
      <dgm:prSet/>
      <dgm:spPr/>
      <dgm:t>
        <a:bodyPr/>
        <a:lstStyle/>
        <a:p>
          <a:endParaRPr lang="ru-RU"/>
        </a:p>
      </dgm:t>
    </dgm:pt>
    <dgm:pt modelId="{0120BDBF-1C36-4005-8B3E-1EC8105D8526}">
      <dgm:prSet custT="1"/>
      <dgm:spPr/>
      <dgm:t>
        <a:bodyPr/>
        <a:lstStyle/>
        <a:p>
          <a:r>
            <a:rPr lang="ru-RU" sz="1000" b="1" dirty="0" smtClean="0"/>
            <a:t> Региональный центр развития движения «Абилимпикс»</a:t>
          </a:r>
          <a:endParaRPr lang="ru-RU" sz="1000" b="1" dirty="0"/>
        </a:p>
      </dgm:t>
    </dgm:pt>
    <dgm:pt modelId="{663EE7E3-43D7-4319-98DB-95042ACD36AC}" type="parTrans" cxnId="{BB591A15-1761-4861-937D-09A09FAC409A}">
      <dgm:prSet/>
      <dgm:spPr/>
      <dgm:t>
        <a:bodyPr/>
        <a:lstStyle/>
        <a:p>
          <a:endParaRPr lang="ru-RU"/>
        </a:p>
      </dgm:t>
    </dgm:pt>
    <dgm:pt modelId="{7404CE51-971B-4968-A727-7A005A1366EA}" type="sibTrans" cxnId="{BB591A15-1761-4861-937D-09A09FAC409A}">
      <dgm:prSet/>
      <dgm:spPr/>
      <dgm:t>
        <a:bodyPr/>
        <a:lstStyle/>
        <a:p>
          <a:endParaRPr lang="ru-RU"/>
        </a:p>
      </dgm:t>
    </dgm:pt>
    <dgm:pt modelId="{058A6D14-C218-46BA-98D7-4E0039563988}">
      <dgm:prSet custT="1"/>
      <dgm:spPr/>
      <dgm:t>
        <a:bodyPr/>
        <a:lstStyle/>
        <a:p>
          <a:r>
            <a:rPr lang="ru-RU" sz="1000" b="1" dirty="0" smtClean="0"/>
            <a:t> Ресурсный центр прототипирования и развития аддитивных технологий</a:t>
          </a:r>
          <a:endParaRPr lang="ru-RU" sz="1000" b="1" dirty="0"/>
        </a:p>
      </dgm:t>
    </dgm:pt>
    <dgm:pt modelId="{3E346282-06F5-4D59-B2ED-6782507D89B2}" type="parTrans" cxnId="{3794EE7A-BF15-4ADF-B135-ED20142CB14A}">
      <dgm:prSet/>
      <dgm:spPr/>
      <dgm:t>
        <a:bodyPr/>
        <a:lstStyle/>
        <a:p>
          <a:endParaRPr lang="ru-RU"/>
        </a:p>
      </dgm:t>
    </dgm:pt>
    <dgm:pt modelId="{799020CA-B59A-4846-AD36-CE1183856567}" type="sibTrans" cxnId="{3794EE7A-BF15-4ADF-B135-ED20142CB14A}">
      <dgm:prSet/>
      <dgm:spPr/>
      <dgm:t>
        <a:bodyPr/>
        <a:lstStyle/>
        <a:p>
          <a:endParaRPr lang="ru-RU"/>
        </a:p>
      </dgm:t>
    </dgm:pt>
    <dgm:pt modelId="{92505C9F-1614-4FB9-8DA7-40C48CAB5FDA}">
      <dgm:prSet custT="1"/>
      <dgm:spPr/>
      <dgm:t>
        <a:bodyPr/>
        <a:lstStyle/>
        <a:p>
          <a:r>
            <a:rPr lang="ru-RU" sz="1000" b="1" dirty="0" smtClean="0"/>
            <a:t> Развитие сетевого взаимодействия со школами города и близлежащих районов по организации и проведению на базе колледжа уроков «технология»</a:t>
          </a:r>
          <a:endParaRPr lang="ru-RU" sz="1000" b="1" dirty="0"/>
        </a:p>
      </dgm:t>
    </dgm:pt>
    <dgm:pt modelId="{44611F86-6734-404F-945A-E434F0CCD509}" type="parTrans" cxnId="{B95AD935-80A0-4EB4-B986-B646B89153D7}">
      <dgm:prSet/>
      <dgm:spPr/>
      <dgm:t>
        <a:bodyPr/>
        <a:lstStyle/>
        <a:p>
          <a:endParaRPr lang="ru-RU"/>
        </a:p>
      </dgm:t>
    </dgm:pt>
    <dgm:pt modelId="{FABC5D37-C975-4379-97FD-DDD7B6693064}" type="sibTrans" cxnId="{B95AD935-80A0-4EB4-B986-B646B89153D7}">
      <dgm:prSet/>
      <dgm:spPr/>
      <dgm:t>
        <a:bodyPr/>
        <a:lstStyle/>
        <a:p>
          <a:endParaRPr lang="ru-RU"/>
        </a:p>
      </dgm:t>
    </dgm:pt>
    <dgm:pt modelId="{5D95B89C-9A45-4117-B266-4AF208DB26BA}">
      <dgm:prSet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7</a:t>
          </a:r>
          <a:endParaRPr lang="ru-RU" b="1" dirty="0">
            <a:solidFill>
              <a:schemeClr val="tx1"/>
            </a:solidFill>
          </a:endParaRPr>
        </a:p>
      </dgm:t>
    </dgm:pt>
    <dgm:pt modelId="{EBFB4050-60EA-4C53-A2F4-28C57503C2A2}" type="parTrans" cxnId="{8291EF88-38D0-4B3D-B52C-2134A0D616A1}">
      <dgm:prSet/>
      <dgm:spPr/>
      <dgm:t>
        <a:bodyPr/>
        <a:lstStyle/>
        <a:p>
          <a:endParaRPr lang="ru-RU"/>
        </a:p>
      </dgm:t>
    </dgm:pt>
    <dgm:pt modelId="{61227091-47B8-4BD3-9E66-1ECF87EBE70A}" type="sibTrans" cxnId="{8291EF88-38D0-4B3D-B52C-2134A0D616A1}">
      <dgm:prSet/>
      <dgm:spPr/>
      <dgm:t>
        <a:bodyPr/>
        <a:lstStyle/>
        <a:p>
          <a:endParaRPr lang="ru-RU"/>
        </a:p>
      </dgm:t>
    </dgm:pt>
    <dgm:pt modelId="{ED228E15-DC5F-44FB-B76F-0E7850B784F2}">
      <dgm:prSet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8</a:t>
          </a:r>
          <a:endParaRPr lang="ru-RU" b="1" dirty="0">
            <a:solidFill>
              <a:schemeClr val="tx1"/>
            </a:solidFill>
          </a:endParaRPr>
        </a:p>
      </dgm:t>
    </dgm:pt>
    <dgm:pt modelId="{BB536F7D-D05D-4D36-8D6A-56E50545C667}" type="parTrans" cxnId="{B655D056-575D-42C1-BEF8-40577D4E3113}">
      <dgm:prSet/>
      <dgm:spPr/>
      <dgm:t>
        <a:bodyPr/>
        <a:lstStyle/>
        <a:p>
          <a:endParaRPr lang="ru-RU"/>
        </a:p>
      </dgm:t>
    </dgm:pt>
    <dgm:pt modelId="{3F9F7DFF-BD9A-421D-AFF2-86140359ADEC}" type="sibTrans" cxnId="{B655D056-575D-42C1-BEF8-40577D4E3113}">
      <dgm:prSet/>
      <dgm:spPr/>
      <dgm:t>
        <a:bodyPr/>
        <a:lstStyle/>
        <a:p>
          <a:endParaRPr lang="ru-RU"/>
        </a:p>
      </dgm:t>
    </dgm:pt>
    <dgm:pt modelId="{36E84E97-6356-4235-8C8E-7FB72D1B43A4}">
      <dgm:prSet custT="1"/>
      <dgm:spPr/>
      <dgm:t>
        <a:bodyPr/>
        <a:lstStyle/>
        <a:p>
          <a:r>
            <a:rPr lang="ru-RU" sz="1000" b="1" dirty="0" smtClean="0"/>
            <a:t> Расширение перечня программ дополнительного образования для разных категорий граждан</a:t>
          </a:r>
          <a:endParaRPr lang="ru-RU" sz="1000" b="1" dirty="0"/>
        </a:p>
      </dgm:t>
    </dgm:pt>
    <dgm:pt modelId="{22FF8802-193B-4F7D-8720-00096605D49D}" type="parTrans" cxnId="{903ADA35-AE6B-4CCD-8313-B62C5ADAB9A5}">
      <dgm:prSet/>
      <dgm:spPr/>
      <dgm:t>
        <a:bodyPr/>
        <a:lstStyle/>
        <a:p>
          <a:endParaRPr lang="ru-RU"/>
        </a:p>
      </dgm:t>
    </dgm:pt>
    <dgm:pt modelId="{CB13CE84-1092-47EB-9205-74A5A3F8C036}" type="sibTrans" cxnId="{903ADA35-AE6B-4CCD-8313-B62C5ADAB9A5}">
      <dgm:prSet/>
      <dgm:spPr/>
      <dgm:t>
        <a:bodyPr/>
        <a:lstStyle/>
        <a:p>
          <a:endParaRPr lang="ru-RU"/>
        </a:p>
      </dgm:t>
    </dgm:pt>
    <dgm:pt modelId="{980C017B-AA44-425A-B584-5B63CEC3AE86}">
      <dgm:prSet custT="1"/>
      <dgm:spPr/>
      <dgm:t>
        <a:bodyPr/>
        <a:lstStyle/>
        <a:p>
          <a:r>
            <a:rPr lang="ru-RU" sz="1000" b="1" dirty="0" smtClean="0"/>
            <a:t> Центр волонтёрского движения</a:t>
          </a:r>
          <a:endParaRPr lang="ru-RU" sz="1000" b="1" dirty="0"/>
        </a:p>
      </dgm:t>
    </dgm:pt>
    <dgm:pt modelId="{C942DE80-547F-491C-8152-78F367F0F797}" type="parTrans" cxnId="{0110FCEF-91A8-416E-BC2B-D85A326B4A4D}">
      <dgm:prSet/>
      <dgm:spPr/>
      <dgm:t>
        <a:bodyPr/>
        <a:lstStyle/>
        <a:p>
          <a:endParaRPr lang="ru-RU"/>
        </a:p>
      </dgm:t>
    </dgm:pt>
    <dgm:pt modelId="{6C074F03-3831-4E35-AF86-A69B9235E223}" type="sibTrans" cxnId="{0110FCEF-91A8-416E-BC2B-D85A326B4A4D}">
      <dgm:prSet/>
      <dgm:spPr/>
      <dgm:t>
        <a:bodyPr/>
        <a:lstStyle/>
        <a:p>
          <a:endParaRPr lang="ru-RU"/>
        </a:p>
      </dgm:t>
    </dgm:pt>
    <dgm:pt modelId="{F51CB475-6C4B-4613-B164-3173339BA72E}" type="pres">
      <dgm:prSet presAssocID="{E2833E1A-0788-49EE-A954-61785D39582A}" presName="linearFlow" presStyleCnt="0">
        <dgm:presLayoutVars>
          <dgm:dir/>
          <dgm:animLvl val="lvl"/>
          <dgm:resizeHandles val="exact"/>
        </dgm:presLayoutVars>
      </dgm:prSet>
      <dgm:spPr/>
    </dgm:pt>
    <dgm:pt modelId="{1EB6B2B2-7BBE-478F-98C1-A741C046EA12}" type="pres">
      <dgm:prSet presAssocID="{8141F5DF-9EC2-495E-A2F7-E696A4E47BC7}" presName="composite" presStyleCnt="0"/>
      <dgm:spPr/>
    </dgm:pt>
    <dgm:pt modelId="{412F9EE8-1E32-4641-AD21-A1C5915AA4C8}" type="pres">
      <dgm:prSet presAssocID="{8141F5DF-9EC2-495E-A2F7-E696A4E47BC7}" presName="parentText" presStyleLbl="alignNode1" presStyleIdx="0" presStyleCnt="8">
        <dgm:presLayoutVars>
          <dgm:chMax val="1"/>
          <dgm:bulletEnabled val="1"/>
        </dgm:presLayoutVars>
      </dgm:prSet>
      <dgm:spPr/>
    </dgm:pt>
    <dgm:pt modelId="{5AB4EDA2-6A41-4360-9446-20EB41A44A4E}" type="pres">
      <dgm:prSet presAssocID="{8141F5DF-9EC2-495E-A2F7-E696A4E47BC7}" presName="descendantText" presStyleLbl="alignAcc1" presStyleIdx="0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B6E616-1105-4B19-9000-B4CDC2011704}" type="pres">
      <dgm:prSet presAssocID="{EF0F5A25-64C0-4718-8FF0-93E6D9F86207}" presName="sp" presStyleCnt="0"/>
      <dgm:spPr/>
    </dgm:pt>
    <dgm:pt modelId="{972CD819-8109-4283-8C8C-1C051B482407}" type="pres">
      <dgm:prSet presAssocID="{8EE6035A-198E-4AC2-A30F-2C87B97DEAB5}" presName="composite" presStyleCnt="0"/>
      <dgm:spPr/>
    </dgm:pt>
    <dgm:pt modelId="{216E7585-79F2-4089-B41B-B35989D634C8}" type="pres">
      <dgm:prSet presAssocID="{8EE6035A-198E-4AC2-A30F-2C87B97DEAB5}" presName="parentText" presStyleLbl="alignNode1" presStyleIdx="1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69D24F-D0A4-458F-AF8D-B26B00B130D0}" type="pres">
      <dgm:prSet presAssocID="{8EE6035A-198E-4AC2-A30F-2C87B97DEAB5}" presName="descendantText" presStyleLbl="alignAcc1" presStyleIdx="1" presStyleCnt="8">
        <dgm:presLayoutVars>
          <dgm:bulletEnabled val="1"/>
        </dgm:presLayoutVars>
      </dgm:prSet>
      <dgm:spPr/>
    </dgm:pt>
    <dgm:pt modelId="{2E23AE37-37D0-46E1-9552-9C85E80D3930}" type="pres">
      <dgm:prSet presAssocID="{7E7711CE-48CD-4C11-A67B-6FACE4BBA586}" presName="sp" presStyleCnt="0"/>
      <dgm:spPr/>
    </dgm:pt>
    <dgm:pt modelId="{1C258527-76EE-4844-A6EF-82E54FE50E17}" type="pres">
      <dgm:prSet presAssocID="{3E52706E-3630-40AE-9C54-60459C1BE7E7}" presName="composite" presStyleCnt="0"/>
      <dgm:spPr/>
    </dgm:pt>
    <dgm:pt modelId="{B782F30D-6B29-4579-AC7D-29CFAD79E0B8}" type="pres">
      <dgm:prSet presAssocID="{3E52706E-3630-40AE-9C54-60459C1BE7E7}" presName="parentText" presStyleLbl="alignNode1" presStyleIdx="2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8AA6DB-3FC0-4A0E-A23D-15685E43C1BA}" type="pres">
      <dgm:prSet presAssocID="{3E52706E-3630-40AE-9C54-60459C1BE7E7}" presName="descendantText" presStyleLbl="alignAcc1" presStyleIdx="2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83CF3D-8474-4DD2-B2A4-EAD2D87CAA4F}" type="pres">
      <dgm:prSet presAssocID="{799113A1-48BC-48A7-B57D-87A7769302C8}" presName="sp" presStyleCnt="0"/>
      <dgm:spPr/>
    </dgm:pt>
    <dgm:pt modelId="{BD5872FD-805A-4BFB-BD2D-CC8A2FBE6EFA}" type="pres">
      <dgm:prSet presAssocID="{38FE72AD-AE82-43BB-93CD-FB7FDFB878CC}" presName="composite" presStyleCnt="0"/>
      <dgm:spPr/>
    </dgm:pt>
    <dgm:pt modelId="{BBD349A4-52E9-49A7-8E8E-337E84CFB5AF}" type="pres">
      <dgm:prSet presAssocID="{38FE72AD-AE82-43BB-93CD-FB7FDFB878CC}" presName="parentText" presStyleLbl="alignNode1" presStyleIdx="3" presStyleCnt="8">
        <dgm:presLayoutVars>
          <dgm:chMax val="1"/>
          <dgm:bulletEnabled val="1"/>
        </dgm:presLayoutVars>
      </dgm:prSet>
      <dgm:spPr/>
    </dgm:pt>
    <dgm:pt modelId="{9CAB7998-6F5C-4C86-B985-5275E7BEA380}" type="pres">
      <dgm:prSet presAssocID="{38FE72AD-AE82-43BB-93CD-FB7FDFB878CC}" presName="descendantText" presStyleLbl="alignAcc1" presStyleIdx="3" presStyleCnt="8">
        <dgm:presLayoutVars>
          <dgm:bulletEnabled val="1"/>
        </dgm:presLayoutVars>
      </dgm:prSet>
      <dgm:spPr/>
    </dgm:pt>
    <dgm:pt modelId="{3AC12D98-7A05-4664-9954-24E590011F41}" type="pres">
      <dgm:prSet presAssocID="{90327994-3407-4C77-BD43-7AA774C4F15C}" presName="sp" presStyleCnt="0"/>
      <dgm:spPr/>
    </dgm:pt>
    <dgm:pt modelId="{2E49E428-1A84-433F-82E0-85521F7AF526}" type="pres">
      <dgm:prSet presAssocID="{84F5FB78-3D43-45E5-9236-94472463345F}" presName="composite" presStyleCnt="0"/>
      <dgm:spPr/>
    </dgm:pt>
    <dgm:pt modelId="{32D33B75-0549-46AA-BB65-FFD805DD7BBF}" type="pres">
      <dgm:prSet presAssocID="{84F5FB78-3D43-45E5-9236-94472463345F}" presName="parentText" presStyleLbl="alignNode1" presStyleIdx="4" presStyleCnt="8">
        <dgm:presLayoutVars>
          <dgm:chMax val="1"/>
          <dgm:bulletEnabled val="1"/>
        </dgm:presLayoutVars>
      </dgm:prSet>
      <dgm:spPr/>
    </dgm:pt>
    <dgm:pt modelId="{88ADC30F-E6A6-4AA4-A15C-1C2B67C77B0F}" type="pres">
      <dgm:prSet presAssocID="{84F5FB78-3D43-45E5-9236-94472463345F}" presName="descendantText" presStyleLbl="alignAcc1" presStyleIdx="4" presStyleCnt="8" custScaleY="1272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7DEB85-56F7-4411-9807-0C47A0A6A1B4}" type="pres">
      <dgm:prSet presAssocID="{F51A91C1-57F5-4260-9A8F-AAAB9874F850}" presName="sp" presStyleCnt="0"/>
      <dgm:spPr/>
    </dgm:pt>
    <dgm:pt modelId="{6BBD589B-E4C0-409D-8B36-5BCF9616BA24}" type="pres">
      <dgm:prSet presAssocID="{F49CBFDE-7FFF-4A21-83FC-80415560AA37}" presName="composite" presStyleCnt="0"/>
      <dgm:spPr/>
    </dgm:pt>
    <dgm:pt modelId="{86F659A2-6ED8-4742-B052-FD996C1D75AA}" type="pres">
      <dgm:prSet presAssocID="{F49CBFDE-7FFF-4A21-83FC-80415560AA37}" presName="parentText" presStyleLbl="alignNode1" presStyleIdx="5" presStyleCnt="8">
        <dgm:presLayoutVars>
          <dgm:chMax val="1"/>
          <dgm:bulletEnabled val="1"/>
        </dgm:presLayoutVars>
      </dgm:prSet>
      <dgm:spPr/>
    </dgm:pt>
    <dgm:pt modelId="{B7632684-AFE5-4CDB-AFAE-092EF9BECB47}" type="pres">
      <dgm:prSet presAssocID="{F49CBFDE-7FFF-4A21-83FC-80415560AA37}" presName="descendantText" presStyleLbl="alignAcc1" presStyleIdx="5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36CA87-704A-4609-9364-932497BE99BA}" type="pres">
      <dgm:prSet presAssocID="{16F9D075-9A7A-4450-A83E-42A8E2D97072}" presName="sp" presStyleCnt="0"/>
      <dgm:spPr/>
    </dgm:pt>
    <dgm:pt modelId="{CC01EB29-A8A7-4160-9E8D-F1F64A3FB240}" type="pres">
      <dgm:prSet presAssocID="{5D95B89C-9A45-4117-B266-4AF208DB26BA}" presName="composite" presStyleCnt="0"/>
      <dgm:spPr/>
    </dgm:pt>
    <dgm:pt modelId="{BC6D0FB8-E1BC-4A87-9672-F9AEC196ADF2}" type="pres">
      <dgm:prSet presAssocID="{5D95B89C-9A45-4117-B266-4AF208DB26BA}" presName="parentText" presStyleLbl="alignNode1" presStyleIdx="6" presStyleCnt="8">
        <dgm:presLayoutVars>
          <dgm:chMax val="1"/>
          <dgm:bulletEnabled val="1"/>
        </dgm:presLayoutVars>
      </dgm:prSet>
      <dgm:spPr/>
    </dgm:pt>
    <dgm:pt modelId="{A16E6859-6809-46D4-BDD3-90C84AF53B70}" type="pres">
      <dgm:prSet presAssocID="{5D95B89C-9A45-4117-B266-4AF208DB26BA}" presName="descendantText" presStyleLbl="alignAcc1" presStyleIdx="6" presStyleCnt="8">
        <dgm:presLayoutVars>
          <dgm:bulletEnabled val="1"/>
        </dgm:presLayoutVars>
      </dgm:prSet>
      <dgm:spPr/>
    </dgm:pt>
    <dgm:pt modelId="{B0CACC5B-AD89-48C4-B579-40087F3A4D37}" type="pres">
      <dgm:prSet presAssocID="{61227091-47B8-4BD3-9E66-1ECF87EBE70A}" presName="sp" presStyleCnt="0"/>
      <dgm:spPr/>
    </dgm:pt>
    <dgm:pt modelId="{EEE9E730-270D-4EC0-AB96-CB378ED957FA}" type="pres">
      <dgm:prSet presAssocID="{ED228E15-DC5F-44FB-B76F-0E7850B784F2}" presName="composite" presStyleCnt="0"/>
      <dgm:spPr/>
    </dgm:pt>
    <dgm:pt modelId="{11D3C4F9-918A-4FDA-B0CF-5AE2F0195325}" type="pres">
      <dgm:prSet presAssocID="{ED228E15-DC5F-44FB-B76F-0E7850B784F2}" presName="parentText" presStyleLbl="alignNode1" presStyleIdx="7" presStyleCnt="8">
        <dgm:presLayoutVars>
          <dgm:chMax val="1"/>
          <dgm:bulletEnabled val="1"/>
        </dgm:presLayoutVars>
      </dgm:prSet>
      <dgm:spPr/>
    </dgm:pt>
    <dgm:pt modelId="{BD1E1685-4C7E-4140-98C7-407A71B696C4}" type="pres">
      <dgm:prSet presAssocID="{ED228E15-DC5F-44FB-B76F-0E7850B784F2}" presName="descendantText" presStyleLbl="alignAcc1" presStyleIdx="7" presStyleCnt="8">
        <dgm:presLayoutVars>
          <dgm:bulletEnabled val="1"/>
        </dgm:presLayoutVars>
      </dgm:prSet>
      <dgm:spPr/>
    </dgm:pt>
  </dgm:ptLst>
  <dgm:cxnLst>
    <dgm:cxn modelId="{3794EE7A-BF15-4ADF-B135-ED20142CB14A}" srcId="{38FE72AD-AE82-43BB-93CD-FB7FDFB878CC}" destId="{058A6D14-C218-46BA-98D7-4E0039563988}" srcOrd="0" destOrd="0" parTransId="{3E346282-06F5-4D59-B2ED-6782507D89B2}" sibTransId="{799020CA-B59A-4846-AD36-CE1183856567}"/>
    <dgm:cxn modelId="{5D309A7F-07C8-47E7-9385-953D13450E73}" type="presOf" srcId="{0120BDBF-1C36-4005-8B3E-1EC8105D8526}" destId="{9569D24F-D0A4-458F-AF8D-B26B00B130D0}" srcOrd="0" destOrd="0" presId="urn:microsoft.com/office/officeart/2005/8/layout/chevron2"/>
    <dgm:cxn modelId="{6F023CD4-B6CF-4943-A345-62996C98234F}" type="presOf" srcId="{E2833E1A-0788-49EE-A954-61785D39582A}" destId="{F51CB475-6C4B-4613-B164-3173339BA72E}" srcOrd="0" destOrd="0" presId="urn:microsoft.com/office/officeart/2005/8/layout/chevron2"/>
    <dgm:cxn modelId="{B95AD935-80A0-4EB4-B986-B646B89153D7}" srcId="{F49CBFDE-7FFF-4A21-83FC-80415560AA37}" destId="{92505C9F-1614-4FB9-8DA7-40C48CAB5FDA}" srcOrd="0" destOrd="0" parTransId="{44611F86-6734-404F-945A-E434F0CCD509}" sibTransId="{FABC5D37-C975-4379-97FD-DDD7B6693064}"/>
    <dgm:cxn modelId="{7A8C1B59-47B5-4961-9547-BE51C8F460B2}" srcId="{E2833E1A-0788-49EE-A954-61785D39582A}" destId="{F49CBFDE-7FFF-4A21-83FC-80415560AA37}" srcOrd="5" destOrd="0" parTransId="{9E022A8F-3E96-4C95-A77C-B2B2CF719E1E}" sibTransId="{16F9D075-9A7A-4450-A83E-42A8E2D97072}"/>
    <dgm:cxn modelId="{F4388D95-76FB-4991-B5D6-A7FCED11B18F}" type="presOf" srcId="{8EE6035A-198E-4AC2-A30F-2C87B97DEAB5}" destId="{216E7585-79F2-4089-B41B-B35989D634C8}" srcOrd="0" destOrd="0" presId="urn:microsoft.com/office/officeart/2005/8/layout/chevron2"/>
    <dgm:cxn modelId="{858E37E6-7652-4AF6-8135-A86D2394BC97}" type="presOf" srcId="{8141F5DF-9EC2-495E-A2F7-E696A4E47BC7}" destId="{412F9EE8-1E32-4641-AD21-A1C5915AA4C8}" srcOrd="0" destOrd="0" presId="urn:microsoft.com/office/officeart/2005/8/layout/chevron2"/>
    <dgm:cxn modelId="{71C9D0F4-738C-4747-A2C1-D0D1796961BD}" srcId="{E2833E1A-0788-49EE-A954-61785D39582A}" destId="{38FE72AD-AE82-43BB-93CD-FB7FDFB878CC}" srcOrd="3" destOrd="0" parTransId="{DEEF22CE-1502-44CF-9C07-30A48C89D2D9}" sibTransId="{90327994-3407-4C77-BD43-7AA774C4F15C}"/>
    <dgm:cxn modelId="{738D4450-0F5D-4B58-A036-4BC3712C8AD0}" type="presOf" srcId="{ED228E15-DC5F-44FB-B76F-0E7850B784F2}" destId="{11D3C4F9-918A-4FDA-B0CF-5AE2F0195325}" srcOrd="0" destOrd="0" presId="urn:microsoft.com/office/officeart/2005/8/layout/chevron2"/>
    <dgm:cxn modelId="{6BB9D1F5-82F5-4AE6-B2D7-55B830C4CA5F}" type="presOf" srcId="{F49CBFDE-7FFF-4A21-83FC-80415560AA37}" destId="{86F659A2-6ED8-4742-B052-FD996C1D75AA}" srcOrd="0" destOrd="0" presId="urn:microsoft.com/office/officeart/2005/8/layout/chevron2"/>
    <dgm:cxn modelId="{0EE549D6-C404-4B0B-92D5-39F839FD9798}" srcId="{3E52706E-3630-40AE-9C54-60459C1BE7E7}" destId="{64EC219F-5077-470C-B1AF-2BA4FC2D5C87}" srcOrd="0" destOrd="0" parTransId="{2EBADDDA-961E-48F1-AF88-2E46BA842A32}" sibTransId="{3093335F-A062-4834-9511-BB671A9260AF}"/>
    <dgm:cxn modelId="{E7EF2BB4-5CC7-406D-AD19-B53B2CD1E7FE}" srcId="{84F5FB78-3D43-45E5-9236-94472463345F}" destId="{4DD9739F-D52B-44A2-BB74-567F5A963567}" srcOrd="0" destOrd="0" parTransId="{B9164115-053E-497D-8BC4-7E39506E5915}" sibTransId="{4A96C473-E002-4B72-A5D9-C27B45637AF4}"/>
    <dgm:cxn modelId="{08DB0263-6055-46A9-975B-988BA435C9F2}" type="presOf" srcId="{92505C9F-1614-4FB9-8DA7-40C48CAB5FDA}" destId="{B7632684-AFE5-4CDB-AFAE-092EF9BECB47}" srcOrd="0" destOrd="0" presId="urn:microsoft.com/office/officeart/2005/8/layout/chevron2"/>
    <dgm:cxn modelId="{B655D056-575D-42C1-BEF8-40577D4E3113}" srcId="{E2833E1A-0788-49EE-A954-61785D39582A}" destId="{ED228E15-DC5F-44FB-B76F-0E7850B784F2}" srcOrd="7" destOrd="0" parTransId="{BB536F7D-D05D-4D36-8D6A-56E50545C667}" sibTransId="{3F9F7DFF-BD9A-421D-AFF2-86140359ADEC}"/>
    <dgm:cxn modelId="{0110FCEF-91A8-416E-BC2B-D85A326B4A4D}" srcId="{ED228E15-DC5F-44FB-B76F-0E7850B784F2}" destId="{980C017B-AA44-425A-B584-5B63CEC3AE86}" srcOrd="0" destOrd="0" parTransId="{C942DE80-547F-491C-8152-78F367F0F797}" sibTransId="{6C074F03-3831-4E35-AF86-A69B9235E223}"/>
    <dgm:cxn modelId="{FE9ED136-5714-431A-A77B-D1E6AA73ECFF}" type="presOf" srcId="{38FE72AD-AE82-43BB-93CD-FB7FDFB878CC}" destId="{BBD349A4-52E9-49A7-8E8E-337E84CFB5AF}" srcOrd="0" destOrd="0" presId="urn:microsoft.com/office/officeart/2005/8/layout/chevron2"/>
    <dgm:cxn modelId="{F034B33E-D9F9-4523-9C2C-C1719482E51E}" type="presOf" srcId="{84F5FB78-3D43-45E5-9236-94472463345F}" destId="{32D33B75-0549-46AA-BB65-FFD805DD7BBF}" srcOrd="0" destOrd="0" presId="urn:microsoft.com/office/officeart/2005/8/layout/chevron2"/>
    <dgm:cxn modelId="{5423B7B9-05F4-49D7-87AB-7FFEB82CB40B}" type="presOf" srcId="{5D95B89C-9A45-4117-B266-4AF208DB26BA}" destId="{BC6D0FB8-E1BC-4A87-9672-F9AEC196ADF2}" srcOrd="0" destOrd="0" presId="urn:microsoft.com/office/officeart/2005/8/layout/chevron2"/>
    <dgm:cxn modelId="{BB591A15-1761-4861-937D-09A09FAC409A}" srcId="{8EE6035A-198E-4AC2-A30F-2C87B97DEAB5}" destId="{0120BDBF-1C36-4005-8B3E-1EC8105D8526}" srcOrd="0" destOrd="0" parTransId="{663EE7E3-43D7-4319-98DB-95042ACD36AC}" sibTransId="{7404CE51-971B-4968-A727-7A005A1366EA}"/>
    <dgm:cxn modelId="{E0E2389A-9CA0-48F3-BD94-084C5E9C13DA}" srcId="{E2833E1A-0788-49EE-A954-61785D39582A}" destId="{8141F5DF-9EC2-495E-A2F7-E696A4E47BC7}" srcOrd="0" destOrd="0" parTransId="{BB295CED-A5C5-482C-A165-C0D7BC83241D}" sibTransId="{EF0F5A25-64C0-4718-8FF0-93E6D9F86207}"/>
    <dgm:cxn modelId="{3BC193E7-238A-432E-9263-87837184249C}" type="presOf" srcId="{36E84E97-6356-4235-8C8E-7FB72D1B43A4}" destId="{A16E6859-6809-46D4-BDD3-90C84AF53B70}" srcOrd="0" destOrd="0" presId="urn:microsoft.com/office/officeart/2005/8/layout/chevron2"/>
    <dgm:cxn modelId="{D0C83CD1-F424-4B4F-9498-9CDCEB129C88}" srcId="{E2833E1A-0788-49EE-A954-61785D39582A}" destId="{84F5FB78-3D43-45E5-9236-94472463345F}" srcOrd="4" destOrd="0" parTransId="{170ABE79-DF61-4FC3-ABD8-A74A64F1EA73}" sibTransId="{F51A91C1-57F5-4260-9A8F-AAAB9874F850}"/>
    <dgm:cxn modelId="{BE051D77-C255-4E69-BD5D-D124CF0D4905}" type="presOf" srcId="{64EC219F-5077-470C-B1AF-2BA4FC2D5C87}" destId="{C78AA6DB-3FC0-4A0E-A23D-15685E43C1BA}" srcOrd="0" destOrd="0" presId="urn:microsoft.com/office/officeart/2005/8/layout/chevron2"/>
    <dgm:cxn modelId="{12CCE693-EB71-45C1-9866-035793E382B5}" type="presOf" srcId="{7177DF43-B654-4957-9A37-A8FE892957DB}" destId="{5AB4EDA2-6A41-4360-9446-20EB41A44A4E}" srcOrd="0" destOrd="0" presId="urn:microsoft.com/office/officeart/2005/8/layout/chevron2"/>
    <dgm:cxn modelId="{2B3A035E-9EC6-46EA-926E-82DBCC1F6799}" srcId="{E2833E1A-0788-49EE-A954-61785D39582A}" destId="{3E52706E-3630-40AE-9C54-60459C1BE7E7}" srcOrd="2" destOrd="0" parTransId="{B9BF6D0E-2F6C-45BD-89D4-717E19718CEF}" sibTransId="{799113A1-48BC-48A7-B57D-87A7769302C8}"/>
    <dgm:cxn modelId="{840CD6C8-A2D2-4D0C-9E53-284BC7E4CE97}" srcId="{8141F5DF-9EC2-495E-A2F7-E696A4E47BC7}" destId="{7177DF43-B654-4957-9A37-A8FE892957DB}" srcOrd="0" destOrd="0" parTransId="{2ED185C0-D67D-4F94-AFDE-3A6062C07660}" sibTransId="{6B299A16-9EA9-4C84-A34B-DB61ED549EE5}"/>
    <dgm:cxn modelId="{B05098B7-0ED9-43E4-AEF1-F30FA1CE3271}" type="presOf" srcId="{4DD9739F-D52B-44A2-BB74-567F5A963567}" destId="{88ADC30F-E6A6-4AA4-A15C-1C2B67C77B0F}" srcOrd="0" destOrd="0" presId="urn:microsoft.com/office/officeart/2005/8/layout/chevron2"/>
    <dgm:cxn modelId="{203BEB83-EB88-45DE-AADF-EF20E5F579C4}" type="presOf" srcId="{3E52706E-3630-40AE-9C54-60459C1BE7E7}" destId="{B782F30D-6B29-4579-AC7D-29CFAD79E0B8}" srcOrd="0" destOrd="0" presId="urn:microsoft.com/office/officeart/2005/8/layout/chevron2"/>
    <dgm:cxn modelId="{3101D57C-8A55-4FAB-8A84-D8D819EBA971}" type="presOf" srcId="{058A6D14-C218-46BA-98D7-4E0039563988}" destId="{9CAB7998-6F5C-4C86-B985-5275E7BEA380}" srcOrd="0" destOrd="0" presId="urn:microsoft.com/office/officeart/2005/8/layout/chevron2"/>
    <dgm:cxn modelId="{1B37542A-03CE-408B-89C1-9D60FFD4DF23}" srcId="{E2833E1A-0788-49EE-A954-61785D39582A}" destId="{8EE6035A-198E-4AC2-A30F-2C87B97DEAB5}" srcOrd="1" destOrd="0" parTransId="{178EF85C-7030-4771-A25C-15CCA33E30F7}" sibTransId="{7E7711CE-48CD-4C11-A67B-6FACE4BBA586}"/>
    <dgm:cxn modelId="{903ADA35-AE6B-4CCD-8313-B62C5ADAB9A5}" srcId="{5D95B89C-9A45-4117-B266-4AF208DB26BA}" destId="{36E84E97-6356-4235-8C8E-7FB72D1B43A4}" srcOrd="0" destOrd="0" parTransId="{22FF8802-193B-4F7D-8720-00096605D49D}" sibTransId="{CB13CE84-1092-47EB-9205-74A5A3F8C036}"/>
    <dgm:cxn modelId="{E30B7CCE-9BBB-4A1F-9900-2E8485EB56B1}" type="presOf" srcId="{980C017B-AA44-425A-B584-5B63CEC3AE86}" destId="{BD1E1685-4C7E-4140-98C7-407A71B696C4}" srcOrd="0" destOrd="0" presId="urn:microsoft.com/office/officeart/2005/8/layout/chevron2"/>
    <dgm:cxn modelId="{8291EF88-38D0-4B3D-B52C-2134A0D616A1}" srcId="{E2833E1A-0788-49EE-A954-61785D39582A}" destId="{5D95B89C-9A45-4117-B266-4AF208DB26BA}" srcOrd="6" destOrd="0" parTransId="{EBFB4050-60EA-4C53-A2F4-28C57503C2A2}" sibTransId="{61227091-47B8-4BD3-9E66-1ECF87EBE70A}"/>
    <dgm:cxn modelId="{51E555D7-8B70-4AEB-AE7A-DAB14DF66A80}" type="presParOf" srcId="{F51CB475-6C4B-4613-B164-3173339BA72E}" destId="{1EB6B2B2-7BBE-478F-98C1-A741C046EA12}" srcOrd="0" destOrd="0" presId="urn:microsoft.com/office/officeart/2005/8/layout/chevron2"/>
    <dgm:cxn modelId="{75EA4902-11B6-4501-80F3-7F8E1FF229A6}" type="presParOf" srcId="{1EB6B2B2-7BBE-478F-98C1-A741C046EA12}" destId="{412F9EE8-1E32-4641-AD21-A1C5915AA4C8}" srcOrd="0" destOrd="0" presId="urn:microsoft.com/office/officeart/2005/8/layout/chevron2"/>
    <dgm:cxn modelId="{17ACF45C-D821-4A40-994C-383C4CB6AF70}" type="presParOf" srcId="{1EB6B2B2-7BBE-478F-98C1-A741C046EA12}" destId="{5AB4EDA2-6A41-4360-9446-20EB41A44A4E}" srcOrd="1" destOrd="0" presId="urn:microsoft.com/office/officeart/2005/8/layout/chevron2"/>
    <dgm:cxn modelId="{79C3DC29-42EE-48CC-9E58-1E7B19D47EBD}" type="presParOf" srcId="{F51CB475-6C4B-4613-B164-3173339BA72E}" destId="{01B6E616-1105-4B19-9000-B4CDC2011704}" srcOrd="1" destOrd="0" presId="urn:microsoft.com/office/officeart/2005/8/layout/chevron2"/>
    <dgm:cxn modelId="{B7382ED6-3E81-4F99-84EC-FB496983E7ED}" type="presParOf" srcId="{F51CB475-6C4B-4613-B164-3173339BA72E}" destId="{972CD819-8109-4283-8C8C-1C051B482407}" srcOrd="2" destOrd="0" presId="urn:microsoft.com/office/officeart/2005/8/layout/chevron2"/>
    <dgm:cxn modelId="{26F600F8-CB17-48E9-ACB6-A640EE7D77BA}" type="presParOf" srcId="{972CD819-8109-4283-8C8C-1C051B482407}" destId="{216E7585-79F2-4089-B41B-B35989D634C8}" srcOrd="0" destOrd="0" presId="urn:microsoft.com/office/officeart/2005/8/layout/chevron2"/>
    <dgm:cxn modelId="{9BC05D7B-AAA6-4EA3-8A5B-CC656E943373}" type="presParOf" srcId="{972CD819-8109-4283-8C8C-1C051B482407}" destId="{9569D24F-D0A4-458F-AF8D-B26B00B130D0}" srcOrd="1" destOrd="0" presId="urn:microsoft.com/office/officeart/2005/8/layout/chevron2"/>
    <dgm:cxn modelId="{87B10671-D91D-4D18-B5B5-BD1BB790FFAF}" type="presParOf" srcId="{F51CB475-6C4B-4613-B164-3173339BA72E}" destId="{2E23AE37-37D0-46E1-9552-9C85E80D3930}" srcOrd="3" destOrd="0" presId="urn:microsoft.com/office/officeart/2005/8/layout/chevron2"/>
    <dgm:cxn modelId="{9B05EE5F-2DB5-4F85-BED5-690657D1F2B8}" type="presParOf" srcId="{F51CB475-6C4B-4613-B164-3173339BA72E}" destId="{1C258527-76EE-4844-A6EF-82E54FE50E17}" srcOrd="4" destOrd="0" presId="urn:microsoft.com/office/officeart/2005/8/layout/chevron2"/>
    <dgm:cxn modelId="{57103564-1C67-4C56-976E-19FDFA95BE41}" type="presParOf" srcId="{1C258527-76EE-4844-A6EF-82E54FE50E17}" destId="{B782F30D-6B29-4579-AC7D-29CFAD79E0B8}" srcOrd="0" destOrd="0" presId="urn:microsoft.com/office/officeart/2005/8/layout/chevron2"/>
    <dgm:cxn modelId="{229C6E7B-D730-4328-A830-E4EC15622B35}" type="presParOf" srcId="{1C258527-76EE-4844-A6EF-82E54FE50E17}" destId="{C78AA6DB-3FC0-4A0E-A23D-15685E43C1BA}" srcOrd="1" destOrd="0" presId="urn:microsoft.com/office/officeart/2005/8/layout/chevron2"/>
    <dgm:cxn modelId="{3CD92E70-C0EC-4E5E-A310-A9DF251111FB}" type="presParOf" srcId="{F51CB475-6C4B-4613-B164-3173339BA72E}" destId="{5583CF3D-8474-4DD2-B2A4-EAD2D87CAA4F}" srcOrd="5" destOrd="0" presId="urn:microsoft.com/office/officeart/2005/8/layout/chevron2"/>
    <dgm:cxn modelId="{3DBC550C-4048-4729-B349-0BF666E4A2CE}" type="presParOf" srcId="{F51CB475-6C4B-4613-B164-3173339BA72E}" destId="{BD5872FD-805A-4BFB-BD2D-CC8A2FBE6EFA}" srcOrd="6" destOrd="0" presId="urn:microsoft.com/office/officeart/2005/8/layout/chevron2"/>
    <dgm:cxn modelId="{091E9713-AC4E-4DFC-AB01-424953A9F9B9}" type="presParOf" srcId="{BD5872FD-805A-4BFB-BD2D-CC8A2FBE6EFA}" destId="{BBD349A4-52E9-49A7-8E8E-337E84CFB5AF}" srcOrd="0" destOrd="0" presId="urn:microsoft.com/office/officeart/2005/8/layout/chevron2"/>
    <dgm:cxn modelId="{90E9429C-7959-44DD-822F-8F2B600395D8}" type="presParOf" srcId="{BD5872FD-805A-4BFB-BD2D-CC8A2FBE6EFA}" destId="{9CAB7998-6F5C-4C86-B985-5275E7BEA380}" srcOrd="1" destOrd="0" presId="urn:microsoft.com/office/officeart/2005/8/layout/chevron2"/>
    <dgm:cxn modelId="{1F67DF39-8468-410F-B383-944853C8906E}" type="presParOf" srcId="{F51CB475-6C4B-4613-B164-3173339BA72E}" destId="{3AC12D98-7A05-4664-9954-24E590011F41}" srcOrd="7" destOrd="0" presId="urn:microsoft.com/office/officeart/2005/8/layout/chevron2"/>
    <dgm:cxn modelId="{65836492-1E2E-4168-8F10-214533CF4076}" type="presParOf" srcId="{F51CB475-6C4B-4613-B164-3173339BA72E}" destId="{2E49E428-1A84-433F-82E0-85521F7AF526}" srcOrd="8" destOrd="0" presId="urn:microsoft.com/office/officeart/2005/8/layout/chevron2"/>
    <dgm:cxn modelId="{E2258884-799C-4948-8185-6CFD48B82E9F}" type="presParOf" srcId="{2E49E428-1A84-433F-82E0-85521F7AF526}" destId="{32D33B75-0549-46AA-BB65-FFD805DD7BBF}" srcOrd="0" destOrd="0" presId="urn:microsoft.com/office/officeart/2005/8/layout/chevron2"/>
    <dgm:cxn modelId="{AAC5C2D9-EC15-4DB7-A6CD-D96BCBD89542}" type="presParOf" srcId="{2E49E428-1A84-433F-82E0-85521F7AF526}" destId="{88ADC30F-E6A6-4AA4-A15C-1C2B67C77B0F}" srcOrd="1" destOrd="0" presId="urn:microsoft.com/office/officeart/2005/8/layout/chevron2"/>
    <dgm:cxn modelId="{6825F9EA-AD16-408A-8E9F-DBC392FA09D6}" type="presParOf" srcId="{F51CB475-6C4B-4613-B164-3173339BA72E}" destId="{287DEB85-56F7-4411-9807-0C47A0A6A1B4}" srcOrd="9" destOrd="0" presId="urn:microsoft.com/office/officeart/2005/8/layout/chevron2"/>
    <dgm:cxn modelId="{5AF0E123-0BE5-4831-82E8-5E1D31D9F111}" type="presParOf" srcId="{F51CB475-6C4B-4613-B164-3173339BA72E}" destId="{6BBD589B-E4C0-409D-8B36-5BCF9616BA24}" srcOrd="10" destOrd="0" presId="urn:microsoft.com/office/officeart/2005/8/layout/chevron2"/>
    <dgm:cxn modelId="{C6183F42-486B-40E8-B8E3-8BA420AD5D6C}" type="presParOf" srcId="{6BBD589B-E4C0-409D-8B36-5BCF9616BA24}" destId="{86F659A2-6ED8-4742-B052-FD996C1D75AA}" srcOrd="0" destOrd="0" presId="urn:microsoft.com/office/officeart/2005/8/layout/chevron2"/>
    <dgm:cxn modelId="{8461F58A-5D34-4776-B9A2-025044899E16}" type="presParOf" srcId="{6BBD589B-E4C0-409D-8B36-5BCF9616BA24}" destId="{B7632684-AFE5-4CDB-AFAE-092EF9BECB47}" srcOrd="1" destOrd="0" presId="urn:microsoft.com/office/officeart/2005/8/layout/chevron2"/>
    <dgm:cxn modelId="{E4B7C76C-337F-4C9D-A934-C52675A6A802}" type="presParOf" srcId="{F51CB475-6C4B-4613-B164-3173339BA72E}" destId="{3A36CA87-704A-4609-9364-932497BE99BA}" srcOrd="11" destOrd="0" presId="urn:microsoft.com/office/officeart/2005/8/layout/chevron2"/>
    <dgm:cxn modelId="{39AB28F2-195F-49D9-9047-514B1B5DFE03}" type="presParOf" srcId="{F51CB475-6C4B-4613-B164-3173339BA72E}" destId="{CC01EB29-A8A7-4160-9E8D-F1F64A3FB240}" srcOrd="12" destOrd="0" presId="urn:microsoft.com/office/officeart/2005/8/layout/chevron2"/>
    <dgm:cxn modelId="{EC996AD7-B5C7-4F48-BF7F-67AA85814DDB}" type="presParOf" srcId="{CC01EB29-A8A7-4160-9E8D-F1F64A3FB240}" destId="{BC6D0FB8-E1BC-4A87-9672-F9AEC196ADF2}" srcOrd="0" destOrd="0" presId="urn:microsoft.com/office/officeart/2005/8/layout/chevron2"/>
    <dgm:cxn modelId="{822045A6-5C27-4A44-B654-00A0FC7EB1DB}" type="presParOf" srcId="{CC01EB29-A8A7-4160-9E8D-F1F64A3FB240}" destId="{A16E6859-6809-46D4-BDD3-90C84AF53B70}" srcOrd="1" destOrd="0" presId="urn:microsoft.com/office/officeart/2005/8/layout/chevron2"/>
    <dgm:cxn modelId="{94CB6F16-DD68-4286-9911-08C6A257EDCB}" type="presParOf" srcId="{F51CB475-6C4B-4613-B164-3173339BA72E}" destId="{B0CACC5B-AD89-48C4-B579-40087F3A4D37}" srcOrd="13" destOrd="0" presId="urn:microsoft.com/office/officeart/2005/8/layout/chevron2"/>
    <dgm:cxn modelId="{61033DAE-7D71-46E9-9DA2-C95BED976C5C}" type="presParOf" srcId="{F51CB475-6C4B-4613-B164-3173339BA72E}" destId="{EEE9E730-270D-4EC0-AB96-CB378ED957FA}" srcOrd="14" destOrd="0" presId="urn:microsoft.com/office/officeart/2005/8/layout/chevron2"/>
    <dgm:cxn modelId="{385C7947-4EC3-4DF6-B9BC-BA324BA37A7C}" type="presParOf" srcId="{EEE9E730-270D-4EC0-AB96-CB378ED957FA}" destId="{11D3C4F9-918A-4FDA-B0CF-5AE2F0195325}" srcOrd="0" destOrd="0" presId="urn:microsoft.com/office/officeart/2005/8/layout/chevron2"/>
    <dgm:cxn modelId="{2E5B5B2F-0F7D-423C-9561-4A434DD0E072}" type="presParOf" srcId="{EEE9E730-270D-4EC0-AB96-CB378ED957FA}" destId="{BD1E1685-4C7E-4140-98C7-407A71B696C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653A8A-1E6D-4064-9C02-9747F0980B55}">
      <dsp:nvSpPr>
        <dsp:cNvPr id="0" name=""/>
        <dsp:cNvSpPr/>
      </dsp:nvSpPr>
      <dsp:spPr>
        <a:xfrm>
          <a:off x="1533597" y="1896536"/>
          <a:ext cx="1540431" cy="1350427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7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Научно-методическая деятельность преподавателя</a:t>
          </a:r>
          <a:endParaRPr lang="ru-RU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759188" y="2094301"/>
        <a:ext cx="1089249" cy="954897"/>
      </dsp:txXfrm>
    </dsp:sp>
    <dsp:sp modelId="{1348AC0D-C556-4D26-AB0A-559AFC1DBCCE}">
      <dsp:nvSpPr>
        <dsp:cNvPr id="0" name=""/>
        <dsp:cNvSpPr/>
      </dsp:nvSpPr>
      <dsp:spPr>
        <a:xfrm rot="16200000">
          <a:off x="2096141" y="1668589"/>
          <a:ext cx="415343" cy="40549"/>
        </a:xfrm>
        <a:custGeom>
          <a:avLst/>
          <a:gdLst/>
          <a:ahLst/>
          <a:cxnLst/>
          <a:rect l="0" t="0" r="0" b="0"/>
          <a:pathLst>
            <a:path>
              <a:moveTo>
                <a:pt x="0" y="20274"/>
              </a:moveTo>
              <a:lnTo>
                <a:pt x="415343" y="20274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293429" y="1678481"/>
        <a:ext cx="20767" cy="20767"/>
      </dsp:txXfrm>
    </dsp:sp>
    <dsp:sp modelId="{B9766CD2-C31C-4222-B801-118CE2F09B93}">
      <dsp:nvSpPr>
        <dsp:cNvPr id="0" name=""/>
        <dsp:cNvSpPr/>
      </dsp:nvSpPr>
      <dsp:spPr>
        <a:xfrm>
          <a:off x="1533597" y="130765"/>
          <a:ext cx="1540431" cy="1350427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7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Работа над единой методической темой колледжа</a:t>
          </a:r>
          <a:endParaRPr lang="ru-RU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759188" y="328530"/>
        <a:ext cx="1089249" cy="954897"/>
      </dsp:txXfrm>
    </dsp:sp>
    <dsp:sp modelId="{3BEC1A70-6FE9-46A3-ADDE-8212E6450154}">
      <dsp:nvSpPr>
        <dsp:cNvPr id="0" name=""/>
        <dsp:cNvSpPr/>
      </dsp:nvSpPr>
      <dsp:spPr>
        <a:xfrm rot="18900000">
          <a:off x="2763265" y="1927180"/>
          <a:ext cx="329683" cy="40549"/>
        </a:xfrm>
        <a:custGeom>
          <a:avLst/>
          <a:gdLst/>
          <a:ahLst/>
          <a:cxnLst/>
          <a:rect l="0" t="0" r="0" b="0"/>
          <a:pathLst>
            <a:path>
              <a:moveTo>
                <a:pt x="0" y="20274"/>
              </a:moveTo>
              <a:lnTo>
                <a:pt x="329683" y="20274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919865" y="1939213"/>
        <a:ext cx="16484" cy="16484"/>
      </dsp:txXfrm>
    </dsp:sp>
    <dsp:sp modelId="{5A660006-D25B-4819-8AEF-1CF5CE9F9F76}">
      <dsp:nvSpPr>
        <dsp:cNvPr id="0" name=""/>
        <dsp:cNvSpPr/>
      </dsp:nvSpPr>
      <dsp:spPr>
        <a:xfrm>
          <a:off x="2782185" y="647947"/>
          <a:ext cx="1540431" cy="1350427"/>
        </a:xfrm>
        <a:prstGeom prst="ellipse">
          <a:avLst/>
        </a:prstGeom>
        <a:gradFill rotWithShape="0">
          <a:gsLst>
            <a:gs pos="0">
              <a:schemeClr val="accent3">
                <a:hueOff val="387228"/>
                <a:satOff val="14286"/>
                <a:lumOff val="-210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387228"/>
                <a:satOff val="14286"/>
                <a:lumOff val="-210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387228"/>
                <a:satOff val="14286"/>
                <a:lumOff val="-210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7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Осуществление проектной деятельности</a:t>
          </a:r>
          <a:endParaRPr lang="ru-RU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007776" y="845712"/>
        <a:ext cx="1089249" cy="954897"/>
      </dsp:txXfrm>
    </dsp:sp>
    <dsp:sp modelId="{24C8B3DE-6271-4914-9FF7-1FA39055334F}">
      <dsp:nvSpPr>
        <dsp:cNvPr id="0" name=""/>
        <dsp:cNvSpPr/>
      </dsp:nvSpPr>
      <dsp:spPr>
        <a:xfrm>
          <a:off x="3074028" y="2551475"/>
          <a:ext cx="225338" cy="40549"/>
        </a:xfrm>
        <a:custGeom>
          <a:avLst/>
          <a:gdLst/>
          <a:ahLst/>
          <a:cxnLst/>
          <a:rect l="0" t="0" r="0" b="0"/>
          <a:pathLst>
            <a:path>
              <a:moveTo>
                <a:pt x="0" y="20274"/>
              </a:moveTo>
              <a:lnTo>
                <a:pt x="225338" y="20274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181064" y="2566116"/>
        <a:ext cx="11266" cy="11266"/>
      </dsp:txXfrm>
    </dsp:sp>
    <dsp:sp modelId="{0E699B72-FA0B-4AD4-A04C-1463183F7B4F}">
      <dsp:nvSpPr>
        <dsp:cNvPr id="0" name=""/>
        <dsp:cNvSpPr/>
      </dsp:nvSpPr>
      <dsp:spPr>
        <a:xfrm>
          <a:off x="3299367" y="1896536"/>
          <a:ext cx="1540431" cy="1350427"/>
        </a:xfrm>
        <a:prstGeom prst="ellipse">
          <a:avLst/>
        </a:prstGeom>
        <a:gradFill rotWithShape="0">
          <a:gsLst>
            <a:gs pos="0">
              <a:schemeClr val="accent3">
                <a:hueOff val="774457"/>
                <a:satOff val="28571"/>
                <a:lumOff val="-420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774457"/>
                <a:satOff val="28571"/>
                <a:lumOff val="-420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774457"/>
                <a:satOff val="28571"/>
                <a:lumOff val="-420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7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Руководство проектной и учебно-исследовательской деятельностью студентов</a:t>
          </a:r>
          <a:endParaRPr lang="ru-RU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524958" y="2094301"/>
        <a:ext cx="1089249" cy="954897"/>
      </dsp:txXfrm>
    </dsp:sp>
    <dsp:sp modelId="{F38AC4D9-C581-46F2-9001-5D2729B235F2}">
      <dsp:nvSpPr>
        <dsp:cNvPr id="0" name=""/>
        <dsp:cNvSpPr/>
      </dsp:nvSpPr>
      <dsp:spPr>
        <a:xfrm rot="2700000">
          <a:off x="2763265" y="3175769"/>
          <a:ext cx="329683" cy="40549"/>
        </a:xfrm>
        <a:custGeom>
          <a:avLst/>
          <a:gdLst/>
          <a:ahLst/>
          <a:cxnLst/>
          <a:rect l="0" t="0" r="0" b="0"/>
          <a:pathLst>
            <a:path>
              <a:moveTo>
                <a:pt x="0" y="20274"/>
              </a:moveTo>
              <a:lnTo>
                <a:pt x="329683" y="20274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919865" y="3187802"/>
        <a:ext cx="16484" cy="16484"/>
      </dsp:txXfrm>
    </dsp:sp>
    <dsp:sp modelId="{C6D87CDB-9909-4D4A-8E7C-A687BB5BAF86}">
      <dsp:nvSpPr>
        <dsp:cNvPr id="0" name=""/>
        <dsp:cNvSpPr/>
      </dsp:nvSpPr>
      <dsp:spPr>
        <a:xfrm>
          <a:off x="2782185" y="3145124"/>
          <a:ext cx="1540431" cy="1350427"/>
        </a:xfrm>
        <a:prstGeom prst="ellipse">
          <a:avLst/>
        </a:prstGeom>
        <a:gradFill rotWithShape="0">
          <a:gsLst>
            <a:gs pos="0">
              <a:schemeClr val="accent3">
                <a:hueOff val="1161685"/>
                <a:satOff val="42857"/>
                <a:lumOff val="-630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1161685"/>
                <a:satOff val="42857"/>
                <a:lumOff val="-630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1161685"/>
                <a:satOff val="42857"/>
                <a:lumOff val="-630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7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Участие в научно-практических конференциях, семинарах, профессиональных конкурсах</a:t>
          </a:r>
          <a:endParaRPr lang="ru-RU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007776" y="3342889"/>
        <a:ext cx="1089249" cy="954897"/>
      </dsp:txXfrm>
    </dsp:sp>
    <dsp:sp modelId="{7C6C0623-DC56-481C-A797-2A1CC62DEDD5}">
      <dsp:nvSpPr>
        <dsp:cNvPr id="0" name=""/>
        <dsp:cNvSpPr/>
      </dsp:nvSpPr>
      <dsp:spPr>
        <a:xfrm rot="5400000">
          <a:off x="2096141" y="3434360"/>
          <a:ext cx="415343" cy="40549"/>
        </a:xfrm>
        <a:custGeom>
          <a:avLst/>
          <a:gdLst/>
          <a:ahLst/>
          <a:cxnLst/>
          <a:rect l="0" t="0" r="0" b="0"/>
          <a:pathLst>
            <a:path>
              <a:moveTo>
                <a:pt x="0" y="20274"/>
              </a:moveTo>
              <a:lnTo>
                <a:pt x="415343" y="20274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293429" y="3444251"/>
        <a:ext cx="20767" cy="20767"/>
      </dsp:txXfrm>
    </dsp:sp>
    <dsp:sp modelId="{1F78B4F3-CDE0-48A9-8FEE-51EF17078CD4}">
      <dsp:nvSpPr>
        <dsp:cNvPr id="0" name=""/>
        <dsp:cNvSpPr/>
      </dsp:nvSpPr>
      <dsp:spPr>
        <a:xfrm>
          <a:off x="1533597" y="3662306"/>
          <a:ext cx="1540431" cy="1350427"/>
        </a:xfrm>
        <a:prstGeom prst="ellipse">
          <a:avLst/>
        </a:prstGeom>
        <a:gradFill rotWithShape="0">
          <a:gsLst>
            <a:gs pos="0">
              <a:schemeClr val="accent3">
                <a:hueOff val="1548914"/>
                <a:satOff val="57143"/>
                <a:lumOff val="-840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1548914"/>
                <a:satOff val="57143"/>
                <a:lumOff val="-840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1548914"/>
                <a:satOff val="57143"/>
                <a:lumOff val="-840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7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Подготовка и публикация научных статей, тезисов, учебных пособий, сборников</a:t>
          </a:r>
          <a:endParaRPr lang="ru-RU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759188" y="3860071"/>
        <a:ext cx="1089249" cy="954897"/>
      </dsp:txXfrm>
    </dsp:sp>
    <dsp:sp modelId="{0598F022-8286-42C1-A377-8C8A3393C557}">
      <dsp:nvSpPr>
        <dsp:cNvPr id="0" name=""/>
        <dsp:cNvSpPr/>
      </dsp:nvSpPr>
      <dsp:spPr>
        <a:xfrm rot="8100000">
          <a:off x="1514677" y="3175769"/>
          <a:ext cx="329683" cy="40549"/>
        </a:xfrm>
        <a:custGeom>
          <a:avLst/>
          <a:gdLst/>
          <a:ahLst/>
          <a:cxnLst/>
          <a:rect l="0" t="0" r="0" b="0"/>
          <a:pathLst>
            <a:path>
              <a:moveTo>
                <a:pt x="0" y="20274"/>
              </a:moveTo>
              <a:lnTo>
                <a:pt x="329683" y="20274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1671276" y="3187802"/>
        <a:ext cx="16484" cy="16484"/>
      </dsp:txXfrm>
    </dsp:sp>
    <dsp:sp modelId="{00866F1C-5C53-47E8-A75F-D53DE8D7F035}">
      <dsp:nvSpPr>
        <dsp:cNvPr id="0" name=""/>
        <dsp:cNvSpPr/>
      </dsp:nvSpPr>
      <dsp:spPr>
        <a:xfrm>
          <a:off x="285008" y="3145124"/>
          <a:ext cx="1540431" cy="1350427"/>
        </a:xfrm>
        <a:prstGeom prst="ellipse">
          <a:avLst/>
        </a:prstGeom>
        <a:gradFill rotWithShape="0">
          <a:gsLst>
            <a:gs pos="0">
              <a:schemeClr val="accent3">
                <a:hueOff val="1936142"/>
                <a:satOff val="71429"/>
                <a:lumOff val="-1050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1936142"/>
                <a:satOff val="71429"/>
                <a:lumOff val="-1050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1936142"/>
                <a:satOff val="71429"/>
                <a:lumOff val="-1050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7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Осуществление исследовательской, экспериментальной работы</a:t>
          </a:r>
          <a:endParaRPr lang="ru-RU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10599" y="3342889"/>
        <a:ext cx="1089249" cy="954897"/>
      </dsp:txXfrm>
    </dsp:sp>
    <dsp:sp modelId="{4BA1BA72-9872-45A1-BDC9-10CB69FAA6F3}">
      <dsp:nvSpPr>
        <dsp:cNvPr id="0" name=""/>
        <dsp:cNvSpPr/>
      </dsp:nvSpPr>
      <dsp:spPr>
        <a:xfrm rot="10800000">
          <a:off x="1308258" y="2551475"/>
          <a:ext cx="225338" cy="40549"/>
        </a:xfrm>
        <a:custGeom>
          <a:avLst/>
          <a:gdLst/>
          <a:ahLst/>
          <a:cxnLst/>
          <a:rect l="0" t="0" r="0" b="0"/>
          <a:pathLst>
            <a:path>
              <a:moveTo>
                <a:pt x="0" y="20274"/>
              </a:moveTo>
              <a:lnTo>
                <a:pt x="225338" y="20274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1415294" y="2566116"/>
        <a:ext cx="11266" cy="11266"/>
      </dsp:txXfrm>
    </dsp:sp>
    <dsp:sp modelId="{55DCF55F-ABC5-41D4-9B5D-D82C414BB07C}">
      <dsp:nvSpPr>
        <dsp:cNvPr id="0" name=""/>
        <dsp:cNvSpPr/>
      </dsp:nvSpPr>
      <dsp:spPr>
        <a:xfrm>
          <a:off x="-232173" y="1896536"/>
          <a:ext cx="1540431" cy="1350427"/>
        </a:xfrm>
        <a:prstGeom prst="ellipse">
          <a:avLst/>
        </a:prstGeom>
        <a:gradFill rotWithShape="0">
          <a:gsLst>
            <a:gs pos="0">
              <a:schemeClr val="accent3">
                <a:hueOff val="2323371"/>
                <a:satOff val="85714"/>
                <a:lumOff val="-1260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2323371"/>
                <a:satOff val="85714"/>
                <a:lumOff val="-1260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2323371"/>
                <a:satOff val="85714"/>
                <a:lumOff val="-1260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7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Изучение и внедрение в практику современных образовательных технологий</a:t>
          </a:r>
          <a:endParaRPr lang="ru-RU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-6582" y="2094301"/>
        <a:ext cx="1089249" cy="954897"/>
      </dsp:txXfrm>
    </dsp:sp>
    <dsp:sp modelId="{1CDD118E-42B3-44C8-BEEE-F4C26F85A3A4}">
      <dsp:nvSpPr>
        <dsp:cNvPr id="0" name=""/>
        <dsp:cNvSpPr/>
      </dsp:nvSpPr>
      <dsp:spPr>
        <a:xfrm rot="13500000">
          <a:off x="1514677" y="1927180"/>
          <a:ext cx="329683" cy="40549"/>
        </a:xfrm>
        <a:custGeom>
          <a:avLst/>
          <a:gdLst/>
          <a:ahLst/>
          <a:cxnLst/>
          <a:rect l="0" t="0" r="0" b="0"/>
          <a:pathLst>
            <a:path>
              <a:moveTo>
                <a:pt x="0" y="20274"/>
              </a:moveTo>
              <a:lnTo>
                <a:pt x="329683" y="20274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1671276" y="1939213"/>
        <a:ext cx="16484" cy="16484"/>
      </dsp:txXfrm>
    </dsp:sp>
    <dsp:sp modelId="{48A707C2-0B85-4784-A46B-17B3B31DD68B}">
      <dsp:nvSpPr>
        <dsp:cNvPr id="0" name=""/>
        <dsp:cNvSpPr/>
      </dsp:nvSpPr>
      <dsp:spPr>
        <a:xfrm>
          <a:off x="285008" y="647947"/>
          <a:ext cx="1540431" cy="1350427"/>
        </a:xfrm>
        <a:prstGeom prst="ellipse">
          <a:avLst/>
        </a:prstGeom>
        <a:gradFill rotWithShape="0">
          <a:gsLst>
            <a:gs pos="0">
              <a:schemeClr val="accent3">
                <a:hueOff val="2710599"/>
                <a:satOff val="100000"/>
                <a:lumOff val="-1470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2710599"/>
                <a:satOff val="100000"/>
                <a:lumOff val="-1470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2710599"/>
                <a:satOff val="100000"/>
                <a:lumOff val="-1470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7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Прохождение курсов повышения квалификации </a:t>
          </a:r>
          <a:endParaRPr lang="ru-RU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10599" y="845712"/>
        <a:ext cx="1089249" cy="95489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2F9EE8-1E32-4641-AD21-A1C5915AA4C8}">
      <dsp:nvSpPr>
        <dsp:cNvPr id="0" name=""/>
        <dsp:cNvSpPr/>
      </dsp:nvSpPr>
      <dsp:spPr>
        <a:xfrm rot="5400000">
          <a:off x="-93808" y="102830"/>
          <a:ext cx="625392" cy="437774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tx1"/>
              </a:solidFill>
            </a:rPr>
            <a:t>1</a:t>
          </a:r>
          <a:endParaRPr lang="ru-RU" sz="1200" b="1" kern="1200" dirty="0">
            <a:solidFill>
              <a:schemeClr val="tx1"/>
            </a:solidFill>
          </a:endParaRPr>
        </a:p>
      </dsp:txBody>
      <dsp:txXfrm rot="-5400000">
        <a:off x="1" y="227908"/>
        <a:ext cx="437774" cy="187618"/>
      </dsp:txXfrm>
    </dsp:sp>
    <dsp:sp modelId="{5AB4EDA2-6A41-4360-9446-20EB41A44A4E}">
      <dsp:nvSpPr>
        <dsp:cNvPr id="0" name=""/>
        <dsp:cNvSpPr/>
      </dsp:nvSpPr>
      <dsp:spPr>
        <a:xfrm rot="5400000">
          <a:off x="2239722" y="-1792926"/>
          <a:ext cx="406504" cy="401040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1120" tIns="6350" rIns="6350" bIns="635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b="1" kern="1200" dirty="0" smtClean="0"/>
            <a:t> Базовая профессиональная образовательная организация, обеспечивающая поддержку региональной системы инклюзивного профессионального образования лиц с инвалидностью и ОВЗ</a:t>
          </a:r>
          <a:endParaRPr lang="ru-RU" sz="1000" b="1" kern="1200" dirty="0"/>
        </a:p>
      </dsp:txBody>
      <dsp:txXfrm rot="-5400000">
        <a:off x="437774" y="28866"/>
        <a:ext cx="3990556" cy="366816"/>
      </dsp:txXfrm>
    </dsp:sp>
    <dsp:sp modelId="{216E7585-79F2-4089-B41B-B35989D634C8}">
      <dsp:nvSpPr>
        <dsp:cNvPr id="0" name=""/>
        <dsp:cNvSpPr/>
      </dsp:nvSpPr>
      <dsp:spPr>
        <a:xfrm rot="5400000">
          <a:off x="-93808" y="654795"/>
          <a:ext cx="625392" cy="437774"/>
        </a:xfrm>
        <a:prstGeom prst="chevron">
          <a:avLst/>
        </a:prstGeom>
        <a:gradFill rotWithShape="0">
          <a:gsLst>
            <a:gs pos="0">
              <a:schemeClr val="accent2">
                <a:hueOff val="-207909"/>
                <a:satOff val="-11990"/>
                <a:lumOff val="123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207909"/>
                <a:satOff val="-11990"/>
                <a:lumOff val="123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207909"/>
                <a:satOff val="-11990"/>
                <a:lumOff val="123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207909"/>
              <a:satOff val="-11990"/>
              <a:lumOff val="1233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tx1"/>
              </a:solidFill>
            </a:rPr>
            <a:t>2</a:t>
          </a:r>
          <a:endParaRPr lang="ru-RU" sz="1200" b="1" kern="1200" dirty="0">
            <a:solidFill>
              <a:schemeClr val="tx1"/>
            </a:solidFill>
          </a:endParaRPr>
        </a:p>
      </dsp:txBody>
      <dsp:txXfrm rot="-5400000">
        <a:off x="1" y="779873"/>
        <a:ext cx="437774" cy="187618"/>
      </dsp:txXfrm>
    </dsp:sp>
    <dsp:sp modelId="{9569D24F-D0A4-458F-AF8D-B26B00B130D0}">
      <dsp:nvSpPr>
        <dsp:cNvPr id="0" name=""/>
        <dsp:cNvSpPr/>
      </dsp:nvSpPr>
      <dsp:spPr>
        <a:xfrm rot="5400000">
          <a:off x="2239722" y="-1240961"/>
          <a:ext cx="406504" cy="401040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-207909"/>
              <a:satOff val="-11990"/>
              <a:lumOff val="1233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1120" tIns="6350" rIns="6350" bIns="635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b="1" kern="1200" dirty="0" smtClean="0"/>
            <a:t> Региональный центр развития движения «Абилимпикс»</a:t>
          </a:r>
          <a:endParaRPr lang="ru-RU" sz="1000" b="1" kern="1200" dirty="0"/>
        </a:p>
      </dsp:txBody>
      <dsp:txXfrm rot="-5400000">
        <a:off x="437774" y="580831"/>
        <a:ext cx="3990556" cy="366816"/>
      </dsp:txXfrm>
    </dsp:sp>
    <dsp:sp modelId="{B782F30D-6B29-4579-AC7D-29CFAD79E0B8}">
      <dsp:nvSpPr>
        <dsp:cNvPr id="0" name=""/>
        <dsp:cNvSpPr/>
      </dsp:nvSpPr>
      <dsp:spPr>
        <a:xfrm rot="5400000">
          <a:off x="-93808" y="1206760"/>
          <a:ext cx="625392" cy="437774"/>
        </a:xfrm>
        <a:prstGeom prst="chevron">
          <a:avLst/>
        </a:prstGeom>
        <a:gradFill rotWithShape="0">
          <a:gsLst>
            <a:gs pos="0">
              <a:schemeClr val="accent2">
                <a:hueOff val="-415818"/>
                <a:satOff val="-23979"/>
                <a:lumOff val="24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415818"/>
                <a:satOff val="-23979"/>
                <a:lumOff val="24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415818"/>
                <a:satOff val="-23979"/>
                <a:lumOff val="24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415818"/>
              <a:satOff val="-23979"/>
              <a:lumOff val="2465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tx1"/>
              </a:solidFill>
            </a:rPr>
            <a:t>3</a:t>
          </a:r>
          <a:endParaRPr lang="ru-RU" sz="1200" b="1" kern="1200" dirty="0">
            <a:solidFill>
              <a:schemeClr val="tx1"/>
            </a:solidFill>
          </a:endParaRPr>
        </a:p>
      </dsp:txBody>
      <dsp:txXfrm rot="-5400000">
        <a:off x="1" y="1331838"/>
        <a:ext cx="437774" cy="187618"/>
      </dsp:txXfrm>
    </dsp:sp>
    <dsp:sp modelId="{C78AA6DB-3FC0-4A0E-A23D-15685E43C1BA}">
      <dsp:nvSpPr>
        <dsp:cNvPr id="0" name=""/>
        <dsp:cNvSpPr/>
      </dsp:nvSpPr>
      <dsp:spPr>
        <a:xfrm rot="5400000">
          <a:off x="2239722" y="-688996"/>
          <a:ext cx="406504" cy="401040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-415818"/>
              <a:satOff val="-23979"/>
              <a:lumOff val="2465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1120" tIns="6350" rIns="6350" bIns="635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b="1" kern="1200" dirty="0" smtClean="0"/>
            <a:t> Ресурсный учебно-методический центр инклюзивного профессионального образования и профессионального обучения по направлению подготовки кадров «Сервис и туризм»</a:t>
          </a:r>
          <a:endParaRPr lang="ru-RU" sz="1000" b="1" kern="1200" dirty="0"/>
        </a:p>
      </dsp:txBody>
      <dsp:txXfrm rot="-5400000">
        <a:off x="437774" y="1132796"/>
        <a:ext cx="3990556" cy="366816"/>
      </dsp:txXfrm>
    </dsp:sp>
    <dsp:sp modelId="{BBD349A4-52E9-49A7-8E8E-337E84CFB5AF}">
      <dsp:nvSpPr>
        <dsp:cNvPr id="0" name=""/>
        <dsp:cNvSpPr/>
      </dsp:nvSpPr>
      <dsp:spPr>
        <a:xfrm rot="5400000">
          <a:off x="-93808" y="1758724"/>
          <a:ext cx="625392" cy="437774"/>
        </a:xfrm>
        <a:prstGeom prst="chevron">
          <a:avLst/>
        </a:prstGeom>
        <a:gradFill rotWithShape="0">
          <a:gsLst>
            <a:gs pos="0">
              <a:schemeClr val="accent2">
                <a:hueOff val="-623727"/>
                <a:satOff val="-35969"/>
                <a:lumOff val="369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623727"/>
                <a:satOff val="-35969"/>
                <a:lumOff val="369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623727"/>
                <a:satOff val="-35969"/>
                <a:lumOff val="369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623727"/>
              <a:satOff val="-35969"/>
              <a:lumOff val="3698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tx1"/>
              </a:solidFill>
            </a:rPr>
            <a:t>4</a:t>
          </a:r>
          <a:endParaRPr lang="ru-RU" sz="1200" b="1" kern="1200" dirty="0">
            <a:solidFill>
              <a:schemeClr val="tx1"/>
            </a:solidFill>
          </a:endParaRPr>
        </a:p>
      </dsp:txBody>
      <dsp:txXfrm rot="-5400000">
        <a:off x="1" y="1883802"/>
        <a:ext cx="437774" cy="187618"/>
      </dsp:txXfrm>
    </dsp:sp>
    <dsp:sp modelId="{9CAB7998-6F5C-4C86-B985-5275E7BEA380}">
      <dsp:nvSpPr>
        <dsp:cNvPr id="0" name=""/>
        <dsp:cNvSpPr/>
      </dsp:nvSpPr>
      <dsp:spPr>
        <a:xfrm rot="5400000">
          <a:off x="2239722" y="-137031"/>
          <a:ext cx="406504" cy="401040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-623727"/>
              <a:satOff val="-35969"/>
              <a:lumOff val="3698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1120" tIns="6350" rIns="6350" bIns="635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b="1" kern="1200" dirty="0" smtClean="0"/>
            <a:t> Ресурсный центр прототипирования и развития аддитивных технологий</a:t>
          </a:r>
          <a:endParaRPr lang="ru-RU" sz="1000" b="1" kern="1200" dirty="0"/>
        </a:p>
      </dsp:txBody>
      <dsp:txXfrm rot="-5400000">
        <a:off x="437774" y="1684761"/>
        <a:ext cx="3990556" cy="366816"/>
      </dsp:txXfrm>
    </dsp:sp>
    <dsp:sp modelId="{32D33B75-0549-46AA-BB65-FFD805DD7BBF}">
      <dsp:nvSpPr>
        <dsp:cNvPr id="0" name=""/>
        <dsp:cNvSpPr/>
      </dsp:nvSpPr>
      <dsp:spPr>
        <a:xfrm rot="5400000">
          <a:off x="-93808" y="2365974"/>
          <a:ext cx="625392" cy="437774"/>
        </a:xfrm>
        <a:prstGeom prst="chevron">
          <a:avLst/>
        </a:prstGeom>
        <a:gradFill rotWithShape="0">
          <a:gsLst>
            <a:gs pos="0">
              <a:schemeClr val="accent2">
                <a:hueOff val="-831636"/>
                <a:satOff val="-47959"/>
                <a:lumOff val="493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831636"/>
                <a:satOff val="-47959"/>
                <a:lumOff val="493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831636"/>
                <a:satOff val="-47959"/>
                <a:lumOff val="493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831636"/>
              <a:satOff val="-47959"/>
              <a:lumOff val="493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tx1"/>
              </a:solidFill>
            </a:rPr>
            <a:t>5</a:t>
          </a:r>
          <a:endParaRPr lang="ru-RU" sz="1200" b="1" kern="1200" dirty="0">
            <a:solidFill>
              <a:schemeClr val="tx1"/>
            </a:solidFill>
          </a:endParaRPr>
        </a:p>
      </dsp:txBody>
      <dsp:txXfrm rot="-5400000">
        <a:off x="1" y="2491052"/>
        <a:ext cx="437774" cy="187618"/>
      </dsp:txXfrm>
    </dsp:sp>
    <dsp:sp modelId="{88ADC30F-E6A6-4AA4-A15C-1C2B67C77B0F}">
      <dsp:nvSpPr>
        <dsp:cNvPr id="0" name=""/>
        <dsp:cNvSpPr/>
      </dsp:nvSpPr>
      <dsp:spPr>
        <a:xfrm rot="5400000">
          <a:off x="2184437" y="470217"/>
          <a:ext cx="517074" cy="401040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-831636"/>
              <a:satOff val="-47959"/>
              <a:lumOff val="493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1120" tIns="6350" rIns="6350" bIns="635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b="1" kern="1200" dirty="0" smtClean="0"/>
            <a:t> Региональная инновационная площадка по направлению «Социально-бытовое сопровождение обучающихся с ограниченными возможностями здоровья в профессиональном образовательном учреждении»</a:t>
          </a:r>
          <a:endParaRPr lang="ru-RU" sz="1000" b="1" kern="1200" dirty="0"/>
        </a:p>
      </dsp:txBody>
      <dsp:txXfrm rot="-5400000">
        <a:off x="437775" y="2242121"/>
        <a:ext cx="3985159" cy="466592"/>
      </dsp:txXfrm>
    </dsp:sp>
    <dsp:sp modelId="{86F659A2-6ED8-4742-B052-FD996C1D75AA}">
      <dsp:nvSpPr>
        <dsp:cNvPr id="0" name=""/>
        <dsp:cNvSpPr/>
      </dsp:nvSpPr>
      <dsp:spPr>
        <a:xfrm rot="5400000">
          <a:off x="-93808" y="2917939"/>
          <a:ext cx="625392" cy="437774"/>
        </a:xfrm>
        <a:prstGeom prst="chevron">
          <a:avLst/>
        </a:prstGeom>
        <a:gradFill rotWithShape="0">
          <a:gsLst>
            <a:gs pos="0">
              <a:schemeClr val="accent2">
                <a:hueOff val="-1039545"/>
                <a:satOff val="-59949"/>
                <a:lumOff val="616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039545"/>
                <a:satOff val="-59949"/>
                <a:lumOff val="616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039545"/>
                <a:satOff val="-59949"/>
                <a:lumOff val="616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1039545"/>
              <a:satOff val="-59949"/>
              <a:lumOff val="6163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tx1"/>
              </a:solidFill>
            </a:rPr>
            <a:t>6</a:t>
          </a:r>
          <a:endParaRPr lang="ru-RU" sz="1200" b="1" kern="1200" dirty="0">
            <a:solidFill>
              <a:schemeClr val="tx1"/>
            </a:solidFill>
          </a:endParaRPr>
        </a:p>
      </dsp:txBody>
      <dsp:txXfrm rot="-5400000">
        <a:off x="1" y="3043017"/>
        <a:ext cx="437774" cy="187618"/>
      </dsp:txXfrm>
    </dsp:sp>
    <dsp:sp modelId="{B7632684-AFE5-4CDB-AFAE-092EF9BECB47}">
      <dsp:nvSpPr>
        <dsp:cNvPr id="0" name=""/>
        <dsp:cNvSpPr/>
      </dsp:nvSpPr>
      <dsp:spPr>
        <a:xfrm rot="5400000">
          <a:off x="2239722" y="1022182"/>
          <a:ext cx="406504" cy="401040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-1039545"/>
              <a:satOff val="-59949"/>
              <a:lumOff val="6163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1120" tIns="6350" rIns="6350" bIns="635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b="1" kern="1200" dirty="0" smtClean="0"/>
            <a:t> Развитие сетевого взаимодействия со школами города и близлежащих районов по организации и проведению на базе колледжа уроков «технология»</a:t>
          </a:r>
          <a:endParaRPr lang="ru-RU" sz="1000" b="1" kern="1200" dirty="0"/>
        </a:p>
      </dsp:txBody>
      <dsp:txXfrm rot="-5400000">
        <a:off x="437774" y="2843974"/>
        <a:ext cx="3990556" cy="366816"/>
      </dsp:txXfrm>
    </dsp:sp>
    <dsp:sp modelId="{BC6D0FB8-E1BC-4A87-9672-F9AEC196ADF2}">
      <dsp:nvSpPr>
        <dsp:cNvPr id="0" name=""/>
        <dsp:cNvSpPr/>
      </dsp:nvSpPr>
      <dsp:spPr>
        <a:xfrm rot="5400000">
          <a:off x="-93808" y="3469904"/>
          <a:ext cx="625392" cy="437774"/>
        </a:xfrm>
        <a:prstGeom prst="chevron">
          <a:avLst/>
        </a:prstGeom>
        <a:gradFill rotWithShape="0">
          <a:gsLst>
            <a:gs pos="0">
              <a:schemeClr val="accent2">
                <a:hueOff val="-1247454"/>
                <a:satOff val="-71938"/>
                <a:lumOff val="739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247454"/>
                <a:satOff val="-71938"/>
                <a:lumOff val="739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247454"/>
                <a:satOff val="-71938"/>
                <a:lumOff val="739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1247454"/>
              <a:satOff val="-71938"/>
              <a:lumOff val="7395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tx1"/>
              </a:solidFill>
            </a:rPr>
            <a:t>7</a:t>
          </a:r>
          <a:endParaRPr lang="ru-RU" sz="1200" b="1" kern="1200" dirty="0">
            <a:solidFill>
              <a:schemeClr val="tx1"/>
            </a:solidFill>
          </a:endParaRPr>
        </a:p>
      </dsp:txBody>
      <dsp:txXfrm rot="-5400000">
        <a:off x="1" y="3594982"/>
        <a:ext cx="437774" cy="187618"/>
      </dsp:txXfrm>
    </dsp:sp>
    <dsp:sp modelId="{A16E6859-6809-46D4-BDD3-90C84AF53B70}">
      <dsp:nvSpPr>
        <dsp:cNvPr id="0" name=""/>
        <dsp:cNvSpPr/>
      </dsp:nvSpPr>
      <dsp:spPr>
        <a:xfrm rot="5400000">
          <a:off x="2239722" y="1574147"/>
          <a:ext cx="406504" cy="401040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-1247454"/>
              <a:satOff val="-71938"/>
              <a:lumOff val="7395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1120" tIns="6350" rIns="6350" bIns="635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b="1" kern="1200" dirty="0" smtClean="0"/>
            <a:t> Расширение перечня программ дополнительного образования для разных категорий граждан</a:t>
          </a:r>
          <a:endParaRPr lang="ru-RU" sz="1000" b="1" kern="1200" dirty="0"/>
        </a:p>
      </dsp:txBody>
      <dsp:txXfrm rot="-5400000">
        <a:off x="437774" y="3395939"/>
        <a:ext cx="3990556" cy="366816"/>
      </dsp:txXfrm>
    </dsp:sp>
    <dsp:sp modelId="{11D3C4F9-918A-4FDA-B0CF-5AE2F0195325}">
      <dsp:nvSpPr>
        <dsp:cNvPr id="0" name=""/>
        <dsp:cNvSpPr/>
      </dsp:nvSpPr>
      <dsp:spPr>
        <a:xfrm rot="5400000">
          <a:off x="-93808" y="4021869"/>
          <a:ext cx="625392" cy="437774"/>
        </a:xfrm>
        <a:prstGeom prst="chevron">
          <a:avLst/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tx1"/>
              </a:solidFill>
            </a:rPr>
            <a:t>8</a:t>
          </a:r>
          <a:endParaRPr lang="ru-RU" sz="1200" b="1" kern="1200" dirty="0">
            <a:solidFill>
              <a:schemeClr val="tx1"/>
            </a:solidFill>
          </a:endParaRPr>
        </a:p>
      </dsp:txBody>
      <dsp:txXfrm rot="-5400000">
        <a:off x="1" y="4146947"/>
        <a:ext cx="437774" cy="187618"/>
      </dsp:txXfrm>
    </dsp:sp>
    <dsp:sp modelId="{BD1E1685-4C7E-4140-98C7-407A71B696C4}">
      <dsp:nvSpPr>
        <dsp:cNvPr id="0" name=""/>
        <dsp:cNvSpPr/>
      </dsp:nvSpPr>
      <dsp:spPr>
        <a:xfrm rot="5400000">
          <a:off x="2239722" y="2126112"/>
          <a:ext cx="406504" cy="401040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1120" tIns="6350" rIns="6350" bIns="635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b="1" kern="1200" dirty="0" smtClean="0"/>
            <a:t> Центр волонтёрского движения</a:t>
          </a:r>
          <a:endParaRPr lang="ru-RU" sz="1000" b="1" kern="1200" dirty="0"/>
        </a:p>
      </dsp:txBody>
      <dsp:txXfrm rot="-5400000">
        <a:off x="437774" y="3947904"/>
        <a:ext cx="3990556" cy="3668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41772"/>
            <a:ext cx="77724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66D28-1634-47EB-9298-8530B0659798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00C9D-893A-439D-B9AA-6D9CCDF16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019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66D28-1634-47EB-9298-8530B0659798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00C9D-893A-439D-B9AA-6D9CCDF16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359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5"/>
            <a:ext cx="1971675" cy="435887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3" y="273845"/>
            <a:ext cx="5800725" cy="435887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66D28-1634-47EB-9298-8530B0659798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00C9D-893A-439D-B9AA-6D9CCDF16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7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66D28-1634-47EB-9298-8530B0659798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00C9D-893A-439D-B9AA-6D9CCDF16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080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6"/>
            <a:ext cx="7886700" cy="213955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9"/>
            <a:ext cx="7886700" cy="112514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66D28-1634-47EB-9298-8530B0659798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00C9D-893A-439D-B9AA-6D9CCDF16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13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66D28-1634-47EB-9298-8530B0659798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00C9D-893A-439D-B9AA-6D9CCDF16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477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5"/>
            <a:ext cx="7886700" cy="99417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7"/>
            <a:ext cx="3868340" cy="276344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3" y="1260872"/>
            <a:ext cx="3887391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3" y="1878807"/>
            <a:ext cx="3887391" cy="276344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66D28-1634-47EB-9298-8530B0659798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00C9D-893A-439D-B9AA-6D9CCDF16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034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66D28-1634-47EB-9298-8530B0659798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00C9D-893A-439D-B9AA-6D9CCDF16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010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66D28-1634-47EB-9298-8530B0659798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00C9D-893A-439D-B9AA-6D9CCDF16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767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0"/>
            <a:ext cx="4629150" cy="36552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1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66D28-1634-47EB-9298-8530B0659798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00C9D-893A-439D-B9AA-6D9CCDF16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2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0"/>
            <a:ext cx="4629150" cy="365521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1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66D28-1634-47EB-9298-8530B0659798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00C9D-893A-439D-B9AA-6D9CCDF16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472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5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466D28-1634-47EB-9298-8530B0659798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F00C9D-893A-439D-B9AA-6D9CCDF16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686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6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299486"/>
            <a:ext cx="7772400" cy="1384316"/>
          </a:xfrm>
        </p:spPr>
        <p:txBody>
          <a:bodyPr>
            <a:noAutofit/>
          </a:bodyPr>
          <a:lstStyle/>
          <a:p>
            <a:r>
              <a:rPr lang="ru-RU" sz="3600" b="1" dirty="0"/>
              <a:t>Участие в проектной деятельности как фактор мотивации педагогов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sz="3600" b="1" dirty="0"/>
              <a:t>к повышению квалификации</a:t>
            </a:r>
            <a:endParaRPr lang="en-US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779345"/>
            <a:ext cx="9144000" cy="364155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>
                <a:solidFill>
                  <a:srgbClr val="ED1B36"/>
                </a:solidFill>
                <a:latin typeface="Times New Roman"/>
                <a:cs typeface="Times New Roman"/>
              </a:rPr>
              <a:t>©</a:t>
            </a:r>
            <a:r>
              <a:rPr lang="ru-RU" dirty="0" smtClean="0">
                <a:solidFill>
                  <a:srgbClr val="ED1B36"/>
                </a:solidFill>
                <a:latin typeface="Times New Roman"/>
                <a:cs typeface="Times New Roman"/>
              </a:rPr>
              <a:t> ГПОУ ЯО Ярославский колледж управления и профессиональных технологий</a:t>
            </a:r>
            <a:endParaRPr lang="en-US" dirty="0">
              <a:solidFill>
                <a:srgbClr val="ED1B3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988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8866" y="96424"/>
            <a:ext cx="7588155" cy="994172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/>
              <a:t>Участие педагогических работников</a:t>
            </a:r>
            <a:br>
              <a:rPr lang="ru-RU" sz="2400" dirty="0" smtClean="0"/>
            </a:br>
            <a:r>
              <a:rPr lang="ru-RU" sz="2400" dirty="0" smtClean="0"/>
              <a:t>в проектной деятельности</a:t>
            </a:r>
            <a:br>
              <a:rPr lang="ru-RU" sz="2400" dirty="0" smtClean="0"/>
            </a:br>
            <a:r>
              <a:rPr lang="ru-RU" sz="2400" dirty="0" smtClean="0"/>
              <a:t>осуществляется на разных уровнях:</a:t>
            </a:r>
            <a:endParaRPr lang="ru-RU" sz="24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08861" y="1160058"/>
            <a:ext cx="2880000" cy="1583141"/>
          </a:xfrm>
          <a:prstGeom prst="roundRect">
            <a:avLst/>
          </a:prstGeom>
          <a:noFill/>
          <a:ln w="38100">
            <a:solidFill>
              <a:srgbClr val="ED1B3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sz="1400" b="1" dirty="0">
                <a:solidFill>
                  <a:schemeClr val="tx1"/>
                </a:solidFill>
              </a:rPr>
              <a:t>Проектная деятельность обучающихся, в которой преподаватель исполняет роль руководителя и должен обладать профессиональными знаниями в области проекта и управленческими навыками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988861" y="1160056"/>
            <a:ext cx="3129884" cy="1583143"/>
          </a:xfrm>
          <a:prstGeom prst="roundRect">
            <a:avLst/>
          </a:prstGeom>
          <a:noFill/>
          <a:ln w="38100">
            <a:solidFill>
              <a:srgbClr val="ED1B3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sz="1300" b="1" dirty="0">
                <a:solidFill>
                  <a:schemeClr val="tx1"/>
                </a:solidFill>
              </a:rPr>
              <a:t>Проектная деятельность преподавателя в области педагогики и психологии, в которой преподаватель сам обнаруживает проблему, формулирует цель и задачи проекта, планирует, осуществляет выполнение проекта и представляет полученные </a:t>
            </a:r>
            <a:r>
              <a:rPr lang="ru-RU" sz="1300" b="1" dirty="0" smtClean="0">
                <a:solidFill>
                  <a:schemeClr val="tx1"/>
                </a:solidFill>
              </a:rPr>
              <a:t>результаты (продукты) на </a:t>
            </a:r>
            <a:r>
              <a:rPr lang="ru-RU" sz="1300" b="1" dirty="0">
                <a:solidFill>
                  <a:schemeClr val="tx1"/>
                </a:solidFill>
              </a:rPr>
              <a:t>различных </a:t>
            </a:r>
            <a:r>
              <a:rPr lang="ru-RU" sz="1300" b="1" dirty="0" smtClean="0">
                <a:solidFill>
                  <a:schemeClr val="tx1"/>
                </a:solidFill>
              </a:rPr>
              <a:t>площадках</a:t>
            </a:r>
            <a:endParaRPr lang="ru-RU" sz="1300" b="1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118745" y="1160055"/>
            <a:ext cx="2880000" cy="1583144"/>
          </a:xfrm>
          <a:prstGeom prst="roundRect">
            <a:avLst/>
          </a:prstGeom>
          <a:noFill/>
          <a:ln w="38100">
            <a:solidFill>
              <a:srgbClr val="ED1B3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sz="1400" b="1" dirty="0">
                <a:solidFill>
                  <a:schemeClr val="tx1"/>
                </a:solidFill>
              </a:rPr>
              <a:t>Проектная деятельность образовательной организации, к участию в которой привлекается преподаватель</a:t>
            </a:r>
            <a:endParaRPr lang="ru-RU" sz="1400" b="1" dirty="0">
              <a:solidFill>
                <a:schemeClr val="tx1"/>
              </a:solidFill>
            </a:endParaRPr>
          </a:p>
        </p:txBody>
      </p:sp>
      <p:pic>
        <p:nvPicPr>
          <p:cNvPr id="15" name="Рисунок 14" descr="D:\ДОКУМЕНТЫ\Documents\МЕТОДИСТ\Инклюзивное образование\ПРОЕКТ\Мероприя тия РИП\Attachments_zam.upr.ytuipt@yandex.ru_2017-10-27_08-44-20\20171024_104419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221"/>
          <a:stretch/>
        </p:blipFill>
        <p:spPr bwMode="auto">
          <a:xfrm>
            <a:off x="6118745" y="2836606"/>
            <a:ext cx="2891490" cy="20642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Picture 3" descr="D:\ДОКУМЕНТЫ\Documents\моя семья\Екатерина Васильевна\Конкурсы\2012 зима\УРОК-БЕСЕДА САМЫЙ ЭКОЛОГИЧЕСКИ ЧИСТЫЙ ВИД ЭНЕРГЕТИКИ\урок-беседа фото\DSC_001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861" y="2836604"/>
            <a:ext cx="3071349" cy="2056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D:\ДОКУМЕНТЫ\Documents\Марине Владимировне письма\3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1882" r="167"/>
          <a:stretch/>
        </p:blipFill>
        <p:spPr bwMode="auto">
          <a:xfrm>
            <a:off x="2988985" y="2836607"/>
            <a:ext cx="3129760" cy="2064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8711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15292" y="103909"/>
            <a:ext cx="6460178" cy="819118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1800" b="1" dirty="0" smtClean="0">
                <a:latin typeface="+mn-lt"/>
              </a:rPr>
              <a:t>ФГОС</a:t>
            </a:r>
            <a:r>
              <a:rPr lang="ru-RU" sz="2000" b="1" dirty="0" smtClean="0">
                <a:latin typeface="+mn-lt"/>
              </a:rPr>
              <a:t> СОО п.11 Индивидуальный проект представляет собой особую форму организации деятельности обучающихся </a:t>
            </a:r>
            <a:r>
              <a:rPr lang="ru-RU" sz="2000" b="1" dirty="0" smtClean="0">
                <a:latin typeface="+mn-lt"/>
              </a:rPr>
              <a:t>(</a:t>
            </a:r>
            <a:r>
              <a:rPr lang="ru-RU" sz="2000" b="1" dirty="0" smtClean="0">
                <a:latin typeface="+mn-lt"/>
              </a:rPr>
              <a:t>учебное исследование или учебный проект)</a:t>
            </a:r>
            <a:endParaRPr lang="ru-RU" sz="2000" b="1" dirty="0">
              <a:latin typeface="+mn-lt"/>
            </a:endParaRPr>
          </a:p>
        </p:txBody>
      </p:sp>
      <p:sp>
        <p:nvSpPr>
          <p:cNvPr id="8195" name="Текст 2"/>
          <p:cNvSpPr>
            <a:spLocks noGrp="1"/>
          </p:cNvSpPr>
          <p:nvPr>
            <p:ph type="body" idx="1"/>
          </p:nvPr>
        </p:nvSpPr>
        <p:spPr>
          <a:xfrm>
            <a:off x="0" y="746561"/>
            <a:ext cx="9144000" cy="479822"/>
          </a:xfrm>
        </p:spPr>
        <p:txBody>
          <a:bodyPr>
            <a:normAutofit/>
          </a:bodyPr>
          <a:lstStyle/>
          <a:p>
            <a:r>
              <a:rPr lang="ru-RU" altLang="ru-RU" sz="1800" dirty="0" smtClean="0"/>
              <a:t>             Требования </a:t>
            </a:r>
            <a:r>
              <a:rPr lang="ru-RU" altLang="ru-RU" sz="1800" dirty="0" smtClean="0"/>
              <a:t>к </a:t>
            </a:r>
            <a:r>
              <a:rPr lang="ru-RU" altLang="ru-RU" sz="1800" dirty="0"/>
              <a:t>организации                                 Требования к </a:t>
            </a:r>
            <a:r>
              <a:rPr lang="ru-RU" altLang="ru-RU" sz="1800" dirty="0" smtClean="0"/>
              <a:t>результатам</a:t>
            </a:r>
            <a:endParaRPr lang="ru-RU" altLang="ru-RU" sz="18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30628" y="1285106"/>
            <a:ext cx="3987709" cy="2840831"/>
          </a:xfrm>
        </p:spPr>
        <p:txBody>
          <a:bodyPr>
            <a:normAutofit fontScale="62500" lnSpcReduction="20000"/>
          </a:bodyPr>
          <a:lstStyle/>
          <a:p>
            <a:pPr>
              <a:defRPr/>
            </a:pPr>
            <a:r>
              <a:rPr lang="ru-RU" sz="2600" b="1" dirty="0" smtClean="0">
                <a:solidFill>
                  <a:srgbClr val="A50021"/>
                </a:solidFill>
                <a:cs typeface="Times New Roman" pitchFamily="18" charset="0"/>
              </a:rPr>
              <a:t>Индивидуальный проект выполняется:</a:t>
            </a:r>
          </a:p>
          <a:p>
            <a:pPr>
              <a:defRPr/>
            </a:pPr>
            <a:r>
              <a:rPr lang="ru-RU" sz="2600" dirty="0" smtClean="0">
                <a:cs typeface="Times New Roman" pitchFamily="18" charset="0"/>
              </a:rPr>
              <a:t>самостоятельно </a:t>
            </a:r>
            <a:r>
              <a:rPr lang="ru-RU" sz="2600" dirty="0" smtClean="0">
                <a:cs typeface="Times New Roman" pitchFamily="18" charset="0"/>
              </a:rPr>
              <a:t>под руководством </a:t>
            </a:r>
            <a:r>
              <a:rPr lang="ru-RU" sz="2600" dirty="0" smtClean="0">
                <a:cs typeface="Times New Roman" pitchFamily="18" charset="0"/>
              </a:rPr>
              <a:t>преподавателя </a:t>
            </a:r>
            <a:r>
              <a:rPr lang="ru-RU" sz="2600" dirty="0" smtClean="0">
                <a:cs typeface="Times New Roman" pitchFamily="18" charset="0"/>
              </a:rPr>
              <a:t>по выбранной теме в рамках </a:t>
            </a:r>
            <a:r>
              <a:rPr lang="ru-RU" sz="2600" dirty="0" smtClean="0">
                <a:solidFill>
                  <a:srgbClr val="A50021"/>
                </a:solidFill>
                <a:cs typeface="Times New Roman" pitchFamily="18" charset="0"/>
              </a:rPr>
              <a:t>одного или нескольких изучаемых учебных предметов, курсов</a:t>
            </a:r>
          </a:p>
          <a:p>
            <a:pPr>
              <a:buFontTx/>
              <a:buNone/>
              <a:defRPr/>
            </a:pPr>
            <a:endParaRPr lang="ru-RU" sz="1100" dirty="0" smtClean="0">
              <a:cs typeface="Times New Roman" pitchFamily="18" charset="0"/>
            </a:endParaRPr>
          </a:p>
          <a:p>
            <a:pPr>
              <a:defRPr/>
            </a:pPr>
            <a:r>
              <a:rPr lang="ru-RU" sz="2600" dirty="0" smtClean="0">
                <a:cs typeface="Times New Roman" pitchFamily="18" charset="0"/>
              </a:rPr>
              <a:t>в течение </a:t>
            </a:r>
            <a:r>
              <a:rPr lang="ru-RU" sz="2600" dirty="0" smtClean="0">
                <a:solidFill>
                  <a:srgbClr val="A50021"/>
                </a:solidFill>
                <a:cs typeface="Times New Roman" pitchFamily="18" charset="0"/>
              </a:rPr>
              <a:t>одного или двух лет </a:t>
            </a:r>
            <a:r>
              <a:rPr lang="ru-RU" sz="2600" dirty="0" smtClean="0">
                <a:cs typeface="Times New Roman" pitchFamily="18" charset="0"/>
              </a:rPr>
              <a:t>в рамках учебного времени, специально отведённого учебным планом, и должен быть представлен в виде </a:t>
            </a:r>
            <a:r>
              <a:rPr lang="ru-RU" sz="2600" dirty="0" smtClean="0">
                <a:solidFill>
                  <a:srgbClr val="A50021"/>
                </a:solidFill>
                <a:cs typeface="Times New Roman" pitchFamily="18" charset="0"/>
              </a:rPr>
              <a:t>завершённого учебного исследования или разработанного проекта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32613" y="1160407"/>
            <a:ext cx="5011387" cy="3261122"/>
          </a:xfrm>
        </p:spPr>
        <p:txBody>
          <a:bodyPr>
            <a:noAutofit/>
          </a:bodyPr>
          <a:lstStyle/>
          <a:p>
            <a:pPr>
              <a:lnSpc>
                <a:spcPct val="70000"/>
              </a:lnSpc>
              <a:spcBef>
                <a:spcPts val="400"/>
              </a:spcBef>
              <a:defRPr/>
            </a:pPr>
            <a:r>
              <a:rPr lang="ru-RU" sz="1600" b="1" dirty="0" smtClean="0">
                <a:solidFill>
                  <a:srgbClr val="A50021"/>
                </a:solidFill>
              </a:rPr>
              <a:t>Результаты выполнения индивидуального проекта должны отражать:</a:t>
            </a:r>
          </a:p>
          <a:p>
            <a:pPr>
              <a:lnSpc>
                <a:spcPct val="70000"/>
              </a:lnSpc>
              <a:spcBef>
                <a:spcPts val="400"/>
              </a:spcBef>
              <a:defRPr/>
            </a:pPr>
            <a:r>
              <a:rPr lang="ru-RU" sz="1600" dirty="0" err="1" smtClean="0"/>
              <a:t>сформированность</a:t>
            </a:r>
            <a:r>
              <a:rPr lang="ru-RU" sz="1600" dirty="0" smtClean="0"/>
              <a:t> навыков коммуникативной, учебно-исследовательской, проектной  деятельности,  критического мышления</a:t>
            </a:r>
          </a:p>
          <a:p>
            <a:pPr>
              <a:lnSpc>
                <a:spcPct val="70000"/>
              </a:lnSpc>
              <a:spcBef>
                <a:spcPts val="400"/>
              </a:spcBef>
              <a:defRPr/>
            </a:pPr>
            <a:r>
              <a:rPr lang="ru-RU" sz="1600" dirty="0" smtClean="0"/>
              <a:t>способность к </a:t>
            </a:r>
            <a:r>
              <a:rPr lang="ru-RU" sz="1600" dirty="0" smtClean="0">
                <a:solidFill>
                  <a:srgbClr val="A50021"/>
                </a:solidFill>
              </a:rPr>
              <a:t>инновационной, аналитической, творческой, интеллектуальной </a:t>
            </a:r>
            <a:r>
              <a:rPr lang="ru-RU" sz="1600" dirty="0" smtClean="0"/>
              <a:t>деятельности</a:t>
            </a:r>
          </a:p>
          <a:p>
            <a:pPr>
              <a:lnSpc>
                <a:spcPct val="70000"/>
              </a:lnSpc>
              <a:spcBef>
                <a:spcPts val="400"/>
              </a:spcBef>
              <a:defRPr/>
            </a:pPr>
            <a:r>
              <a:rPr lang="ru-RU" sz="1600" dirty="0" err="1" smtClean="0"/>
              <a:t>сформированность</a:t>
            </a:r>
            <a:r>
              <a:rPr lang="ru-RU" sz="1600" dirty="0" smtClean="0"/>
              <a:t> навыков самостоятельного применения приобретённых </a:t>
            </a:r>
            <a:r>
              <a:rPr lang="ru-RU" sz="1600" dirty="0" smtClean="0">
                <a:solidFill>
                  <a:srgbClr val="A50021"/>
                </a:solidFill>
              </a:rPr>
              <a:t>знаний и способов действий при решении различных задач</a:t>
            </a:r>
          </a:p>
          <a:p>
            <a:pPr>
              <a:lnSpc>
                <a:spcPct val="70000"/>
              </a:lnSpc>
              <a:spcBef>
                <a:spcPts val="400"/>
              </a:spcBef>
              <a:defRPr/>
            </a:pPr>
            <a:r>
              <a:rPr lang="ru-RU" sz="1600" dirty="0" smtClean="0"/>
              <a:t>способность </a:t>
            </a:r>
            <a:r>
              <a:rPr lang="ru-RU" sz="1600" dirty="0" smtClean="0">
                <a:solidFill>
                  <a:srgbClr val="A50021"/>
                </a:solidFill>
              </a:rPr>
              <a:t>постановки цели и формулирования гипотезы исследования, планирования работы, отбора и интерпретации необходимой информации, структурирования аргументации </a:t>
            </a:r>
            <a:r>
              <a:rPr lang="ru-RU" sz="1600" dirty="0" smtClean="0"/>
              <a:t>результатов исследования на основе собранных данных, презентации результатов</a:t>
            </a:r>
          </a:p>
          <a:p>
            <a:pPr>
              <a:lnSpc>
                <a:spcPct val="70000"/>
              </a:lnSpc>
              <a:spcBef>
                <a:spcPts val="400"/>
              </a:spcBef>
              <a:defRPr/>
            </a:pPr>
            <a:endParaRPr lang="ru-RU" sz="16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0" y="103517"/>
            <a:ext cx="1811547" cy="763829"/>
          </a:xfrm>
          <a:prstGeom prst="roundRect">
            <a:avLst/>
          </a:prstGeom>
          <a:solidFill>
            <a:srgbClr val="ED1B36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perspectiveContrastingRightFacing"/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70000"/>
              </a:lnSpc>
              <a:defRPr/>
            </a:pPr>
            <a:r>
              <a:rPr lang="ru-RU" sz="1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Руководство проектной деятельностью обучающихся</a:t>
            </a:r>
            <a:endParaRPr lang="ru-RU" sz="1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54039" y="4570524"/>
            <a:ext cx="7994650" cy="432197"/>
          </a:xfrm>
          <a:prstGeom prst="roundRect">
            <a:avLst>
              <a:gd name="adj" fmla="val 4394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1400" b="1" dirty="0">
                <a:solidFill>
                  <a:srgbClr val="A50021"/>
                </a:solidFill>
              </a:rPr>
              <a:t>Области проектной деятельности: </a:t>
            </a:r>
            <a:r>
              <a:rPr lang="ru-RU" sz="1400" dirty="0">
                <a:solidFill>
                  <a:schemeClr val="tx1"/>
                </a:solidFill>
              </a:rPr>
              <a:t>познавательная, практическая, учебно-исследовательская, социальная, художественно-творческая, иная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54040" y="4165711"/>
            <a:ext cx="7994649" cy="377429"/>
          </a:xfrm>
          <a:prstGeom prst="roundRect">
            <a:avLst>
              <a:gd name="adj" fmla="val 500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1400" b="1" dirty="0">
                <a:solidFill>
                  <a:srgbClr val="A50021"/>
                </a:solidFill>
              </a:rPr>
              <a:t>Примерные виды проектов </a:t>
            </a:r>
            <a:r>
              <a:rPr lang="ru-RU" sz="1400" b="1" dirty="0">
                <a:solidFill>
                  <a:schemeClr val="tx1"/>
                </a:solidFill>
              </a:rPr>
              <a:t>: </a:t>
            </a:r>
            <a:r>
              <a:rPr lang="ru-RU" sz="1400" dirty="0">
                <a:solidFill>
                  <a:schemeClr val="tx1"/>
                </a:solidFill>
              </a:rPr>
              <a:t>информационный, творческий, социальный, прикладной, инновационный, конструкторский, инженерный</a:t>
            </a:r>
          </a:p>
        </p:txBody>
      </p:sp>
    </p:spTree>
    <p:extLst>
      <p:ext uri="{BB962C8B-B14F-4D97-AF65-F5344CB8AC3E}">
        <p14:creationId xmlns:p14="http://schemas.microsoft.com/office/powerpoint/2010/main" val="1146264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21279" y="142876"/>
            <a:ext cx="6122719" cy="438150"/>
          </a:xfrm>
          <a:solidFill>
            <a:srgbClr val="ED1B36"/>
          </a:solidFill>
          <a:ln w="31750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Педагогическое проектирование</a:t>
            </a:r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514528363"/>
              </p:ext>
            </p:extLst>
          </p:nvPr>
        </p:nvGraphicFramePr>
        <p:xfrm>
          <a:off x="0" y="0"/>
          <a:ext cx="4607626" cy="5143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50" name="Picture 2" descr="D:\ДОКУМЕНТЫ\Documents\Марине Владимировне письма\688b249624ee20b90d777ce33d62136e.jpg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58631">
            <a:off x="2572802" y="411554"/>
            <a:ext cx="2509838" cy="203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4607625" y="658833"/>
            <a:ext cx="4536375" cy="27515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80000"/>
              </a:lnSpc>
              <a:buFont typeface="Wingdings" pitchFamily="2" charset="2"/>
              <a:buChar char="§"/>
            </a:pPr>
            <a:r>
              <a:rPr lang="ru-RU" i="1" dirty="0" smtClean="0"/>
              <a:t>Главными </a:t>
            </a:r>
            <a:r>
              <a:rPr lang="ru-RU" i="1" dirty="0"/>
              <a:t>объектами педагогического проектирования </a:t>
            </a:r>
            <a:r>
              <a:rPr lang="ru-RU" i="1" dirty="0" smtClean="0"/>
              <a:t>являются</a:t>
            </a:r>
            <a:r>
              <a:rPr lang="ru-RU" dirty="0" smtClean="0"/>
              <a:t>:</a:t>
            </a:r>
          </a:p>
          <a:p>
            <a:pPr marL="285750" indent="-285750">
              <a:lnSpc>
                <a:spcPct val="80000"/>
              </a:lnSpc>
              <a:buFont typeface="Wingdings" pitchFamily="2" charset="2"/>
              <a:buChar char="ü"/>
            </a:pPr>
            <a:r>
              <a:rPr lang="ru-RU" dirty="0" smtClean="0"/>
              <a:t>педагогические </a:t>
            </a:r>
            <a:r>
              <a:rPr lang="ru-RU" dirty="0"/>
              <a:t>системы («Система взаимодействия преподавателя с родителями обучающихся» и др.), </a:t>
            </a:r>
            <a:endParaRPr lang="ru-RU" dirty="0" smtClean="0"/>
          </a:p>
          <a:p>
            <a:pPr marL="285750" indent="-285750">
              <a:lnSpc>
                <a:spcPct val="80000"/>
              </a:lnSpc>
              <a:buFont typeface="Wingdings" pitchFamily="2" charset="2"/>
              <a:buChar char="ü"/>
            </a:pPr>
            <a:r>
              <a:rPr lang="ru-RU" dirty="0" smtClean="0"/>
              <a:t>педагогические </a:t>
            </a:r>
            <a:r>
              <a:rPr lang="ru-RU" dirty="0"/>
              <a:t>процессы («Организация процесса обучения материаловедению на основе интерактивных методов обучения» и др.), </a:t>
            </a:r>
            <a:endParaRPr lang="ru-RU" dirty="0" smtClean="0"/>
          </a:p>
          <a:p>
            <a:pPr marL="285750" indent="-285750">
              <a:lnSpc>
                <a:spcPct val="80000"/>
              </a:lnSpc>
              <a:buFont typeface="Wingdings" pitchFamily="2" charset="2"/>
              <a:buChar char="ü"/>
            </a:pPr>
            <a:r>
              <a:rPr lang="ru-RU" dirty="0" smtClean="0"/>
              <a:t>педагогические </a:t>
            </a:r>
            <a:r>
              <a:rPr lang="ru-RU" dirty="0"/>
              <a:t>ситуации (ситуации нравственного выбора для подростков и др.).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405746" y="3317486"/>
            <a:ext cx="4738252" cy="1649041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Включение </a:t>
            </a:r>
            <a:r>
              <a:rPr lang="ru-RU" dirty="0"/>
              <a:t>преподавателей в проектную деятельность требует от них специальной </a:t>
            </a:r>
            <a:r>
              <a:rPr lang="ru-RU" dirty="0" smtClean="0"/>
              <a:t>подготовки: </a:t>
            </a:r>
            <a:r>
              <a:rPr lang="ru-RU" dirty="0"/>
              <a:t>понимания сущности процесса проектирования, его логики, владения специальными педагогическими умениями, восприятия проектирования как творчества, которое знакомо в современных </a:t>
            </a:r>
            <a:r>
              <a:rPr lang="ru-RU" dirty="0" smtClean="0"/>
              <a:t>условиях.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5383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870822030"/>
              </p:ext>
            </p:extLst>
          </p:nvPr>
        </p:nvGraphicFramePr>
        <p:xfrm>
          <a:off x="0" y="676276"/>
          <a:ext cx="4448175" cy="45624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1" y="142876"/>
            <a:ext cx="9143998" cy="438150"/>
          </a:xfrm>
          <a:prstGeom prst="rect">
            <a:avLst/>
          </a:prstGeom>
          <a:solidFill>
            <a:srgbClr val="ED1B36"/>
          </a:solidFill>
          <a:ln w="31750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Привлечение преподавателей к разработке и реализации проектов колледжа</a:t>
            </a:r>
            <a:endParaRPr lang="ru-RU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495800" y="670370"/>
            <a:ext cx="4648199" cy="164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sz="1400" dirty="0"/>
              <a:t>Принимая участие в реализации данных проектов, преподаватели способствуют созданию условий для обеспечения качества профессионального образования в соответствии с требованиями </a:t>
            </a:r>
            <a:r>
              <a:rPr lang="ru-RU" sz="1400" dirty="0" smtClean="0"/>
              <a:t>ФГОС, </a:t>
            </a:r>
            <a:r>
              <a:rPr lang="ru-RU" sz="1400" dirty="0"/>
              <a:t>профессиональных стандартов, </a:t>
            </a:r>
            <a:r>
              <a:rPr lang="ru-RU" sz="1400" dirty="0" smtClean="0"/>
              <a:t>инновационного </a:t>
            </a:r>
            <a:r>
              <a:rPr lang="ru-RU" sz="1400" dirty="0"/>
              <a:t>развития экономики региона, современных потребностей общества и каждого </a:t>
            </a:r>
            <a:r>
              <a:rPr lang="ru-RU" sz="1400" dirty="0" smtClean="0"/>
              <a:t>гражданина; </a:t>
            </a:r>
            <a:r>
              <a:rPr lang="ru-RU" sz="1400" dirty="0"/>
              <a:t>обеспечивают участие студентов в </a:t>
            </a:r>
            <a:r>
              <a:rPr lang="ru-RU" sz="1400" dirty="0" smtClean="0"/>
              <a:t>конкурсах профессионального мастерства, олимпиадах, научно-практических конференциях и т.д.</a:t>
            </a:r>
            <a:endParaRPr lang="ru-RU" sz="1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495799" y="2331137"/>
            <a:ext cx="4648199" cy="2681953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sz="1400" dirty="0"/>
              <a:t>Для участия в подобных проектах преподаватели направляются на курсы повышения квалификации, на которых изучают:</a:t>
            </a:r>
          </a:p>
          <a:p>
            <a:pPr marL="285750" lvl="0" indent="-285750">
              <a:lnSpc>
                <a:spcPct val="80000"/>
              </a:lnSpc>
              <a:buFont typeface="Wingdings" pitchFamily="2" charset="2"/>
              <a:buChar char="ü"/>
            </a:pPr>
            <a:r>
              <a:rPr lang="ru-RU" sz="1400" dirty="0"/>
              <a:t>ключевые понятия проектной деятельности: проект, классификация и типология проектов, «гибкие технологии», техники планирования и </a:t>
            </a:r>
            <a:r>
              <a:rPr lang="ru-RU" sz="1400" dirty="0" err="1"/>
              <a:t>тайминга</a:t>
            </a:r>
            <a:r>
              <a:rPr lang="ru-RU" sz="1400" dirty="0"/>
              <a:t>;</a:t>
            </a:r>
          </a:p>
          <a:p>
            <a:pPr marL="285750" lvl="0" indent="-285750">
              <a:lnSpc>
                <a:spcPct val="80000"/>
              </a:lnSpc>
              <a:buFont typeface="Wingdings" pitchFamily="2" charset="2"/>
              <a:buChar char="ü"/>
            </a:pPr>
            <a:r>
              <a:rPr lang="ru-RU" sz="1400" dirty="0"/>
              <a:t>основные методологии проектной деятельности: ТРИЗ, дизайн-мышление, ментальные карты и др.;</a:t>
            </a:r>
          </a:p>
          <a:p>
            <a:pPr marL="285750" lvl="0" indent="-285750">
              <a:lnSpc>
                <a:spcPct val="80000"/>
              </a:lnSpc>
              <a:buFont typeface="Wingdings" pitchFamily="2" charset="2"/>
              <a:buChar char="ü"/>
            </a:pPr>
            <a:r>
              <a:rPr lang="ru-RU" sz="1400" dirty="0"/>
              <a:t>цифровые и аналоговые инструменты проектной работы: сайты, программы, приложения;</a:t>
            </a:r>
          </a:p>
          <a:p>
            <a:pPr marL="285750" indent="-285750">
              <a:lnSpc>
                <a:spcPct val="80000"/>
              </a:lnSpc>
              <a:buFont typeface="Wingdings" pitchFamily="2" charset="2"/>
              <a:buChar char="ü"/>
            </a:pPr>
            <a:r>
              <a:rPr lang="ru-RU" sz="1400" dirty="0"/>
              <a:t>современные тренды, оказывающие серьезное влияние на содержание проектной работы: VUCA-мир, четвертая промышленная революция, шестой технологический уклад, глобальная трансформация рынка труда, </a:t>
            </a:r>
            <a:r>
              <a:rPr lang="ru-RU" sz="1400" dirty="0" err="1"/>
              <a:t>цифровизация</a:t>
            </a:r>
            <a:r>
              <a:rPr lang="ru-RU" sz="1400" dirty="0"/>
              <a:t>, автоматизация и др.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303138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333500" y="1737122"/>
            <a:ext cx="6515100" cy="1790700"/>
          </a:xfrm>
        </p:spPr>
        <p:txBody>
          <a:bodyPr>
            <a:normAutofit/>
          </a:bodyPr>
          <a:lstStyle/>
          <a:p>
            <a:r>
              <a:rPr lang="ru-RU" sz="3600" dirty="0" smtClean="0"/>
              <a:t>СПАСИБО ЗА ВНИМАНИЕ!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80403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150</TotalTime>
  <Words>683</Words>
  <Application>Microsoft Office PowerPoint</Application>
  <PresentationFormat>Экран (16:9)</PresentationFormat>
  <Paragraphs>59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Office Theme</vt:lpstr>
      <vt:lpstr>Участие в проектной деятельности как фактор мотивации педагогов к повышению квалификации</vt:lpstr>
      <vt:lpstr>Участие педагогических работников в проектной деятельности осуществляется на разных уровнях:</vt:lpstr>
      <vt:lpstr>ФГОС СОО п.11 Индивидуальный проект представляет собой особую форму организации деятельности обучающихся (учебное исследование или учебный проект)</vt:lpstr>
      <vt:lpstr>Педагогическое проектирование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User</dc:creator>
  <cp:lastModifiedBy>user</cp:lastModifiedBy>
  <cp:revision>19</cp:revision>
  <dcterms:created xsi:type="dcterms:W3CDTF">2019-08-22T12:25:24Z</dcterms:created>
  <dcterms:modified xsi:type="dcterms:W3CDTF">2019-10-18T14:44:04Z</dcterms:modified>
</cp:coreProperties>
</file>