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15"/>
  </p:notesMasterIdLst>
  <p:handoutMasterIdLst>
    <p:handoutMasterId r:id="rId16"/>
  </p:handoutMasterIdLst>
  <p:sldIdLst>
    <p:sldId id="686" r:id="rId5"/>
    <p:sldId id="866" r:id="rId6"/>
    <p:sldId id="855" r:id="rId7"/>
    <p:sldId id="868" r:id="rId8"/>
    <p:sldId id="870" r:id="rId9"/>
    <p:sldId id="859" r:id="rId10"/>
    <p:sldId id="857" r:id="rId11"/>
    <p:sldId id="860" r:id="rId12"/>
    <p:sldId id="869" r:id="rId13"/>
    <p:sldId id="722" r:id="rId14"/>
  </p:sldIdLst>
  <p:sldSz cx="9144000" cy="5143500" type="screen16x9"/>
  <p:notesSz cx="6797675" cy="9926638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8295"/>
    <a:srgbClr val="53808B"/>
    <a:srgbClr val="640000"/>
    <a:srgbClr val="860000"/>
    <a:srgbClr val="B5CD8F"/>
    <a:srgbClr val="55829D"/>
    <a:srgbClr val="5A9485"/>
    <a:srgbClr val="6B8537"/>
    <a:srgbClr val="5C928F"/>
    <a:srgbClr val="0F4E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224" autoAdjust="0"/>
  </p:normalViewPr>
  <p:slideViewPr>
    <p:cSldViewPr snapToGrid="0">
      <p:cViewPr varScale="1">
        <p:scale>
          <a:sx n="76" d="100"/>
          <a:sy n="76" d="100"/>
        </p:scale>
        <p:origin x="96" y="942"/>
      </p:cViewPr>
      <p:guideLst>
        <p:guide orient="horz" pos="1564"/>
        <p:guide pos="3062"/>
        <p:guide orient="horz" pos="1519"/>
        <p:guide orient="horz" pos="1176"/>
        <p:guide orient="horz" pos="1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277D0A-3CC6-4CFE-8F05-B0E52990E94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8D52E0-6519-4FB2-8B31-64C3590E1C1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</a:rPr>
            <a:t>        Национальный проект «Образование» и федеральные проекты на   2019- 2024 годы</a:t>
          </a:r>
          <a:endParaRPr lang="ru-RU" sz="2000" b="1" dirty="0">
            <a:solidFill>
              <a:srgbClr val="002060"/>
            </a:solidFill>
          </a:endParaRPr>
        </a:p>
      </dgm:t>
    </dgm:pt>
    <dgm:pt modelId="{FB3A98DC-8048-4C97-B59C-36EFC53E33AF}" type="parTrans" cxnId="{149AA404-469B-42C9-B2B3-DEF7ADD16FAA}">
      <dgm:prSet/>
      <dgm:spPr/>
      <dgm:t>
        <a:bodyPr/>
        <a:lstStyle/>
        <a:p>
          <a:endParaRPr lang="ru-RU" sz="2000" b="1"/>
        </a:p>
      </dgm:t>
    </dgm:pt>
    <dgm:pt modelId="{A9277A62-E040-49B9-BF2B-16CB04088B78}" type="sibTrans" cxnId="{149AA404-469B-42C9-B2B3-DEF7ADD16FAA}">
      <dgm:prSet/>
      <dgm:spPr/>
      <dgm:t>
        <a:bodyPr/>
        <a:lstStyle/>
        <a:p>
          <a:endParaRPr lang="ru-RU" sz="2000" b="1"/>
        </a:p>
      </dgm:t>
    </dgm:pt>
    <dgm:pt modelId="{F72F4320-5F5E-44D3-82B5-742E3E6DB3F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</a:rPr>
            <a:t> </a:t>
          </a:r>
          <a:r>
            <a:rPr lang="ru-RU" sz="2000" b="1" spc="-30" baseline="0" dirty="0" smtClean="0">
              <a:solidFill>
                <a:srgbClr val="002060"/>
              </a:solidFill>
            </a:rPr>
            <a:t>Профессиональный стандарт  № 608н «Педагог профессионального обучения, профессионального образования и дополнительного профессионального образования»</a:t>
          </a:r>
          <a:endParaRPr lang="ru-RU" sz="2000" b="1" spc="-30" baseline="0" dirty="0">
            <a:solidFill>
              <a:srgbClr val="002060"/>
            </a:solidFill>
          </a:endParaRPr>
        </a:p>
      </dgm:t>
    </dgm:pt>
    <dgm:pt modelId="{B787E4B4-F796-4491-9745-3C519380B034}" type="parTrans" cxnId="{2D778C36-6857-473D-A22D-3F85554092CE}">
      <dgm:prSet/>
      <dgm:spPr/>
      <dgm:t>
        <a:bodyPr/>
        <a:lstStyle/>
        <a:p>
          <a:endParaRPr lang="ru-RU" sz="2000" b="1"/>
        </a:p>
      </dgm:t>
    </dgm:pt>
    <dgm:pt modelId="{9A293C65-E2DF-4DBA-A2F5-BFAFCBC708FA}" type="sibTrans" cxnId="{2D778C36-6857-473D-A22D-3F85554092CE}">
      <dgm:prSet/>
      <dgm:spPr/>
      <dgm:t>
        <a:bodyPr/>
        <a:lstStyle/>
        <a:p>
          <a:endParaRPr lang="ru-RU" sz="2000" b="1"/>
        </a:p>
      </dgm:t>
    </dgm:pt>
    <dgm:pt modelId="{373A3986-5D72-42CA-86FE-C1FE58ECF68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rgbClr val="002060"/>
              </a:solidFill>
            </a:rPr>
            <a:t>       </a:t>
          </a:r>
          <a:r>
            <a:rPr lang="ru-RU" sz="1800" b="1" dirty="0" smtClean="0">
              <a:solidFill>
                <a:srgbClr val="002060"/>
              </a:solidFill>
            </a:rPr>
            <a:t>проект  «Подготовка высококвалифицированных специалистов и рабочих кадров с учетом современных стандартов и передовых технологий»   на 2016 - 2021</a:t>
          </a:r>
          <a:endParaRPr lang="ru-RU" sz="1800" b="1" dirty="0">
            <a:solidFill>
              <a:srgbClr val="002060"/>
            </a:solidFill>
          </a:endParaRPr>
        </a:p>
      </dgm:t>
    </dgm:pt>
    <dgm:pt modelId="{B9B7722D-D29F-4645-981D-7B61733907EF}" type="parTrans" cxnId="{4C60651B-7459-45F3-BE3F-CE2C3D8C1AD5}">
      <dgm:prSet/>
      <dgm:spPr/>
      <dgm:t>
        <a:bodyPr/>
        <a:lstStyle/>
        <a:p>
          <a:endParaRPr lang="ru-RU" sz="2000" b="1"/>
        </a:p>
      </dgm:t>
    </dgm:pt>
    <dgm:pt modelId="{D1C282A3-347C-430C-965C-54DD7773992E}" type="sibTrans" cxnId="{4C60651B-7459-45F3-BE3F-CE2C3D8C1AD5}">
      <dgm:prSet/>
      <dgm:spPr/>
      <dgm:t>
        <a:bodyPr/>
        <a:lstStyle/>
        <a:p>
          <a:endParaRPr lang="ru-RU" sz="2000" b="1"/>
        </a:p>
      </dgm:t>
    </dgm:pt>
    <dgm:pt modelId="{F418E6C9-77F0-4D5E-83ED-02DA36A1634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</a:rPr>
            <a:t>         «Комплексе мер, направленных на совершенствование системы среднего профессионального образования»  на 2015 - 2020 годы</a:t>
          </a:r>
          <a:endParaRPr lang="ru-RU" sz="2000" b="1" dirty="0">
            <a:solidFill>
              <a:srgbClr val="002060"/>
            </a:solidFill>
          </a:endParaRPr>
        </a:p>
      </dgm:t>
    </dgm:pt>
    <dgm:pt modelId="{A1DF9048-1090-4818-872B-01E0E829A5BC}" type="sibTrans" cxnId="{314A8B31-115D-46B5-A161-435BAC1C5569}">
      <dgm:prSet/>
      <dgm:spPr/>
      <dgm:t>
        <a:bodyPr/>
        <a:lstStyle/>
        <a:p>
          <a:endParaRPr lang="ru-RU" sz="2000" b="1"/>
        </a:p>
      </dgm:t>
    </dgm:pt>
    <dgm:pt modelId="{99702295-5A6C-476F-ACAA-76DFA5560D4E}" type="parTrans" cxnId="{314A8B31-115D-46B5-A161-435BAC1C5569}">
      <dgm:prSet/>
      <dgm:spPr/>
      <dgm:t>
        <a:bodyPr/>
        <a:lstStyle/>
        <a:p>
          <a:endParaRPr lang="ru-RU" sz="2000" b="1"/>
        </a:p>
      </dgm:t>
    </dgm:pt>
    <dgm:pt modelId="{39428C8A-1F6F-49FA-8FDB-E313BA7F3499}" type="pres">
      <dgm:prSet presAssocID="{48277D0A-3CC6-4CFE-8F05-B0E52990E94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34995C-40BE-4E73-8566-478CB555C228}" type="pres">
      <dgm:prSet presAssocID="{F418E6C9-77F0-4D5E-83ED-02DA36A1634C}" presName="node" presStyleLbl="node1" presStyleIdx="0" presStyleCnt="4" custScaleX="236595" custScaleY="112604" custLinFactNeighborX="-15806" custLinFactNeighborY="35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ABBC5-9FA0-44FF-B5E5-D08228C32A05}" type="pres">
      <dgm:prSet presAssocID="{A1DF9048-1090-4818-872B-01E0E829A5BC}" presName="sibTrans" presStyleCnt="0"/>
      <dgm:spPr/>
    </dgm:pt>
    <dgm:pt modelId="{53E00750-2E5C-4B44-882E-948D0C4C5352}" type="pres">
      <dgm:prSet presAssocID="{228D52E0-6519-4FB2-8B31-64C3590E1C15}" presName="node" presStyleLbl="node1" presStyleIdx="1" presStyleCnt="4" custScaleX="253212" custScaleY="106360" custLinFactNeighborX="79" custLinFactNeighborY="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F175B-9462-4687-B481-315D0238ABFE}" type="pres">
      <dgm:prSet presAssocID="{A9277A62-E040-49B9-BF2B-16CB04088B78}" presName="sibTrans" presStyleCnt="0"/>
      <dgm:spPr/>
    </dgm:pt>
    <dgm:pt modelId="{EC93AD1B-8802-4723-A750-8AB7FB5FECD9}" type="pres">
      <dgm:prSet presAssocID="{F72F4320-5F5E-44D3-82B5-742E3E6DB3F4}" presName="node" presStyleLbl="node1" presStyleIdx="2" presStyleCnt="4" custScaleX="233809" custScaleY="132235" custLinFactNeighborX="5821" custLinFactNeighborY="-1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D3DD50-5D7A-4BE7-9127-6DF982633176}" type="pres">
      <dgm:prSet presAssocID="{9A293C65-E2DF-4DBA-A2F5-BFAFCBC708FA}" presName="sibTrans" presStyleCnt="0"/>
      <dgm:spPr/>
    </dgm:pt>
    <dgm:pt modelId="{BE6C849A-309D-4BF1-87DA-FF37B4586745}" type="pres">
      <dgm:prSet presAssocID="{373A3986-5D72-42CA-86FE-C1FE58ECF68F}" presName="node" presStyleLbl="node1" presStyleIdx="3" presStyleCnt="4" custScaleX="241492" custScaleY="130938" custLinFactNeighborX="3642" custLinFactNeighborY="-1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C84E1B-44C0-442D-B733-4BAA05016A5D}" type="presOf" srcId="{F72F4320-5F5E-44D3-82B5-742E3E6DB3F4}" destId="{EC93AD1B-8802-4723-A750-8AB7FB5FECD9}" srcOrd="0" destOrd="0" presId="urn:microsoft.com/office/officeart/2005/8/layout/default"/>
    <dgm:cxn modelId="{F1EFFBD4-F4AF-43DD-A9A3-5CD03BC6943B}" type="presOf" srcId="{F418E6C9-77F0-4D5E-83ED-02DA36A1634C}" destId="{1C34995C-40BE-4E73-8566-478CB555C228}" srcOrd="0" destOrd="0" presId="urn:microsoft.com/office/officeart/2005/8/layout/default"/>
    <dgm:cxn modelId="{314A8B31-115D-46B5-A161-435BAC1C5569}" srcId="{48277D0A-3CC6-4CFE-8F05-B0E52990E941}" destId="{F418E6C9-77F0-4D5E-83ED-02DA36A1634C}" srcOrd="0" destOrd="0" parTransId="{99702295-5A6C-476F-ACAA-76DFA5560D4E}" sibTransId="{A1DF9048-1090-4818-872B-01E0E829A5BC}"/>
    <dgm:cxn modelId="{2D778C36-6857-473D-A22D-3F85554092CE}" srcId="{48277D0A-3CC6-4CFE-8F05-B0E52990E941}" destId="{F72F4320-5F5E-44D3-82B5-742E3E6DB3F4}" srcOrd="2" destOrd="0" parTransId="{B787E4B4-F796-4491-9745-3C519380B034}" sibTransId="{9A293C65-E2DF-4DBA-A2F5-BFAFCBC708FA}"/>
    <dgm:cxn modelId="{149AA404-469B-42C9-B2B3-DEF7ADD16FAA}" srcId="{48277D0A-3CC6-4CFE-8F05-B0E52990E941}" destId="{228D52E0-6519-4FB2-8B31-64C3590E1C15}" srcOrd="1" destOrd="0" parTransId="{FB3A98DC-8048-4C97-B59C-36EFC53E33AF}" sibTransId="{A9277A62-E040-49B9-BF2B-16CB04088B78}"/>
    <dgm:cxn modelId="{37D5CF14-D028-45D8-BD8B-5AE746053E37}" type="presOf" srcId="{228D52E0-6519-4FB2-8B31-64C3590E1C15}" destId="{53E00750-2E5C-4B44-882E-948D0C4C5352}" srcOrd="0" destOrd="0" presId="urn:microsoft.com/office/officeart/2005/8/layout/default"/>
    <dgm:cxn modelId="{4C60651B-7459-45F3-BE3F-CE2C3D8C1AD5}" srcId="{48277D0A-3CC6-4CFE-8F05-B0E52990E941}" destId="{373A3986-5D72-42CA-86FE-C1FE58ECF68F}" srcOrd="3" destOrd="0" parTransId="{B9B7722D-D29F-4645-981D-7B61733907EF}" sibTransId="{D1C282A3-347C-430C-965C-54DD7773992E}"/>
    <dgm:cxn modelId="{3C855239-71DD-48A6-9254-EBDA61D3109A}" type="presOf" srcId="{48277D0A-3CC6-4CFE-8F05-B0E52990E941}" destId="{39428C8A-1F6F-49FA-8FDB-E313BA7F3499}" srcOrd="0" destOrd="0" presId="urn:microsoft.com/office/officeart/2005/8/layout/default"/>
    <dgm:cxn modelId="{4D6ECF15-C905-4270-B441-C20C97236B8B}" type="presOf" srcId="{373A3986-5D72-42CA-86FE-C1FE58ECF68F}" destId="{BE6C849A-309D-4BF1-87DA-FF37B4586745}" srcOrd="0" destOrd="0" presId="urn:microsoft.com/office/officeart/2005/8/layout/default"/>
    <dgm:cxn modelId="{3A18D115-CC2D-4689-88D4-34C3D6ACCF7B}" type="presParOf" srcId="{39428C8A-1F6F-49FA-8FDB-E313BA7F3499}" destId="{1C34995C-40BE-4E73-8566-478CB555C228}" srcOrd="0" destOrd="0" presId="urn:microsoft.com/office/officeart/2005/8/layout/default"/>
    <dgm:cxn modelId="{939FFE8C-DDF6-4BCE-BAE7-7CD739E47980}" type="presParOf" srcId="{39428C8A-1F6F-49FA-8FDB-E313BA7F3499}" destId="{757ABBC5-9FA0-44FF-B5E5-D08228C32A05}" srcOrd="1" destOrd="0" presId="urn:microsoft.com/office/officeart/2005/8/layout/default"/>
    <dgm:cxn modelId="{FAF88D67-27F2-40F1-B3B4-97BCB2560C1F}" type="presParOf" srcId="{39428C8A-1F6F-49FA-8FDB-E313BA7F3499}" destId="{53E00750-2E5C-4B44-882E-948D0C4C5352}" srcOrd="2" destOrd="0" presId="urn:microsoft.com/office/officeart/2005/8/layout/default"/>
    <dgm:cxn modelId="{898C1A3E-427F-4F54-AEDC-555A8B165073}" type="presParOf" srcId="{39428C8A-1F6F-49FA-8FDB-E313BA7F3499}" destId="{005F175B-9462-4687-B481-315D0238ABFE}" srcOrd="3" destOrd="0" presId="urn:microsoft.com/office/officeart/2005/8/layout/default"/>
    <dgm:cxn modelId="{0D9A6648-9238-4493-8E48-54318F42DA2D}" type="presParOf" srcId="{39428C8A-1F6F-49FA-8FDB-E313BA7F3499}" destId="{EC93AD1B-8802-4723-A750-8AB7FB5FECD9}" srcOrd="4" destOrd="0" presId="urn:microsoft.com/office/officeart/2005/8/layout/default"/>
    <dgm:cxn modelId="{D8F6F57D-E84A-44C5-A41D-2DD2D669A008}" type="presParOf" srcId="{39428C8A-1F6F-49FA-8FDB-E313BA7F3499}" destId="{53D3DD50-5D7A-4BE7-9127-6DF982633176}" srcOrd="5" destOrd="0" presId="urn:microsoft.com/office/officeart/2005/8/layout/default"/>
    <dgm:cxn modelId="{321BCBB6-2E11-40A8-B214-3FB91209F33D}" type="presParOf" srcId="{39428C8A-1F6F-49FA-8FDB-E313BA7F3499}" destId="{BE6C849A-309D-4BF1-87DA-FF37B4586745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A84D27-FB00-4953-87BC-C32E9C3D7528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E93785-E078-4BD2-822B-B224D93EC22A}">
      <dgm:prSet phldrT="[Текст]"/>
      <dgm:spPr/>
      <dgm:t>
        <a:bodyPr/>
        <a:lstStyle/>
        <a:p>
          <a:r>
            <a:rPr lang="ru-RU" b="1" dirty="0" smtClean="0"/>
            <a:t>По реализации обобщенных трудовых функций согласно ПС №608н, ПС №603н</a:t>
          </a:r>
          <a:endParaRPr lang="ru-RU" b="1" dirty="0"/>
        </a:p>
      </dgm:t>
    </dgm:pt>
    <dgm:pt modelId="{8D27BAFB-DE49-48EB-AFA8-5E4C2093CBFD}" type="parTrans" cxnId="{59707DE9-D47A-463A-870C-1436A33E6335}">
      <dgm:prSet/>
      <dgm:spPr/>
      <dgm:t>
        <a:bodyPr/>
        <a:lstStyle/>
        <a:p>
          <a:endParaRPr lang="ru-RU"/>
        </a:p>
      </dgm:t>
    </dgm:pt>
    <dgm:pt modelId="{40C5EF1E-CF4E-4AB2-B32F-D32284C6E25A}" type="sibTrans" cxnId="{59707DE9-D47A-463A-870C-1436A33E6335}">
      <dgm:prSet/>
      <dgm:spPr/>
      <dgm:t>
        <a:bodyPr/>
        <a:lstStyle/>
        <a:p>
          <a:endParaRPr lang="ru-RU"/>
        </a:p>
      </dgm:t>
    </dgm:pt>
    <dgm:pt modelId="{5160A20A-4A2D-42CE-904A-6F7C58D44249}">
      <dgm:prSet phldrT="[Текст]" custT="1"/>
      <dgm:spPr/>
      <dgm:t>
        <a:bodyPr/>
        <a:lstStyle/>
        <a:p>
          <a:r>
            <a:rPr lang="ru-RU" sz="1400" b="1" dirty="0" smtClean="0"/>
            <a:t>Преподавания по программам СПО</a:t>
          </a:r>
          <a:endParaRPr lang="ru-RU" sz="1400" b="1" dirty="0"/>
        </a:p>
      </dgm:t>
    </dgm:pt>
    <dgm:pt modelId="{4EBB77FF-33CC-48EF-B351-C6B9116FFB11}" type="parTrans" cxnId="{99B51253-A970-47E5-89F5-6E8DA20B780C}">
      <dgm:prSet/>
      <dgm:spPr/>
      <dgm:t>
        <a:bodyPr/>
        <a:lstStyle/>
        <a:p>
          <a:endParaRPr lang="ru-RU"/>
        </a:p>
      </dgm:t>
    </dgm:pt>
    <dgm:pt modelId="{8322C32C-6F58-481E-80FE-6C72759F56B2}" type="sibTrans" cxnId="{99B51253-A970-47E5-89F5-6E8DA20B780C}">
      <dgm:prSet/>
      <dgm:spPr/>
      <dgm:t>
        <a:bodyPr/>
        <a:lstStyle/>
        <a:p>
          <a:endParaRPr lang="ru-RU"/>
        </a:p>
      </dgm:t>
    </dgm:pt>
    <dgm:pt modelId="{DFE93EAB-945F-4AD8-8A9B-02A2BB280694}">
      <dgm:prSet phldrT="[Текст]" custT="1"/>
      <dgm:spPr/>
      <dgm:t>
        <a:bodyPr/>
        <a:lstStyle/>
        <a:p>
          <a:r>
            <a:rPr lang="ru-RU" sz="1400" b="1" i="0" dirty="0" smtClean="0"/>
            <a:t>Осуществления контроля и оценки</a:t>
          </a:r>
          <a:endParaRPr lang="ru-RU" sz="1400" b="1" i="0" dirty="0"/>
        </a:p>
      </dgm:t>
    </dgm:pt>
    <dgm:pt modelId="{8DE5F5FB-8462-4E65-BE88-ED562E3DCC2B}" type="parTrans" cxnId="{890AEAE4-0937-4F53-897E-84BA85E5BB10}">
      <dgm:prSet/>
      <dgm:spPr/>
      <dgm:t>
        <a:bodyPr/>
        <a:lstStyle/>
        <a:p>
          <a:endParaRPr lang="ru-RU"/>
        </a:p>
      </dgm:t>
    </dgm:pt>
    <dgm:pt modelId="{FDFD2E46-09E8-4178-B840-BDA081B33AA7}" type="sibTrans" cxnId="{890AEAE4-0937-4F53-897E-84BA85E5BB10}">
      <dgm:prSet/>
      <dgm:spPr/>
      <dgm:t>
        <a:bodyPr/>
        <a:lstStyle/>
        <a:p>
          <a:endParaRPr lang="ru-RU"/>
        </a:p>
      </dgm:t>
    </dgm:pt>
    <dgm:pt modelId="{BD696CBF-1A34-4EAC-870B-D11136CED670}">
      <dgm:prSet phldrT="[Текст]"/>
      <dgm:spPr/>
      <dgm:t>
        <a:bodyPr/>
        <a:lstStyle/>
        <a:p>
          <a:r>
            <a:rPr lang="ru-RU" b="1" dirty="0" smtClean="0"/>
            <a:t>По реализации должностных функций </a:t>
          </a:r>
          <a:endParaRPr lang="ru-RU" b="1" dirty="0"/>
        </a:p>
      </dgm:t>
    </dgm:pt>
    <dgm:pt modelId="{19812017-9CA2-4F4A-A820-65FF5DF10413}" type="parTrans" cxnId="{0FA03498-8A3A-43F8-8206-BAA901D6B318}">
      <dgm:prSet/>
      <dgm:spPr/>
      <dgm:t>
        <a:bodyPr/>
        <a:lstStyle/>
        <a:p>
          <a:endParaRPr lang="ru-RU"/>
        </a:p>
      </dgm:t>
    </dgm:pt>
    <dgm:pt modelId="{549D9E65-AE23-4785-A476-053C97D21516}" type="sibTrans" cxnId="{0FA03498-8A3A-43F8-8206-BAA901D6B318}">
      <dgm:prSet/>
      <dgm:spPr/>
      <dgm:t>
        <a:bodyPr/>
        <a:lstStyle/>
        <a:p>
          <a:endParaRPr lang="ru-RU"/>
        </a:p>
      </dgm:t>
    </dgm:pt>
    <dgm:pt modelId="{0CDEE25D-E34B-4F8A-987B-176B690615D9}">
      <dgm:prSet phldrT="[Текст]" custT="1"/>
      <dgm:spPr/>
      <dgm:t>
        <a:bodyPr/>
        <a:lstStyle/>
        <a:p>
          <a:r>
            <a:rPr lang="ru-RU" sz="1200" b="1" dirty="0" smtClean="0"/>
            <a:t>Руководящие работники</a:t>
          </a:r>
        </a:p>
      </dgm:t>
    </dgm:pt>
    <dgm:pt modelId="{75E9B9A8-9D60-4BFA-BECC-0D576FCD9A77}" type="parTrans" cxnId="{5E39885E-E87A-4602-B14F-069D85DE90BC}">
      <dgm:prSet/>
      <dgm:spPr/>
      <dgm:t>
        <a:bodyPr/>
        <a:lstStyle/>
        <a:p>
          <a:endParaRPr lang="ru-RU"/>
        </a:p>
      </dgm:t>
    </dgm:pt>
    <dgm:pt modelId="{721E1475-1436-4ED4-B427-E556D9C52ECF}" type="sibTrans" cxnId="{5E39885E-E87A-4602-B14F-069D85DE90BC}">
      <dgm:prSet/>
      <dgm:spPr/>
      <dgm:t>
        <a:bodyPr/>
        <a:lstStyle/>
        <a:p>
          <a:endParaRPr lang="ru-RU"/>
        </a:p>
      </dgm:t>
    </dgm:pt>
    <dgm:pt modelId="{363C4DCD-921E-4F93-944A-E25D11E2245E}">
      <dgm:prSet phldrT="[Текст]" custT="1"/>
      <dgm:spPr/>
      <dgm:t>
        <a:bodyPr/>
        <a:lstStyle/>
        <a:p>
          <a:r>
            <a:rPr lang="ru-RU" sz="1200" b="1" dirty="0" smtClean="0"/>
            <a:t>Методическая служба</a:t>
          </a:r>
          <a:endParaRPr lang="ru-RU" sz="1200" b="1" dirty="0"/>
        </a:p>
      </dgm:t>
    </dgm:pt>
    <dgm:pt modelId="{35534E8C-A601-4788-AFAF-2CF512A77BD5}" type="parTrans" cxnId="{FC2C6D51-E6C4-43ED-82CD-C7C094D9B40F}">
      <dgm:prSet/>
      <dgm:spPr/>
      <dgm:t>
        <a:bodyPr/>
        <a:lstStyle/>
        <a:p>
          <a:endParaRPr lang="ru-RU"/>
        </a:p>
      </dgm:t>
    </dgm:pt>
    <dgm:pt modelId="{AF995175-8A98-4415-8DB4-4A6277D57895}" type="sibTrans" cxnId="{FC2C6D51-E6C4-43ED-82CD-C7C094D9B40F}">
      <dgm:prSet/>
      <dgm:spPr/>
      <dgm:t>
        <a:bodyPr/>
        <a:lstStyle/>
        <a:p>
          <a:endParaRPr lang="ru-RU"/>
        </a:p>
      </dgm:t>
    </dgm:pt>
    <dgm:pt modelId="{F050F1F1-09B3-40A5-82FB-0B1E4E01AA81}">
      <dgm:prSet phldrT="[Текст]"/>
      <dgm:spPr/>
      <dgm:t>
        <a:bodyPr/>
        <a:lstStyle/>
        <a:p>
          <a:r>
            <a:rPr lang="ru-RU" b="1" dirty="0" smtClean="0"/>
            <a:t>По реализации актуальных направлений модернизации СПО</a:t>
          </a:r>
          <a:endParaRPr lang="ru-RU" b="1" dirty="0"/>
        </a:p>
      </dgm:t>
    </dgm:pt>
    <dgm:pt modelId="{089F5D9E-C18A-4A0A-9DBE-754051B8747D}" type="parTrans" cxnId="{E1940CEE-42C9-49E7-8FE6-87A7BF5C9224}">
      <dgm:prSet/>
      <dgm:spPr/>
      <dgm:t>
        <a:bodyPr/>
        <a:lstStyle/>
        <a:p>
          <a:endParaRPr lang="ru-RU"/>
        </a:p>
      </dgm:t>
    </dgm:pt>
    <dgm:pt modelId="{83084CAD-4112-4D95-ADC0-E71B71617B03}" type="sibTrans" cxnId="{E1940CEE-42C9-49E7-8FE6-87A7BF5C9224}">
      <dgm:prSet/>
      <dgm:spPr/>
      <dgm:t>
        <a:bodyPr/>
        <a:lstStyle/>
        <a:p>
          <a:endParaRPr lang="ru-RU"/>
        </a:p>
      </dgm:t>
    </dgm:pt>
    <dgm:pt modelId="{3BBDF9BD-AAE9-4BCC-84A7-EE75DC458E3C}">
      <dgm:prSet phldrT="[Текст]" custT="1"/>
      <dgm:spPr/>
      <dgm:t>
        <a:bodyPr/>
        <a:lstStyle/>
        <a:p>
          <a:r>
            <a:rPr lang="ru-RU" sz="1100" dirty="0" smtClean="0"/>
            <a:t>Проектная деятельность</a:t>
          </a:r>
          <a:endParaRPr lang="ru-RU" sz="1100" b="1" dirty="0"/>
        </a:p>
      </dgm:t>
    </dgm:pt>
    <dgm:pt modelId="{70D14EA8-F0D7-40F4-A0C7-9FE0E3DE2F43}" type="parTrans" cxnId="{9874BBEF-0EEF-4A84-AF82-856C27A4185C}">
      <dgm:prSet/>
      <dgm:spPr/>
      <dgm:t>
        <a:bodyPr/>
        <a:lstStyle/>
        <a:p>
          <a:endParaRPr lang="ru-RU"/>
        </a:p>
      </dgm:t>
    </dgm:pt>
    <dgm:pt modelId="{4FDA9D20-4A9B-4D79-AB83-37639A8E07DA}" type="sibTrans" cxnId="{9874BBEF-0EEF-4A84-AF82-856C27A4185C}">
      <dgm:prSet/>
      <dgm:spPr/>
      <dgm:t>
        <a:bodyPr/>
        <a:lstStyle/>
        <a:p>
          <a:endParaRPr lang="ru-RU"/>
        </a:p>
      </dgm:t>
    </dgm:pt>
    <dgm:pt modelId="{D8CDA249-A312-4B7F-AC89-D62A08DCE4D9}">
      <dgm:prSet phldrT="[Текст]" custT="1"/>
      <dgm:spPr/>
      <dgm:t>
        <a:bodyPr/>
        <a:lstStyle/>
        <a:p>
          <a:r>
            <a:rPr lang="ru-RU" sz="1100" dirty="0" smtClean="0"/>
            <a:t>Движение  «Молодые профессионалы»</a:t>
          </a:r>
          <a:endParaRPr lang="ru-RU" sz="1100" b="1" dirty="0"/>
        </a:p>
      </dgm:t>
    </dgm:pt>
    <dgm:pt modelId="{3EF79742-B1D8-4337-B2C9-9AFBBC947BDF}" type="parTrans" cxnId="{8E600282-070D-4783-984E-AFB43373EAB1}">
      <dgm:prSet/>
      <dgm:spPr/>
      <dgm:t>
        <a:bodyPr/>
        <a:lstStyle/>
        <a:p>
          <a:endParaRPr lang="ru-RU"/>
        </a:p>
      </dgm:t>
    </dgm:pt>
    <dgm:pt modelId="{FF71EBAA-6F42-4E35-9108-0FE22A7EE5E0}" type="sibTrans" cxnId="{8E600282-070D-4783-984E-AFB43373EAB1}">
      <dgm:prSet/>
      <dgm:spPr/>
      <dgm:t>
        <a:bodyPr/>
        <a:lstStyle/>
        <a:p>
          <a:endParaRPr lang="ru-RU"/>
        </a:p>
      </dgm:t>
    </dgm:pt>
    <dgm:pt modelId="{FD19C16B-28B9-408E-B4CB-EE18D05AE6A7}">
      <dgm:prSet custT="1"/>
      <dgm:spPr/>
      <dgm:t>
        <a:bodyPr/>
        <a:lstStyle/>
        <a:p>
          <a:r>
            <a:rPr lang="ru-RU" sz="1400" b="1" dirty="0" smtClean="0"/>
            <a:t>Разработки программно-методического обеспечения</a:t>
          </a:r>
          <a:endParaRPr lang="ru-RU" sz="1400" b="1" dirty="0"/>
        </a:p>
      </dgm:t>
    </dgm:pt>
    <dgm:pt modelId="{98C10AC4-6862-4781-9921-63D8C9B3626E}" type="parTrans" cxnId="{662FAC33-8F3F-426B-AC0B-4F865758A6E3}">
      <dgm:prSet/>
      <dgm:spPr/>
      <dgm:t>
        <a:bodyPr/>
        <a:lstStyle/>
        <a:p>
          <a:endParaRPr lang="ru-RU"/>
        </a:p>
      </dgm:t>
    </dgm:pt>
    <dgm:pt modelId="{6225902E-7D29-4437-80FB-1F3FA5224F5C}" type="sibTrans" cxnId="{662FAC33-8F3F-426B-AC0B-4F865758A6E3}">
      <dgm:prSet/>
      <dgm:spPr/>
      <dgm:t>
        <a:bodyPr/>
        <a:lstStyle/>
        <a:p>
          <a:endParaRPr lang="ru-RU"/>
        </a:p>
      </dgm:t>
    </dgm:pt>
    <dgm:pt modelId="{A47A6504-4BF3-419A-A5C2-EDE97C13CBCD}">
      <dgm:prSet custT="1"/>
      <dgm:spPr/>
      <dgm:t>
        <a:bodyPr/>
        <a:lstStyle/>
        <a:p>
          <a:r>
            <a:rPr lang="ru-RU" sz="1200" b="1" dirty="0" smtClean="0"/>
            <a:t>Преподаватели, мастера п/о</a:t>
          </a:r>
          <a:endParaRPr lang="ru-RU" sz="1200" b="1" dirty="0"/>
        </a:p>
      </dgm:t>
    </dgm:pt>
    <dgm:pt modelId="{DEAB09A1-9399-45AD-B4A8-38D6068799F5}" type="parTrans" cxnId="{7C3B3B70-9D16-460B-9C6F-C1BFC0F1D3F6}">
      <dgm:prSet/>
      <dgm:spPr/>
      <dgm:t>
        <a:bodyPr/>
        <a:lstStyle/>
        <a:p>
          <a:endParaRPr lang="ru-RU"/>
        </a:p>
      </dgm:t>
    </dgm:pt>
    <dgm:pt modelId="{8A350708-39D6-46D4-A97E-9064513606BE}" type="sibTrans" cxnId="{7C3B3B70-9D16-460B-9C6F-C1BFC0F1D3F6}">
      <dgm:prSet/>
      <dgm:spPr/>
      <dgm:t>
        <a:bodyPr/>
        <a:lstStyle/>
        <a:p>
          <a:endParaRPr lang="ru-RU"/>
        </a:p>
      </dgm:t>
    </dgm:pt>
    <dgm:pt modelId="{C3951CF3-1105-4F8D-8FB8-D3DEFD806E7B}">
      <dgm:prSet custT="1"/>
      <dgm:spPr/>
      <dgm:t>
        <a:bodyPr/>
        <a:lstStyle/>
        <a:p>
          <a:r>
            <a:rPr lang="ru-RU" sz="1200" b="1" dirty="0" smtClean="0"/>
            <a:t>Организаторы воспитательной, </a:t>
          </a:r>
          <a:r>
            <a:rPr lang="ru-RU" sz="1200" b="1" dirty="0" err="1" smtClean="0"/>
            <a:t>проф.ориетационной</a:t>
          </a:r>
          <a:r>
            <a:rPr lang="ru-RU" sz="1200" b="1" dirty="0" smtClean="0"/>
            <a:t>  работы/ кураторы </a:t>
          </a:r>
          <a:endParaRPr lang="ru-RU" sz="1200" b="1" dirty="0"/>
        </a:p>
      </dgm:t>
    </dgm:pt>
    <dgm:pt modelId="{3DBBE10E-E5C7-4A35-8C15-6916F893D74D}" type="parTrans" cxnId="{3C83C86B-4D15-4DB3-85C0-34314E5EC617}">
      <dgm:prSet/>
      <dgm:spPr/>
      <dgm:t>
        <a:bodyPr/>
        <a:lstStyle/>
        <a:p>
          <a:endParaRPr lang="ru-RU"/>
        </a:p>
      </dgm:t>
    </dgm:pt>
    <dgm:pt modelId="{90948F1F-6C03-4736-81D4-3E57A503B786}" type="sibTrans" cxnId="{3C83C86B-4D15-4DB3-85C0-34314E5EC617}">
      <dgm:prSet/>
      <dgm:spPr/>
      <dgm:t>
        <a:bodyPr/>
        <a:lstStyle/>
        <a:p>
          <a:endParaRPr lang="ru-RU"/>
        </a:p>
      </dgm:t>
    </dgm:pt>
    <dgm:pt modelId="{6495B316-426B-46B2-BB4A-6EFD6F83209E}">
      <dgm:prSet custT="1"/>
      <dgm:spPr/>
      <dgm:t>
        <a:bodyPr/>
        <a:lstStyle/>
        <a:p>
          <a:r>
            <a:rPr lang="ru-RU" sz="1100" b="0" dirty="0" smtClean="0"/>
            <a:t>Обучение лиц  с разными ООП (ОД, ОВЗ, девиация)</a:t>
          </a:r>
          <a:endParaRPr lang="ru-RU" sz="1100" b="1" dirty="0"/>
        </a:p>
      </dgm:t>
    </dgm:pt>
    <dgm:pt modelId="{4E2D21CC-34C6-4895-8F71-6776BF0A422B}" type="parTrans" cxnId="{96C7DB03-ABC9-49EF-8FCE-457286F3F096}">
      <dgm:prSet/>
      <dgm:spPr/>
      <dgm:t>
        <a:bodyPr/>
        <a:lstStyle/>
        <a:p>
          <a:endParaRPr lang="ru-RU"/>
        </a:p>
      </dgm:t>
    </dgm:pt>
    <dgm:pt modelId="{A5C84476-F2EE-4891-A4C2-B6DC55DB8C20}" type="sibTrans" cxnId="{96C7DB03-ABC9-49EF-8FCE-457286F3F096}">
      <dgm:prSet/>
      <dgm:spPr/>
      <dgm:t>
        <a:bodyPr/>
        <a:lstStyle/>
        <a:p>
          <a:endParaRPr lang="ru-RU"/>
        </a:p>
      </dgm:t>
    </dgm:pt>
    <dgm:pt modelId="{FD8329FE-F401-4439-8C99-EBE14E55A5B1}">
      <dgm:prSet custT="1"/>
      <dgm:spPr/>
      <dgm:t>
        <a:bodyPr/>
        <a:lstStyle/>
        <a:p>
          <a:r>
            <a:rPr lang="ru-RU" sz="1100" dirty="0" smtClean="0"/>
            <a:t>ФГОС по макету ТОП 50</a:t>
          </a:r>
          <a:endParaRPr lang="ru-RU" sz="1100" dirty="0"/>
        </a:p>
      </dgm:t>
    </dgm:pt>
    <dgm:pt modelId="{701DB54F-B0AD-48BE-87F0-77EDF1941438}" type="parTrans" cxnId="{DF194FAE-A9BB-4A9C-ABDD-FA6EAD77136E}">
      <dgm:prSet/>
      <dgm:spPr/>
      <dgm:t>
        <a:bodyPr/>
        <a:lstStyle/>
        <a:p>
          <a:endParaRPr lang="ru-RU"/>
        </a:p>
      </dgm:t>
    </dgm:pt>
    <dgm:pt modelId="{23BF9C76-6CF0-4AEE-A011-995F56252239}" type="sibTrans" cxnId="{DF194FAE-A9BB-4A9C-ABDD-FA6EAD77136E}">
      <dgm:prSet/>
      <dgm:spPr/>
      <dgm:t>
        <a:bodyPr/>
        <a:lstStyle/>
        <a:p>
          <a:endParaRPr lang="ru-RU"/>
        </a:p>
      </dgm:t>
    </dgm:pt>
    <dgm:pt modelId="{A925A8A1-E868-41A7-B910-EDF17F857D12}">
      <dgm:prSet custT="1"/>
      <dgm:spPr/>
      <dgm:t>
        <a:bodyPr/>
        <a:lstStyle/>
        <a:p>
          <a:r>
            <a:rPr lang="ru-RU" sz="1100" dirty="0" smtClean="0"/>
            <a:t>Сетевое обучение</a:t>
          </a:r>
          <a:endParaRPr lang="ru-RU" sz="1100" dirty="0"/>
        </a:p>
      </dgm:t>
    </dgm:pt>
    <dgm:pt modelId="{B8684E1B-1694-455F-9801-EEEFF5E3B99B}" type="parTrans" cxnId="{B80F6B98-6607-487D-B052-1569AAA3B2F3}">
      <dgm:prSet/>
      <dgm:spPr/>
      <dgm:t>
        <a:bodyPr/>
        <a:lstStyle/>
        <a:p>
          <a:endParaRPr lang="ru-RU"/>
        </a:p>
      </dgm:t>
    </dgm:pt>
    <dgm:pt modelId="{A617BE4E-BA48-4F77-B71F-A049ED33E628}" type="sibTrans" cxnId="{B80F6B98-6607-487D-B052-1569AAA3B2F3}">
      <dgm:prSet/>
      <dgm:spPr/>
      <dgm:t>
        <a:bodyPr/>
        <a:lstStyle/>
        <a:p>
          <a:endParaRPr lang="ru-RU"/>
        </a:p>
      </dgm:t>
    </dgm:pt>
    <dgm:pt modelId="{D0D3901E-D1F4-4ED7-8E61-179D046FF518}">
      <dgm:prSet custT="1"/>
      <dgm:spPr/>
      <dgm:t>
        <a:bodyPr/>
        <a:lstStyle/>
        <a:p>
          <a:r>
            <a:rPr lang="ru-RU" sz="1100" dirty="0" smtClean="0"/>
            <a:t>Наставничество </a:t>
          </a:r>
          <a:endParaRPr lang="ru-RU" sz="1100" dirty="0"/>
        </a:p>
      </dgm:t>
    </dgm:pt>
    <dgm:pt modelId="{944C124B-A163-4C1E-B896-F33BC09DA4B6}" type="parTrans" cxnId="{F6F1782A-1765-4417-A2A5-5D2318A4AE90}">
      <dgm:prSet/>
      <dgm:spPr/>
      <dgm:t>
        <a:bodyPr/>
        <a:lstStyle/>
        <a:p>
          <a:endParaRPr lang="ru-RU"/>
        </a:p>
      </dgm:t>
    </dgm:pt>
    <dgm:pt modelId="{10521E6C-9AD0-4F65-89D9-6AB2BD8E0B9A}" type="sibTrans" cxnId="{F6F1782A-1765-4417-A2A5-5D2318A4AE90}">
      <dgm:prSet/>
      <dgm:spPr/>
      <dgm:t>
        <a:bodyPr/>
        <a:lstStyle/>
        <a:p>
          <a:endParaRPr lang="ru-RU"/>
        </a:p>
      </dgm:t>
    </dgm:pt>
    <dgm:pt modelId="{31B729EA-272D-4375-9A5A-393D21C00EB3}" type="pres">
      <dgm:prSet presAssocID="{B0A84D27-FB00-4953-87BC-C32E9C3D75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AB19A-CCFD-4341-B08D-BD13C025CBD3}" type="pres">
      <dgm:prSet presAssocID="{F050F1F1-09B3-40A5-82FB-0B1E4E01AA81}" presName="boxAndChildren" presStyleCnt="0"/>
      <dgm:spPr/>
      <dgm:t>
        <a:bodyPr/>
        <a:lstStyle/>
        <a:p>
          <a:endParaRPr lang="ru-RU"/>
        </a:p>
      </dgm:t>
    </dgm:pt>
    <dgm:pt modelId="{49684C44-C92A-4EC9-81E8-EF9A2F0F5C3D}" type="pres">
      <dgm:prSet presAssocID="{F050F1F1-09B3-40A5-82FB-0B1E4E01AA81}" presName="parentTextBox" presStyleLbl="node1" presStyleIdx="0" presStyleCnt="3"/>
      <dgm:spPr/>
      <dgm:t>
        <a:bodyPr/>
        <a:lstStyle/>
        <a:p>
          <a:endParaRPr lang="ru-RU"/>
        </a:p>
      </dgm:t>
    </dgm:pt>
    <dgm:pt modelId="{4EBE226E-1D53-4BA1-AF98-B2506D9F5A43}" type="pres">
      <dgm:prSet presAssocID="{F050F1F1-09B3-40A5-82FB-0B1E4E01AA81}" presName="entireBox" presStyleLbl="node1" presStyleIdx="0" presStyleCnt="3" custLinFactNeighborY="29858"/>
      <dgm:spPr/>
      <dgm:t>
        <a:bodyPr/>
        <a:lstStyle/>
        <a:p>
          <a:endParaRPr lang="ru-RU"/>
        </a:p>
      </dgm:t>
    </dgm:pt>
    <dgm:pt modelId="{AAEB1DCC-7A6C-4977-956A-9D33C50003F0}" type="pres">
      <dgm:prSet presAssocID="{F050F1F1-09B3-40A5-82FB-0B1E4E01AA81}" presName="descendantBox" presStyleCnt="0"/>
      <dgm:spPr/>
      <dgm:t>
        <a:bodyPr/>
        <a:lstStyle/>
        <a:p>
          <a:endParaRPr lang="ru-RU"/>
        </a:p>
      </dgm:t>
    </dgm:pt>
    <dgm:pt modelId="{999295A4-8963-4373-B055-4B2896B4BC79}" type="pres">
      <dgm:prSet presAssocID="{3BBDF9BD-AAE9-4BCC-84A7-EE75DC458E3C}" presName="childTextBox" presStyleLbl="fgAccFollowNode1" presStyleIdx="0" presStyleCnt="13" custScaleX="89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459A9-768F-4998-A994-CD6B6F32C582}" type="pres">
      <dgm:prSet presAssocID="{D8CDA249-A312-4B7F-AC89-D62A08DCE4D9}" presName="childTextBox" presStyleLbl="fgAccFollowNode1" presStyleIdx="1" presStyleCnt="13" custScaleX="91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B89F9-AC6A-45C7-BE6F-E7C323BA486E}" type="pres">
      <dgm:prSet presAssocID="{6495B316-426B-46B2-BB4A-6EFD6F83209E}" presName="childTextBox" presStyleLbl="fgAccFollowNode1" presStyleIdx="2" presStyleCnt="13" custScaleX="121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E93F5-3902-479E-B62B-7DCFFAA72721}" type="pres">
      <dgm:prSet presAssocID="{FD8329FE-F401-4439-8C99-EBE14E55A5B1}" presName="childTextBox" presStyleLbl="fgAccFollow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17164-4AF6-4250-AB9D-6C6A4B68ADA5}" type="pres">
      <dgm:prSet presAssocID="{A925A8A1-E868-41A7-B910-EDF17F857D12}" presName="childTextBox" presStyleLbl="fgAccFollowNode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FCF5E-2EC0-4054-9718-F57FD254AC2E}" type="pres">
      <dgm:prSet presAssocID="{D0D3901E-D1F4-4ED7-8E61-179D046FF518}" presName="childTextBox" presStyleLbl="fgAccFollowNode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C4144-A2D7-48D2-97BE-6EDDC3D42A65}" type="pres">
      <dgm:prSet presAssocID="{549D9E65-AE23-4785-A476-053C97D21516}" presName="sp" presStyleCnt="0"/>
      <dgm:spPr/>
      <dgm:t>
        <a:bodyPr/>
        <a:lstStyle/>
        <a:p>
          <a:endParaRPr lang="ru-RU"/>
        </a:p>
      </dgm:t>
    </dgm:pt>
    <dgm:pt modelId="{D72838AA-B319-42DD-BE81-A745613E0949}" type="pres">
      <dgm:prSet presAssocID="{BD696CBF-1A34-4EAC-870B-D11136CED670}" presName="arrowAndChildren" presStyleCnt="0"/>
      <dgm:spPr/>
      <dgm:t>
        <a:bodyPr/>
        <a:lstStyle/>
        <a:p>
          <a:endParaRPr lang="ru-RU"/>
        </a:p>
      </dgm:t>
    </dgm:pt>
    <dgm:pt modelId="{F34DB45B-73E2-4643-90F2-72F637B15513}" type="pres">
      <dgm:prSet presAssocID="{BD696CBF-1A34-4EAC-870B-D11136CED670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F98AE5C6-D61A-485A-B667-EC77EF05AA05}" type="pres">
      <dgm:prSet presAssocID="{BD696CBF-1A34-4EAC-870B-D11136CED670}" presName="arrow" presStyleLbl="node1" presStyleIdx="1" presStyleCnt="3" custScaleY="98216" custLinFactNeighborX="228"/>
      <dgm:spPr/>
      <dgm:t>
        <a:bodyPr/>
        <a:lstStyle/>
        <a:p>
          <a:endParaRPr lang="ru-RU"/>
        </a:p>
      </dgm:t>
    </dgm:pt>
    <dgm:pt modelId="{C0B07AF8-AFB9-4153-A20F-BB1E7D680764}" type="pres">
      <dgm:prSet presAssocID="{BD696CBF-1A34-4EAC-870B-D11136CED670}" presName="descendantArrow" presStyleCnt="0"/>
      <dgm:spPr/>
      <dgm:t>
        <a:bodyPr/>
        <a:lstStyle/>
        <a:p>
          <a:endParaRPr lang="ru-RU"/>
        </a:p>
      </dgm:t>
    </dgm:pt>
    <dgm:pt modelId="{018AA5B9-8C73-4DFC-A2A3-E5C9B48640D1}" type="pres">
      <dgm:prSet presAssocID="{0CDEE25D-E34B-4F8A-987B-176B690615D9}" presName="childTextArrow" presStyleLbl="fgAccFollowNode1" presStyleIdx="6" presStyleCnt="13" custScaleX="82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C23FB-ED73-400B-8A75-B33BF445465B}" type="pres">
      <dgm:prSet presAssocID="{363C4DCD-921E-4F93-944A-E25D11E2245E}" presName="childTextArrow" presStyleLbl="fgAccFollowNode1" presStyleIdx="7" presStyleCnt="13" custScaleX="80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A62A9-88EE-4548-90D8-7B4A9648C620}" type="pres">
      <dgm:prSet presAssocID="{A47A6504-4BF3-419A-A5C2-EDE97C13CBCD}" presName="childTextArrow" presStyleLbl="fgAccFollowNode1" presStyleIdx="8" presStyleCnt="13" custScaleX="75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0CC6B-81C8-4198-BC9E-71ECACE1EC4D}" type="pres">
      <dgm:prSet presAssocID="{C3951CF3-1105-4F8D-8FB8-D3DEFD806E7B}" presName="childTextArrow" presStyleLbl="fgAccFollowNode1" presStyleIdx="9" presStyleCnt="13" custScaleY="115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35D42-7817-438E-8B85-72822A11DC7D}" type="pres">
      <dgm:prSet presAssocID="{40C5EF1E-CF4E-4AB2-B32F-D32284C6E25A}" presName="sp" presStyleCnt="0"/>
      <dgm:spPr/>
      <dgm:t>
        <a:bodyPr/>
        <a:lstStyle/>
        <a:p>
          <a:endParaRPr lang="ru-RU"/>
        </a:p>
      </dgm:t>
    </dgm:pt>
    <dgm:pt modelId="{C9E7E38E-840B-41E6-8110-8120E7913F01}" type="pres">
      <dgm:prSet presAssocID="{59E93785-E078-4BD2-822B-B224D93EC22A}" presName="arrowAndChildren" presStyleCnt="0"/>
      <dgm:spPr/>
      <dgm:t>
        <a:bodyPr/>
        <a:lstStyle/>
        <a:p>
          <a:endParaRPr lang="ru-RU"/>
        </a:p>
      </dgm:t>
    </dgm:pt>
    <dgm:pt modelId="{F0207FA9-CFE9-409C-8DF9-ADC8FAF0C155}" type="pres">
      <dgm:prSet presAssocID="{59E93785-E078-4BD2-822B-B224D93EC22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C7B0A02-137E-4673-B6AB-B3A8E45707B8}" type="pres">
      <dgm:prSet presAssocID="{59E93785-E078-4BD2-822B-B224D93EC22A}" presName="arrow" presStyleLbl="node1" presStyleIdx="2" presStyleCnt="3"/>
      <dgm:spPr/>
      <dgm:t>
        <a:bodyPr/>
        <a:lstStyle/>
        <a:p>
          <a:endParaRPr lang="ru-RU"/>
        </a:p>
      </dgm:t>
    </dgm:pt>
    <dgm:pt modelId="{B1CBB150-9A6F-409F-B902-66C76ECE9B1B}" type="pres">
      <dgm:prSet presAssocID="{59E93785-E078-4BD2-822B-B224D93EC22A}" presName="descendantArrow" presStyleCnt="0"/>
      <dgm:spPr/>
      <dgm:t>
        <a:bodyPr/>
        <a:lstStyle/>
        <a:p>
          <a:endParaRPr lang="ru-RU"/>
        </a:p>
      </dgm:t>
    </dgm:pt>
    <dgm:pt modelId="{8E89E4E0-68D2-4CAD-AE47-F7EEC431DA25}" type="pres">
      <dgm:prSet presAssocID="{5160A20A-4A2D-42CE-904A-6F7C58D44249}" presName="childTextArrow" presStyleLbl="fgAccFollowNode1" presStyleIdx="10" presStyleCnt="13" custLinFactNeighborX="-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A34B9-9D4E-46E5-9C5D-6D9B610BDAD3}" type="pres">
      <dgm:prSet presAssocID="{DFE93EAB-945F-4AD8-8A9B-02A2BB280694}" presName="childTextArrow" presStyleLbl="fgAccFollowNode1" presStyleIdx="11" presStyleCnt="13" custLinFactNeighborX="-538" custLinFactNeighborY="4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D263D-139E-4D5A-B3A9-B0449A08514D}" type="pres">
      <dgm:prSet presAssocID="{FD19C16B-28B9-408E-B4CB-EE18D05AE6A7}" presName="childTextArrow" presStyleLbl="fgAccFollowNode1" presStyleIdx="1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EE1144-7CA7-4269-BDCB-A3A9BACF8DB8}" type="presOf" srcId="{C3951CF3-1105-4F8D-8FB8-D3DEFD806E7B}" destId="{A180CC6B-81C8-4198-BC9E-71ECACE1EC4D}" srcOrd="0" destOrd="0" presId="urn:microsoft.com/office/officeart/2005/8/layout/process4"/>
    <dgm:cxn modelId="{0DE0F56F-7DE2-4014-80EF-9F0D49FD33D3}" type="presOf" srcId="{FD8329FE-F401-4439-8C99-EBE14E55A5B1}" destId="{6CDE93F5-3902-479E-B62B-7DCFFAA72721}" srcOrd="0" destOrd="0" presId="urn:microsoft.com/office/officeart/2005/8/layout/process4"/>
    <dgm:cxn modelId="{7C3B3B70-9D16-460B-9C6F-C1BFC0F1D3F6}" srcId="{BD696CBF-1A34-4EAC-870B-D11136CED670}" destId="{A47A6504-4BF3-419A-A5C2-EDE97C13CBCD}" srcOrd="2" destOrd="0" parTransId="{DEAB09A1-9399-45AD-B4A8-38D6068799F5}" sibTransId="{8A350708-39D6-46D4-A97E-9064513606BE}"/>
    <dgm:cxn modelId="{8E600282-070D-4783-984E-AFB43373EAB1}" srcId="{F050F1F1-09B3-40A5-82FB-0B1E4E01AA81}" destId="{D8CDA249-A312-4B7F-AC89-D62A08DCE4D9}" srcOrd="1" destOrd="0" parTransId="{3EF79742-B1D8-4337-B2C9-9AFBBC947BDF}" sibTransId="{FF71EBAA-6F42-4E35-9108-0FE22A7EE5E0}"/>
    <dgm:cxn modelId="{4265F71C-4F0A-4A31-B4CC-1B2C6118ADB7}" type="presOf" srcId="{5160A20A-4A2D-42CE-904A-6F7C58D44249}" destId="{8E89E4E0-68D2-4CAD-AE47-F7EEC431DA25}" srcOrd="0" destOrd="0" presId="urn:microsoft.com/office/officeart/2005/8/layout/process4"/>
    <dgm:cxn modelId="{EF3D1A2C-7840-4E51-85B3-179707E40A9C}" type="presOf" srcId="{A925A8A1-E868-41A7-B910-EDF17F857D12}" destId="{24E17164-4AF6-4250-AB9D-6C6A4B68ADA5}" srcOrd="0" destOrd="0" presId="urn:microsoft.com/office/officeart/2005/8/layout/process4"/>
    <dgm:cxn modelId="{3C83C86B-4D15-4DB3-85C0-34314E5EC617}" srcId="{BD696CBF-1A34-4EAC-870B-D11136CED670}" destId="{C3951CF3-1105-4F8D-8FB8-D3DEFD806E7B}" srcOrd="3" destOrd="0" parTransId="{3DBBE10E-E5C7-4A35-8C15-6916F893D74D}" sibTransId="{90948F1F-6C03-4736-81D4-3E57A503B786}"/>
    <dgm:cxn modelId="{662FAC33-8F3F-426B-AC0B-4F865758A6E3}" srcId="{59E93785-E078-4BD2-822B-B224D93EC22A}" destId="{FD19C16B-28B9-408E-B4CB-EE18D05AE6A7}" srcOrd="2" destOrd="0" parTransId="{98C10AC4-6862-4781-9921-63D8C9B3626E}" sibTransId="{6225902E-7D29-4437-80FB-1F3FA5224F5C}"/>
    <dgm:cxn modelId="{772CEB3D-C5C1-445F-888F-7AB97CF9E3B5}" type="presOf" srcId="{3BBDF9BD-AAE9-4BCC-84A7-EE75DC458E3C}" destId="{999295A4-8963-4373-B055-4B2896B4BC79}" srcOrd="0" destOrd="0" presId="urn:microsoft.com/office/officeart/2005/8/layout/process4"/>
    <dgm:cxn modelId="{6DAB1A11-B01C-4B4E-B8B4-AC978C996D6B}" type="presOf" srcId="{D0D3901E-D1F4-4ED7-8E61-179D046FF518}" destId="{3ABFCF5E-2EC0-4054-9718-F57FD254AC2E}" srcOrd="0" destOrd="0" presId="urn:microsoft.com/office/officeart/2005/8/layout/process4"/>
    <dgm:cxn modelId="{A6523930-05B2-4A7C-91C6-CE20C6FDA18D}" type="presOf" srcId="{FD19C16B-28B9-408E-B4CB-EE18D05AE6A7}" destId="{6BDD263D-139E-4D5A-B3A9-B0449A08514D}" srcOrd="0" destOrd="0" presId="urn:microsoft.com/office/officeart/2005/8/layout/process4"/>
    <dgm:cxn modelId="{890AEAE4-0937-4F53-897E-84BA85E5BB10}" srcId="{59E93785-E078-4BD2-822B-B224D93EC22A}" destId="{DFE93EAB-945F-4AD8-8A9B-02A2BB280694}" srcOrd="1" destOrd="0" parTransId="{8DE5F5FB-8462-4E65-BE88-ED562E3DCC2B}" sibTransId="{FDFD2E46-09E8-4178-B840-BDA081B33AA7}"/>
    <dgm:cxn modelId="{28A392EB-AC06-4E16-9CE5-951C8C12AE06}" type="presOf" srcId="{F050F1F1-09B3-40A5-82FB-0B1E4E01AA81}" destId="{49684C44-C92A-4EC9-81E8-EF9A2F0F5C3D}" srcOrd="0" destOrd="0" presId="urn:microsoft.com/office/officeart/2005/8/layout/process4"/>
    <dgm:cxn modelId="{57FBE65F-8E47-4131-9A79-E5FFE7C85D56}" type="presOf" srcId="{B0A84D27-FB00-4953-87BC-C32E9C3D7528}" destId="{31B729EA-272D-4375-9A5A-393D21C00EB3}" srcOrd="0" destOrd="0" presId="urn:microsoft.com/office/officeart/2005/8/layout/process4"/>
    <dgm:cxn modelId="{6CBB2E64-72B0-463F-8E72-1F5931117CE8}" type="presOf" srcId="{F050F1F1-09B3-40A5-82FB-0B1E4E01AA81}" destId="{4EBE226E-1D53-4BA1-AF98-B2506D9F5A43}" srcOrd="1" destOrd="0" presId="urn:microsoft.com/office/officeart/2005/8/layout/process4"/>
    <dgm:cxn modelId="{539AF914-7C70-4FEF-BCE8-428D33A58E46}" type="presOf" srcId="{6495B316-426B-46B2-BB4A-6EFD6F83209E}" destId="{581B89F9-AC6A-45C7-BE6F-E7C323BA486E}" srcOrd="0" destOrd="0" presId="urn:microsoft.com/office/officeart/2005/8/layout/process4"/>
    <dgm:cxn modelId="{F6F1782A-1765-4417-A2A5-5D2318A4AE90}" srcId="{F050F1F1-09B3-40A5-82FB-0B1E4E01AA81}" destId="{D0D3901E-D1F4-4ED7-8E61-179D046FF518}" srcOrd="5" destOrd="0" parTransId="{944C124B-A163-4C1E-B896-F33BC09DA4B6}" sibTransId="{10521E6C-9AD0-4F65-89D9-6AB2BD8E0B9A}"/>
    <dgm:cxn modelId="{5BF7D690-94DB-4290-999C-37E840C03ACA}" type="presOf" srcId="{BD696CBF-1A34-4EAC-870B-D11136CED670}" destId="{F98AE5C6-D61A-485A-B667-EC77EF05AA05}" srcOrd="1" destOrd="0" presId="urn:microsoft.com/office/officeart/2005/8/layout/process4"/>
    <dgm:cxn modelId="{59707DE9-D47A-463A-870C-1436A33E6335}" srcId="{B0A84D27-FB00-4953-87BC-C32E9C3D7528}" destId="{59E93785-E078-4BD2-822B-B224D93EC22A}" srcOrd="0" destOrd="0" parTransId="{8D27BAFB-DE49-48EB-AFA8-5E4C2093CBFD}" sibTransId="{40C5EF1E-CF4E-4AB2-B32F-D32284C6E25A}"/>
    <dgm:cxn modelId="{DF194FAE-A9BB-4A9C-ABDD-FA6EAD77136E}" srcId="{F050F1F1-09B3-40A5-82FB-0B1E4E01AA81}" destId="{FD8329FE-F401-4439-8C99-EBE14E55A5B1}" srcOrd="3" destOrd="0" parTransId="{701DB54F-B0AD-48BE-87F0-77EDF1941438}" sibTransId="{23BF9C76-6CF0-4AEE-A011-995F56252239}"/>
    <dgm:cxn modelId="{96C7DB03-ABC9-49EF-8FCE-457286F3F096}" srcId="{F050F1F1-09B3-40A5-82FB-0B1E4E01AA81}" destId="{6495B316-426B-46B2-BB4A-6EFD6F83209E}" srcOrd="2" destOrd="0" parTransId="{4E2D21CC-34C6-4895-8F71-6776BF0A422B}" sibTransId="{A5C84476-F2EE-4891-A4C2-B6DC55DB8C20}"/>
    <dgm:cxn modelId="{0FA03498-8A3A-43F8-8206-BAA901D6B318}" srcId="{B0A84D27-FB00-4953-87BC-C32E9C3D7528}" destId="{BD696CBF-1A34-4EAC-870B-D11136CED670}" srcOrd="1" destOrd="0" parTransId="{19812017-9CA2-4F4A-A820-65FF5DF10413}" sibTransId="{549D9E65-AE23-4785-A476-053C97D21516}"/>
    <dgm:cxn modelId="{A4EC8F97-0390-4C78-9246-D772B5B5EA94}" type="presOf" srcId="{A47A6504-4BF3-419A-A5C2-EDE97C13CBCD}" destId="{34CA62A9-88EE-4548-90D8-7B4A9648C620}" srcOrd="0" destOrd="0" presId="urn:microsoft.com/office/officeart/2005/8/layout/process4"/>
    <dgm:cxn modelId="{E1940CEE-42C9-49E7-8FE6-87A7BF5C9224}" srcId="{B0A84D27-FB00-4953-87BC-C32E9C3D7528}" destId="{F050F1F1-09B3-40A5-82FB-0B1E4E01AA81}" srcOrd="2" destOrd="0" parTransId="{089F5D9E-C18A-4A0A-9DBE-754051B8747D}" sibTransId="{83084CAD-4112-4D95-ADC0-E71B71617B03}"/>
    <dgm:cxn modelId="{278D742B-2C86-4677-BF9C-1721C97257D0}" type="presOf" srcId="{59E93785-E078-4BD2-822B-B224D93EC22A}" destId="{2C7B0A02-137E-4673-B6AB-B3A8E45707B8}" srcOrd="1" destOrd="0" presId="urn:microsoft.com/office/officeart/2005/8/layout/process4"/>
    <dgm:cxn modelId="{3F0606A5-5171-42F3-8609-8128C5894BA7}" type="presOf" srcId="{59E93785-E078-4BD2-822B-B224D93EC22A}" destId="{F0207FA9-CFE9-409C-8DF9-ADC8FAF0C155}" srcOrd="0" destOrd="0" presId="urn:microsoft.com/office/officeart/2005/8/layout/process4"/>
    <dgm:cxn modelId="{9874BBEF-0EEF-4A84-AF82-856C27A4185C}" srcId="{F050F1F1-09B3-40A5-82FB-0B1E4E01AA81}" destId="{3BBDF9BD-AAE9-4BCC-84A7-EE75DC458E3C}" srcOrd="0" destOrd="0" parTransId="{70D14EA8-F0D7-40F4-A0C7-9FE0E3DE2F43}" sibTransId="{4FDA9D20-4A9B-4D79-AB83-37639A8E07DA}"/>
    <dgm:cxn modelId="{99B51253-A970-47E5-89F5-6E8DA20B780C}" srcId="{59E93785-E078-4BD2-822B-B224D93EC22A}" destId="{5160A20A-4A2D-42CE-904A-6F7C58D44249}" srcOrd="0" destOrd="0" parTransId="{4EBB77FF-33CC-48EF-B351-C6B9116FFB11}" sibTransId="{8322C32C-6F58-481E-80FE-6C72759F56B2}"/>
    <dgm:cxn modelId="{42E0721E-DCA4-4884-930E-1B6F37A3F5FD}" type="presOf" srcId="{BD696CBF-1A34-4EAC-870B-D11136CED670}" destId="{F34DB45B-73E2-4643-90F2-72F637B15513}" srcOrd="0" destOrd="0" presId="urn:microsoft.com/office/officeart/2005/8/layout/process4"/>
    <dgm:cxn modelId="{FC2C6D51-E6C4-43ED-82CD-C7C094D9B40F}" srcId="{BD696CBF-1A34-4EAC-870B-D11136CED670}" destId="{363C4DCD-921E-4F93-944A-E25D11E2245E}" srcOrd="1" destOrd="0" parTransId="{35534E8C-A601-4788-AFAF-2CF512A77BD5}" sibTransId="{AF995175-8A98-4415-8DB4-4A6277D57895}"/>
    <dgm:cxn modelId="{5E39885E-E87A-4602-B14F-069D85DE90BC}" srcId="{BD696CBF-1A34-4EAC-870B-D11136CED670}" destId="{0CDEE25D-E34B-4F8A-987B-176B690615D9}" srcOrd="0" destOrd="0" parTransId="{75E9B9A8-9D60-4BFA-BECC-0D576FCD9A77}" sibTransId="{721E1475-1436-4ED4-B427-E556D9C52ECF}"/>
    <dgm:cxn modelId="{B80F6B98-6607-487D-B052-1569AAA3B2F3}" srcId="{F050F1F1-09B3-40A5-82FB-0B1E4E01AA81}" destId="{A925A8A1-E868-41A7-B910-EDF17F857D12}" srcOrd="4" destOrd="0" parTransId="{B8684E1B-1694-455F-9801-EEEFF5E3B99B}" sibTransId="{A617BE4E-BA48-4F77-B71F-A049ED33E628}"/>
    <dgm:cxn modelId="{CE8DB479-F41B-4A35-8E1E-96F973563D2E}" type="presOf" srcId="{363C4DCD-921E-4F93-944A-E25D11E2245E}" destId="{959C23FB-ED73-400B-8A75-B33BF445465B}" srcOrd="0" destOrd="0" presId="urn:microsoft.com/office/officeart/2005/8/layout/process4"/>
    <dgm:cxn modelId="{5F2AB46F-FC97-4143-98A4-5701EDB85143}" type="presOf" srcId="{D8CDA249-A312-4B7F-AC89-D62A08DCE4D9}" destId="{1C8459A9-768F-4998-A994-CD6B6F32C582}" srcOrd="0" destOrd="0" presId="urn:microsoft.com/office/officeart/2005/8/layout/process4"/>
    <dgm:cxn modelId="{839CC89F-8831-4585-8E00-A1B334B5F473}" type="presOf" srcId="{DFE93EAB-945F-4AD8-8A9B-02A2BB280694}" destId="{9BCA34B9-9D4E-46E5-9C5D-6D9B610BDAD3}" srcOrd="0" destOrd="0" presId="urn:microsoft.com/office/officeart/2005/8/layout/process4"/>
    <dgm:cxn modelId="{1FDE1C5D-8040-40AD-ACAB-FD6A219E4873}" type="presOf" srcId="{0CDEE25D-E34B-4F8A-987B-176B690615D9}" destId="{018AA5B9-8C73-4DFC-A2A3-E5C9B48640D1}" srcOrd="0" destOrd="0" presId="urn:microsoft.com/office/officeart/2005/8/layout/process4"/>
    <dgm:cxn modelId="{B48FDAFC-516B-4D9E-82DA-0B62C5E0CCE9}" type="presParOf" srcId="{31B729EA-272D-4375-9A5A-393D21C00EB3}" destId="{8FAAB19A-CCFD-4341-B08D-BD13C025CBD3}" srcOrd="0" destOrd="0" presId="urn:microsoft.com/office/officeart/2005/8/layout/process4"/>
    <dgm:cxn modelId="{B728FC93-8A49-4834-B1E6-EBB04E0921E2}" type="presParOf" srcId="{8FAAB19A-CCFD-4341-B08D-BD13C025CBD3}" destId="{49684C44-C92A-4EC9-81E8-EF9A2F0F5C3D}" srcOrd="0" destOrd="0" presId="urn:microsoft.com/office/officeart/2005/8/layout/process4"/>
    <dgm:cxn modelId="{FEE1E6C3-86C4-4B87-9EC0-F95531D11DDF}" type="presParOf" srcId="{8FAAB19A-CCFD-4341-B08D-BD13C025CBD3}" destId="{4EBE226E-1D53-4BA1-AF98-B2506D9F5A43}" srcOrd="1" destOrd="0" presId="urn:microsoft.com/office/officeart/2005/8/layout/process4"/>
    <dgm:cxn modelId="{65EAB561-AAEC-4082-AE05-956216D44E9D}" type="presParOf" srcId="{8FAAB19A-CCFD-4341-B08D-BD13C025CBD3}" destId="{AAEB1DCC-7A6C-4977-956A-9D33C50003F0}" srcOrd="2" destOrd="0" presId="urn:microsoft.com/office/officeart/2005/8/layout/process4"/>
    <dgm:cxn modelId="{A2FB479D-CD1D-4050-966E-8401E52BADDC}" type="presParOf" srcId="{AAEB1DCC-7A6C-4977-956A-9D33C50003F0}" destId="{999295A4-8963-4373-B055-4B2896B4BC79}" srcOrd="0" destOrd="0" presId="urn:microsoft.com/office/officeart/2005/8/layout/process4"/>
    <dgm:cxn modelId="{A1A8400F-43F1-44C1-BB24-684809A416EF}" type="presParOf" srcId="{AAEB1DCC-7A6C-4977-956A-9D33C50003F0}" destId="{1C8459A9-768F-4998-A994-CD6B6F32C582}" srcOrd="1" destOrd="0" presId="urn:microsoft.com/office/officeart/2005/8/layout/process4"/>
    <dgm:cxn modelId="{9A2E1B60-C640-45D8-BD38-4F41D5934B6E}" type="presParOf" srcId="{AAEB1DCC-7A6C-4977-956A-9D33C50003F0}" destId="{581B89F9-AC6A-45C7-BE6F-E7C323BA486E}" srcOrd="2" destOrd="0" presId="urn:microsoft.com/office/officeart/2005/8/layout/process4"/>
    <dgm:cxn modelId="{1F34C18C-1FB5-422E-B7B2-17296EB1D201}" type="presParOf" srcId="{AAEB1DCC-7A6C-4977-956A-9D33C50003F0}" destId="{6CDE93F5-3902-479E-B62B-7DCFFAA72721}" srcOrd="3" destOrd="0" presId="urn:microsoft.com/office/officeart/2005/8/layout/process4"/>
    <dgm:cxn modelId="{1C1296A8-15A5-46A7-BA5A-7E6C32C84563}" type="presParOf" srcId="{AAEB1DCC-7A6C-4977-956A-9D33C50003F0}" destId="{24E17164-4AF6-4250-AB9D-6C6A4B68ADA5}" srcOrd="4" destOrd="0" presId="urn:microsoft.com/office/officeart/2005/8/layout/process4"/>
    <dgm:cxn modelId="{B39E03D0-F7D8-4404-BA98-334405E68E43}" type="presParOf" srcId="{AAEB1DCC-7A6C-4977-956A-9D33C50003F0}" destId="{3ABFCF5E-2EC0-4054-9718-F57FD254AC2E}" srcOrd="5" destOrd="0" presId="urn:microsoft.com/office/officeart/2005/8/layout/process4"/>
    <dgm:cxn modelId="{16416947-92D1-4D3F-B8D9-B37F50A6D529}" type="presParOf" srcId="{31B729EA-272D-4375-9A5A-393D21C00EB3}" destId="{707C4144-A2D7-48D2-97BE-6EDDC3D42A65}" srcOrd="1" destOrd="0" presId="urn:microsoft.com/office/officeart/2005/8/layout/process4"/>
    <dgm:cxn modelId="{C3145069-64AD-4FE7-A03B-37BE891B7F72}" type="presParOf" srcId="{31B729EA-272D-4375-9A5A-393D21C00EB3}" destId="{D72838AA-B319-42DD-BE81-A745613E0949}" srcOrd="2" destOrd="0" presId="urn:microsoft.com/office/officeart/2005/8/layout/process4"/>
    <dgm:cxn modelId="{60B23526-47EE-4ADF-94BE-9749C99F67E7}" type="presParOf" srcId="{D72838AA-B319-42DD-BE81-A745613E0949}" destId="{F34DB45B-73E2-4643-90F2-72F637B15513}" srcOrd="0" destOrd="0" presId="urn:microsoft.com/office/officeart/2005/8/layout/process4"/>
    <dgm:cxn modelId="{72B77879-6852-458C-B9D7-A30AFFE17F81}" type="presParOf" srcId="{D72838AA-B319-42DD-BE81-A745613E0949}" destId="{F98AE5C6-D61A-485A-B667-EC77EF05AA05}" srcOrd="1" destOrd="0" presId="urn:microsoft.com/office/officeart/2005/8/layout/process4"/>
    <dgm:cxn modelId="{B96DA4B2-5FAF-4D01-A612-E4E52C7CF643}" type="presParOf" srcId="{D72838AA-B319-42DD-BE81-A745613E0949}" destId="{C0B07AF8-AFB9-4153-A20F-BB1E7D680764}" srcOrd="2" destOrd="0" presId="urn:microsoft.com/office/officeart/2005/8/layout/process4"/>
    <dgm:cxn modelId="{A5849A73-7D90-41D1-91EE-E55AAEB8032B}" type="presParOf" srcId="{C0B07AF8-AFB9-4153-A20F-BB1E7D680764}" destId="{018AA5B9-8C73-4DFC-A2A3-E5C9B48640D1}" srcOrd="0" destOrd="0" presId="urn:microsoft.com/office/officeart/2005/8/layout/process4"/>
    <dgm:cxn modelId="{E5C918C0-002D-4693-B792-DDD7EAB2254F}" type="presParOf" srcId="{C0B07AF8-AFB9-4153-A20F-BB1E7D680764}" destId="{959C23FB-ED73-400B-8A75-B33BF445465B}" srcOrd="1" destOrd="0" presId="urn:microsoft.com/office/officeart/2005/8/layout/process4"/>
    <dgm:cxn modelId="{00BD4933-D003-46AA-A578-EBB9429F354C}" type="presParOf" srcId="{C0B07AF8-AFB9-4153-A20F-BB1E7D680764}" destId="{34CA62A9-88EE-4548-90D8-7B4A9648C620}" srcOrd="2" destOrd="0" presId="urn:microsoft.com/office/officeart/2005/8/layout/process4"/>
    <dgm:cxn modelId="{1813D26C-89D7-4592-AE37-DF90448DE43D}" type="presParOf" srcId="{C0B07AF8-AFB9-4153-A20F-BB1E7D680764}" destId="{A180CC6B-81C8-4198-BC9E-71ECACE1EC4D}" srcOrd="3" destOrd="0" presId="urn:microsoft.com/office/officeart/2005/8/layout/process4"/>
    <dgm:cxn modelId="{AC50CF3E-45A6-45AE-94C4-69294E176257}" type="presParOf" srcId="{31B729EA-272D-4375-9A5A-393D21C00EB3}" destId="{1C435D42-7817-438E-8B85-72822A11DC7D}" srcOrd="3" destOrd="0" presId="urn:microsoft.com/office/officeart/2005/8/layout/process4"/>
    <dgm:cxn modelId="{AAD6D070-4272-422F-B1FF-559CE3A2441F}" type="presParOf" srcId="{31B729EA-272D-4375-9A5A-393D21C00EB3}" destId="{C9E7E38E-840B-41E6-8110-8120E7913F01}" srcOrd="4" destOrd="0" presId="urn:microsoft.com/office/officeart/2005/8/layout/process4"/>
    <dgm:cxn modelId="{939793E5-E009-4175-AC17-92F45C39436E}" type="presParOf" srcId="{C9E7E38E-840B-41E6-8110-8120E7913F01}" destId="{F0207FA9-CFE9-409C-8DF9-ADC8FAF0C155}" srcOrd="0" destOrd="0" presId="urn:microsoft.com/office/officeart/2005/8/layout/process4"/>
    <dgm:cxn modelId="{C32BE730-7974-465D-AFE5-B934EA0CCF80}" type="presParOf" srcId="{C9E7E38E-840B-41E6-8110-8120E7913F01}" destId="{2C7B0A02-137E-4673-B6AB-B3A8E45707B8}" srcOrd="1" destOrd="0" presId="urn:microsoft.com/office/officeart/2005/8/layout/process4"/>
    <dgm:cxn modelId="{00339FBA-17C3-44C0-9C1D-3D9C978EC4AB}" type="presParOf" srcId="{C9E7E38E-840B-41E6-8110-8120E7913F01}" destId="{B1CBB150-9A6F-409F-B902-66C76ECE9B1B}" srcOrd="2" destOrd="0" presId="urn:microsoft.com/office/officeart/2005/8/layout/process4"/>
    <dgm:cxn modelId="{9FE64876-AFD6-45D9-8D7E-2D9BE172F238}" type="presParOf" srcId="{B1CBB150-9A6F-409F-B902-66C76ECE9B1B}" destId="{8E89E4E0-68D2-4CAD-AE47-F7EEC431DA25}" srcOrd="0" destOrd="0" presId="urn:microsoft.com/office/officeart/2005/8/layout/process4"/>
    <dgm:cxn modelId="{D9AD0805-1B46-4F6C-B597-F204CCF2870A}" type="presParOf" srcId="{B1CBB150-9A6F-409F-B902-66C76ECE9B1B}" destId="{9BCA34B9-9D4E-46E5-9C5D-6D9B610BDAD3}" srcOrd="1" destOrd="0" presId="urn:microsoft.com/office/officeart/2005/8/layout/process4"/>
    <dgm:cxn modelId="{5507F502-B4BC-4141-90E6-275246C67073}" type="presParOf" srcId="{B1CBB150-9A6F-409F-B902-66C76ECE9B1B}" destId="{6BDD263D-139E-4D5A-B3A9-B0449A08514D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FE36E1-CBAC-4B49-9346-B2867D9B98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43443B-9066-4990-953B-FA3BB255FF6D}">
      <dgm:prSet phldrT="[Текст]"/>
      <dgm:spPr>
        <a:solidFill>
          <a:schemeClr val="tx2"/>
        </a:solidFill>
      </dgm:spPr>
      <dgm:t>
        <a:bodyPr/>
        <a:lstStyle/>
        <a:p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Формальное образование</a:t>
          </a:r>
          <a:endParaRPr lang="ru-RU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6DD8CB-DA9F-47AB-A6E2-D3A389CFD307}" type="parTrans" cxnId="{F973258E-BAF7-43B3-870B-FAF8C452CEF6}">
      <dgm:prSet/>
      <dgm:spPr/>
      <dgm:t>
        <a:bodyPr/>
        <a:lstStyle/>
        <a:p>
          <a:endParaRPr lang="ru-RU"/>
        </a:p>
      </dgm:t>
    </dgm:pt>
    <dgm:pt modelId="{90DDEC5D-F1B3-4ACF-908C-EAF3ADCF1804}" type="sibTrans" cxnId="{F973258E-BAF7-43B3-870B-FAF8C452CEF6}">
      <dgm:prSet/>
      <dgm:spPr/>
      <dgm:t>
        <a:bodyPr/>
        <a:lstStyle/>
        <a:p>
          <a:endParaRPr lang="ru-RU"/>
        </a:p>
      </dgm:t>
    </dgm:pt>
    <dgm:pt modelId="{1AC58760-AE30-4805-965F-E123F6D80396}">
      <dgm:prSet phldrT="[Текст]"/>
      <dgm:spPr/>
      <dgm:t>
        <a:bodyPr/>
        <a:lstStyle/>
        <a:p>
          <a:r>
            <a:rPr lang="ru-RU" dirty="0" smtClean="0"/>
            <a:t>Курсы по программам ДПО (повышение квалификации и переподготовка)</a:t>
          </a:r>
          <a:endParaRPr lang="ru-RU" dirty="0"/>
        </a:p>
      </dgm:t>
    </dgm:pt>
    <dgm:pt modelId="{ABA27E3E-1032-4A6A-A076-E5B97F9B0BC4}" type="parTrans" cxnId="{9A906796-EADC-4E21-9214-52E4D1736072}">
      <dgm:prSet/>
      <dgm:spPr/>
      <dgm:t>
        <a:bodyPr/>
        <a:lstStyle/>
        <a:p>
          <a:endParaRPr lang="ru-RU"/>
        </a:p>
      </dgm:t>
    </dgm:pt>
    <dgm:pt modelId="{A39B3E60-B46E-4C8D-B6A5-98AA1F99883B}" type="sibTrans" cxnId="{9A906796-EADC-4E21-9214-52E4D1736072}">
      <dgm:prSet/>
      <dgm:spPr/>
      <dgm:t>
        <a:bodyPr/>
        <a:lstStyle/>
        <a:p>
          <a:endParaRPr lang="ru-RU"/>
        </a:p>
      </dgm:t>
    </dgm:pt>
    <dgm:pt modelId="{DBA11B2C-B0E1-4935-A2A6-DEB546E12023}">
      <dgm:prSet phldrT="[Текст]"/>
      <dgm:spPr/>
      <dgm:t>
        <a:bodyPr/>
        <a:lstStyle/>
        <a:p>
          <a:r>
            <a:rPr lang="ru-RU" dirty="0" smtClean="0"/>
            <a:t>Стажировка</a:t>
          </a:r>
          <a:endParaRPr lang="ru-RU" dirty="0"/>
        </a:p>
      </dgm:t>
    </dgm:pt>
    <dgm:pt modelId="{104DAF9C-C72E-4595-926D-85D6EC1A5806}" type="parTrans" cxnId="{19A53392-E2C6-4D29-A8BB-E2B59BA5A33B}">
      <dgm:prSet/>
      <dgm:spPr/>
      <dgm:t>
        <a:bodyPr/>
        <a:lstStyle/>
        <a:p>
          <a:endParaRPr lang="ru-RU"/>
        </a:p>
      </dgm:t>
    </dgm:pt>
    <dgm:pt modelId="{89173F90-02A1-470E-9E4B-BC8D2836B204}" type="sibTrans" cxnId="{19A53392-E2C6-4D29-A8BB-E2B59BA5A33B}">
      <dgm:prSet/>
      <dgm:spPr/>
      <dgm:t>
        <a:bodyPr/>
        <a:lstStyle/>
        <a:p>
          <a:endParaRPr lang="ru-RU"/>
        </a:p>
      </dgm:t>
    </dgm:pt>
    <dgm:pt modelId="{B5E125B1-4A24-409D-AFA6-6DAD001F629B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неформальное образование</a:t>
          </a:r>
          <a:endParaRPr lang="ru-RU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46B0FD9-E957-4FD7-BDD4-232A7BFCDDBF}" type="parTrans" cxnId="{DB414428-D716-4D11-B454-E663CC4F17C4}">
      <dgm:prSet/>
      <dgm:spPr/>
      <dgm:t>
        <a:bodyPr/>
        <a:lstStyle/>
        <a:p>
          <a:endParaRPr lang="ru-RU"/>
        </a:p>
      </dgm:t>
    </dgm:pt>
    <dgm:pt modelId="{6A23D9F8-5AAB-47D7-BCB4-0ECD99FF9055}" type="sibTrans" cxnId="{DB414428-D716-4D11-B454-E663CC4F17C4}">
      <dgm:prSet/>
      <dgm:spPr/>
      <dgm:t>
        <a:bodyPr/>
        <a:lstStyle/>
        <a:p>
          <a:endParaRPr lang="ru-RU"/>
        </a:p>
      </dgm:t>
    </dgm:pt>
    <dgm:pt modelId="{31319B16-1C42-436A-89B2-92F25F04FA15}">
      <dgm:prSet phldrT="[Текст]"/>
      <dgm:spPr/>
      <dgm:t>
        <a:bodyPr/>
        <a:lstStyle/>
        <a:p>
          <a:r>
            <a:rPr lang="ru-RU" dirty="0" smtClean="0"/>
            <a:t>Внутрикорпоративное обучение</a:t>
          </a:r>
          <a:endParaRPr lang="ru-RU" dirty="0"/>
        </a:p>
      </dgm:t>
    </dgm:pt>
    <dgm:pt modelId="{CEA5DA82-3685-4C5A-A06C-DA9D9AEAA714}" type="parTrans" cxnId="{855CA995-783A-404D-8D81-95CE24AF4518}">
      <dgm:prSet/>
      <dgm:spPr/>
      <dgm:t>
        <a:bodyPr/>
        <a:lstStyle/>
        <a:p>
          <a:endParaRPr lang="ru-RU"/>
        </a:p>
      </dgm:t>
    </dgm:pt>
    <dgm:pt modelId="{1BB2AB32-0593-48A8-BC4E-26699836C3D3}" type="sibTrans" cxnId="{855CA995-783A-404D-8D81-95CE24AF4518}">
      <dgm:prSet/>
      <dgm:spPr/>
      <dgm:t>
        <a:bodyPr/>
        <a:lstStyle/>
        <a:p>
          <a:endParaRPr lang="ru-RU"/>
        </a:p>
      </dgm:t>
    </dgm:pt>
    <dgm:pt modelId="{E99A9242-825A-40DB-9DC6-E17262ECA2B0}">
      <dgm:prSet phldrT="[Текст]"/>
      <dgm:spPr/>
      <dgm:t>
        <a:bodyPr/>
        <a:lstStyle/>
        <a:p>
          <a:r>
            <a:rPr lang="ru-RU" dirty="0" smtClean="0"/>
            <a:t>Конференции</a:t>
          </a:r>
          <a:endParaRPr lang="ru-RU" dirty="0"/>
        </a:p>
      </dgm:t>
    </dgm:pt>
    <dgm:pt modelId="{8626BBD3-4C05-4422-9D61-7B984CA484ED}" type="parTrans" cxnId="{4960B1CA-BC8F-4D86-ABF4-B6D8736776E5}">
      <dgm:prSet/>
      <dgm:spPr/>
      <dgm:t>
        <a:bodyPr/>
        <a:lstStyle/>
        <a:p>
          <a:endParaRPr lang="ru-RU"/>
        </a:p>
      </dgm:t>
    </dgm:pt>
    <dgm:pt modelId="{CF514250-65C0-4C85-A194-97ED1B2D97B6}" type="sibTrans" cxnId="{4960B1CA-BC8F-4D86-ABF4-B6D8736776E5}">
      <dgm:prSet/>
      <dgm:spPr/>
      <dgm:t>
        <a:bodyPr/>
        <a:lstStyle/>
        <a:p>
          <a:endParaRPr lang="ru-RU"/>
        </a:p>
      </dgm:t>
    </dgm:pt>
    <dgm:pt modelId="{7BEE7F5D-3DC7-4D92-ABD4-985CA6E51B9E}">
      <dgm:prSet phldrT="[Текст]"/>
      <dgm:spPr/>
      <dgm:t>
        <a:bodyPr/>
        <a:lstStyle/>
        <a:p>
          <a:r>
            <a:rPr lang="ru-RU" b="1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информальное</a:t>
          </a:r>
          <a:r>
            <a: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образование</a:t>
          </a:r>
          <a:endParaRPr lang="ru-RU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CD712A1-1AB6-41FE-9921-81EC169EAF66}" type="parTrans" cxnId="{198487F7-460B-4208-BAFE-BFE96875070B}">
      <dgm:prSet/>
      <dgm:spPr/>
      <dgm:t>
        <a:bodyPr/>
        <a:lstStyle/>
        <a:p>
          <a:endParaRPr lang="ru-RU"/>
        </a:p>
      </dgm:t>
    </dgm:pt>
    <dgm:pt modelId="{2BBDC32C-CAC9-4303-ADBF-F921DCD5E406}" type="sibTrans" cxnId="{198487F7-460B-4208-BAFE-BFE96875070B}">
      <dgm:prSet/>
      <dgm:spPr/>
      <dgm:t>
        <a:bodyPr/>
        <a:lstStyle/>
        <a:p>
          <a:endParaRPr lang="ru-RU"/>
        </a:p>
      </dgm:t>
    </dgm:pt>
    <dgm:pt modelId="{35C06864-1B8D-4E9F-A5F0-6CBD83C39347}">
      <dgm:prSet phldrT="[Текст]"/>
      <dgm:spPr/>
      <dgm:t>
        <a:bodyPr/>
        <a:lstStyle/>
        <a:p>
          <a:r>
            <a:rPr lang="ru-RU" dirty="0" smtClean="0"/>
            <a:t>Работа в </a:t>
          </a:r>
          <a:r>
            <a:rPr lang="ru-RU" dirty="0" err="1" smtClean="0"/>
            <a:t>педсообществах</a:t>
          </a:r>
          <a:endParaRPr lang="ru-RU" dirty="0"/>
        </a:p>
      </dgm:t>
    </dgm:pt>
    <dgm:pt modelId="{F868F391-6443-4058-822F-C83CDFFD7725}" type="parTrans" cxnId="{F2476392-2E01-4E8C-B121-D54944FB8484}">
      <dgm:prSet/>
      <dgm:spPr/>
      <dgm:t>
        <a:bodyPr/>
        <a:lstStyle/>
        <a:p>
          <a:endParaRPr lang="ru-RU"/>
        </a:p>
      </dgm:t>
    </dgm:pt>
    <dgm:pt modelId="{25ED499B-92EC-4207-A9D8-FBAAF5A7B302}" type="sibTrans" cxnId="{F2476392-2E01-4E8C-B121-D54944FB8484}">
      <dgm:prSet/>
      <dgm:spPr/>
      <dgm:t>
        <a:bodyPr/>
        <a:lstStyle/>
        <a:p>
          <a:endParaRPr lang="ru-RU"/>
        </a:p>
      </dgm:t>
    </dgm:pt>
    <dgm:pt modelId="{2ADDC82C-9350-421E-90C4-33F2F5D32B40}">
      <dgm:prSet phldrT="[Текст]"/>
      <dgm:spPr/>
      <dgm:t>
        <a:bodyPr/>
        <a:lstStyle/>
        <a:p>
          <a:r>
            <a:rPr lang="ru-RU" dirty="0" smtClean="0"/>
            <a:t>Самообразование</a:t>
          </a:r>
          <a:endParaRPr lang="ru-RU" dirty="0"/>
        </a:p>
      </dgm:t>
    </dgm:pt>
    <dgm:pt modelId="{9906711A-4B32-47CE-89D2-6B5275A5E4BF}" type="parTrans" cxnId="{F611F1A3-A908-4C62-85D0-96228F183698}">
      <dgm:prSet/>
      <dgm:spPr/>
      <dgm:t>
        <a:bodyPr/>
        <a:lstStyle/>
        <a:p>
          <a:endParaRPr lang="ru-RU"/>
        </a:p>
      </dgm:t>
    </dgm:pt>
    <dgm:pt modelId="{D5E382F0-E960-4195-A821-5E4FD60648B5}" type="sibTrans" cxnId="{F611F1A3-A908-4C62-85D0-96228F183698}">
      <dgm:prSet/>
      <dgm:spPr/>
      <dgm:t>
        <a:bodyPr/>
        <a:lstStyle/>
        <a:p>
          <a:endParaRPr lang="ru-RU"/>
        </a:p>
      </dgm:t>
    </dgm:pt>
    <dgm:pt modelId="{9A0AFD18-BFE5-4792-A9E5-892236D5FE0A}">
      <dgm:prSet phldrT="[Текст]"/>
      <dgm:spPr/>
      <dgm:t>
        <a:bodyPr/>
        <a:lstStyle/>
        <a:p>
          <a:r>
            <a:rPr lang="ru-RU" dirty="0" smtClean="0"/>
            <a:t>Семинары </a:t>
          </a:r>
          <a:endParaRPr lang="ru-RU" dirty="0"/>
        </a:p>
      </dgm:t>
    </dgm:pt>
    <dgm:pt modelId="{618E2D1A-DC31-4563-A34E-D1DDFA3A03F7}" type="parTrans" cxnId="{048BE8FE-4020-4741-A4ED-2706B4D3EB86}">
      <dgm:prSet/>
      <dgm:spPr/>
      <dgm:t>
        <a:bodyPr/>
        <a:lstStyle/>
        <a:p>
          <a:endParaRPr lang="ru-RU"/>
        </a:p>
      </dgm:t>
    </dgm:pt>
    <dgm:pt modelId="{BEAC2BAF-900A-4849-9E56-17BF45AD5A51}" type="sibTrans" cxnId="{048BE8FE-4020-4741-A4ED-2706B4D3EB86}">
      <dgm:prSet/>
      <dgm:spPr/>
      <dgm:t>
        <a:bodyPr/>
        <a:lstStyle/>
        <a:p>
          <a:endParaRPr lang="ru-RU"/>
        </a:p>
      </dgm:t>
    </dgm:pt>
    <dgm:pt modelId="{4A8D4589-9704-404D-93BF-CF7FBB902EC4}">
      <dgm:prSet phldrT="[Текст]"/>
      <dgm:spPr/>
      <dgm:t>
        <a:bodyPr/>
        <a:lstStyle/>
        <a:p>
          <a:r>
            <a:rPr lang="ru-RU" dirty="0" smtClean="0"/>
            <a:t>Наставничество </a:t>
          </a:r>
          <a:endParaRPr lang="ru-RU" dirty="0"/>
        </a:p>
      </dgm:t>
    </dgm:pt>
    <dgm:pt modelId="{167CCA3C-9D5C-42D4-9E67-CCD74B99E810}" type="parTrans" cxnId="{1BD72621-9269-4AE4-9D40-92314776D8A2}">
      <dgm:prSet/>
      <dgm:spPr/>
      <dgm:t>
        <a:bodyPr/>
        <a:lstStyle/>
        <a:p>
          <a:endParaRPr lang="ru-RU"/>
        </a:p>
      </dgm:t>
    </dgm:pt>
    <dgm:pt modelId="{44E6E0B1-3D35-49F9-A273-EBCEBC073BF0}" type="sibTrans" cxnId="{1BD72621-9269-4AE4-9D40-92314776D8A2}">
      <dgm:prSet/>
      <dgm:spPr/>
      <dgm:t>
        <a:bodyPr/>
        <a:lstStyle/>
        <a:p>
          <a:endParaRPr lang="ru-RU"/>
        </a:p>
      </dgm:t>
    </dgm:pt>
    <dgm:pt modelId="{74B11C89-DA9C-4799-AA95-2C05288D3D17}">
      <dgm:prSet phldrT="[Текст]"/>
      <dgm:spPr/>
      <dgm:t>
        <a:bodyPr/>
        <a:lstStyle/>
        <a:p>
          <a:r>
            <a:rPr lang="ru-RU" dirty="0" smtClean="0"/>
            <a:t>Конкурсы </a:t>
          </a:r>
          <a:endParaRPr lang="ru-RU" dirty="0"/>
        </a:p>
      </dgm:t>
    </dgm:pt>
    <dgm:pt modelId="{B8632098-FB12-4011-BD2B-FFEE865EAFB5}" type="parTrans" cxnId="{172F9FA6-1386-4204-9ED4-34E18D433229}">
      <dgm:prSet/>
      <dgm:spPr/>
      <dgm:t>
        <a:bodyPr/>
        <a:lstStyle/>
        <a:p>
          <a:endParaRPr lang="ru-RU"/>
        </a:p>
      </dgm:t>
    </dgm:pt>
    <dgm:pt modelId="{7767DC18-157E-42DA-BEA1-F4E3E9B13E05}" type="sibTrans" cxnId="{172F9FA6-1386-4204-9ED4-34E18D433229}">
      <dgm:prSet/>
      <dgm:spPr/>
      <dgm:t>
        <a:bodyPr/>
        <a:lstStyle/>
        <a:p>
          <a:endParaRPr lang="ru-RU"/>
        </a:p>
      </dgm:t>
    </dgm:pt>
    <dgm:pt modelId="{6F27F461-13B8-473C-9E93-39AD522EC20E}">
      <dgm:prSet phldrT="[Текст]"/>
      <dgm:spPr/>
      <dgm:t>
        <a:bodyPr/>
        <a:lstStyle/>
        <a:p>
          <a:r>
            <a:rPr lang="ru-RU" dirty="0" smtClean="0"/>
            <a:t>Интернет – общение</a:t>
          </a:r>
          <a:endParaRPr lang="ru-RU" dirty="0"/>
        </a:p>
      </dgm:t>
    </dgm:pt>
    <dgm:pt modelId="{638F08AC-DEFA-4B7C-9E82-D8D449E5B166}" type="parTrans" cxnId="{BAB81996-472A-4327-8FA6-2783538F32B1}">
      <dgm:prSet/>
      <dgm:spPr/>
      <dgm:t>
        <a:bodyPr/>
        <a:lstStyle/>
        <a:p>
          <a:endParaRPr lang="ru-RU"/>
        </a:p>
      </dgm:t>
    </dgm:pt>
    <dgm:pt modelId="{B9CFAC40-DFE1-40FF-8698-DC1A7A14442E}" type="sibTrans" cxnId="{BAB81996-472A-4327-8FA6-2783538F32B1}">
      <dgm:prSet/>
      <dgm:spPr/>
      <dgm:t>
        <a:bodyPr/>
        <a:lstStyle/>
        <a:p>
          <a:endParaRPr lang="ru-RU"/>
        </a:p>
      </dgm:t>
    </dgm:pt>
    <dgm:pt modelId="{ABD6ECC8-2392-46DD-9EC2-853F810884CF}">
      <dgm:prSet phldrT="[Текст]"/>
      <dgm:spPr/>
      <dgm:t>
        <a:bodyPr/>
        <a:lstStyle/>
        <a:p>
          <a:r>
            <a:rPr lang="ru-RU" dirty="0" err="1" smtClean="0"/>
            <a:t>Вебинары</a:t>
          </a:r>
          <a:r>
            <a:rPr lang="ru-RU" dirty="0" smtClean="0"/>
            <a:t> </a:t>
          </a:r>
          <a:endParaRPr lang="ru-RU" dirty="0"/>
        </a:p>
      </dgm:t>
    </dgm:pt>
    <dgm:pt modelId="{5930FA0A-4881-47F1-AEDA-D602CD5E6BB6}" type="parTrans" cxnId="{5DB5E07A-357E-4668-B64B-849DC3E08A01}">
      <dgm:prSet/>
      <dgm:spPr/>
      <dgm:t>
        <a:bodyPr/>
        <a:lstStyle/>
        <a:p>
          <a:endParaRPr lang="ru-RU"/>
        </a:p>
      </dgm:t>
    </dgm:pt>
    <dgm:pt modelId="{63DE01C0-3AA8-4C5F-80D7-68C1E29256AE}" type="sibTrans" cxnId="{5DB5E07A-357E-4668-B64B-849DC3E08A01}">
      <dgm:prSet/>
      <dgm:spPr/>
      <dgm:t>
        <a:bodyPr/>
        <a:lstStyle/>
        <a:p>
          <a:endParaRPr lang="ru-RU"/>
        </a:p>
      </dgm:t>
    </dgm:pt>
    <dgm:pt modelId="{16AF32CD-E3C3-4DAF-9A77-820CE95E044D}">
      <dgm:prSet phldrT="[Текст]"/>
      <dgm:spPr/>
      <dgm:t>
        <a:bodyPr/>
        <a:lstStyle/>
        <a:p>
          <a:r>
            <a:rPr lang="ru-RU" dirty="0" smtClean="0"/>
            <a:t>Консультирование </a:t>
          </a:r>
          <a:endParaRPr lang="ru-RU" dirty="0"/>
        </a:p>
      </dgm:t>
    </dgm:pt>
    <dgm:pt modelId="{901808C1-B129-43C4-A430-EDD6D63BC0EB}" type="parTrans" cxnId="{F19371C0-4C57-4F20-AA6F-96F70C1705BF}">
      <dgm:prSet/>
      <dgm:spPr/>
      <dgm:t>
        <a:bodyPr/>
        <a:lstStyle/>
        <a:p>
          <a:endParaRPr lang="ru-RU"/>
        </a:p>
      </dgm:t>
    </dgm:pt>
    <dgm:pt modelId="{756D6A17-5E53-41B7-8E65-DBB791BACAE8}" type="sibTrans" cxnId="{F19371C0-4C57-4F20-AA6F-96F70C1705BF}">
      <dgm:prSet/>
      <dgm:spPr/>
      <dgm:t>
        <a:bodyPr/>
        <a:lstStyle/>
        <a:p>
          <a:endParaRPr lang="ru-RU"/>
        </a:p>
      </dgm:t>
    </dgm:pt>
    <dgm:pt modelId="{21708674-63E5-40B8-9CFF-08012802A7F3}">
      <dgm:prSet phldrT="[Текст]"/>
      <dgm:spPr/>
      <dgm:t>
        <a:bodyPr/>
        <a:lstStyle/>
        <a:p>
          <a:r>
            <a:rPr lang="ru-RU" dirty="0" smtClean="0"/>
            <a:t>Проектная деятельность</a:t>
          </a:r>
          <a:endParaRPr lang="ru-RU" dirty="0"/>
        </a:p>
      </dgm:t>
    </dgm:pt>
    <dgm:pt modelId="{759EA5FE-8BAD-4A02-A9A5-29339B103F5D}" type="parTrans" cxnId="{3C0D321F-0599-483A-83D7-14B03F8AAC9A}">
      <dgm:prSet/>
      <dgm:spPr/>
      <dgm:t>
        <a:bodyPr/>
        <a:lstStyle/>
        <a:p>
          <a:endParaRPr lang="ru-RU"/>
        </a:p>
      </dgm:t>
    </dgm:pt>
    <dgm:pt modelId="{A25111C7-2582-4537-BB03-35D4A445003B}" type="sibTrans" cxnId="{3C0D321F-0599-483A-83D7-14B03F8AAC9A}">
      <dgm:prSet/>
      <dgm:spPr/>
      <dgm:t>
        <a:bodyPr/>
        <a:lstStyle/>
        <a:p>
          <a:endParaRPr lang="ru-RU"/>
        </a:p>
      </dgm:t>
    </dgm:pt>
    <dgm:pt modelId="{9FF4A8F3-D62C-4F48-89D6-7B97F5675909}">
      <dgm:prSet phldrT="[Текст]"/>
      <dgm:spPr/>
      <dgm:t>
        <a:bodyPr/>
        <a:lstStyle/>
        <a:p>
          <a:r>
            <a:rPr lang="ru-RU" dirty="0" smtClean="0"/>
            <a:t>Экспертная деятельность</a:t>
          </a:r>
          <a:endParaRPr lang="ru-RU" dirty="0"/>
        </a:p>
      </dgm:t>
    </dgm:pt>
    <dgm:pt modelId="{0A6C8B35-20AD-4F15-A6AE-E88CA35D6371}" type="parTrans" cxnId="{46A40919-8B76-433B-BFF4-3BA9CD43AF0A}">
      <dgm:prSet/>
      <dgm:spPr/>
      <dgm:t>
        <a:bodyPr/>
        <a:lstStyle/>
        <a:p>
          <a:endParaRPr lang="ru-RU"/>
        </a:p>
      </dgm:t>
    </dgm:pt>
    <dgm:pt modelId="{1F573467-F1C4-4155-AD88-58719F7BE9A4}" type="sibTrans" cxnId="{46A40919-8B76-433B-BFF4-3BA9CD43AF0A}">
      <dgm:prSet/>
      <dgm:spPr/>
      <dgm:t>
        <a:bodyPr/>
        <a:lstStyle/>
        <a:p>
          <a:endParaRPr lang="ru-RU"/>
        </a:p>
      </dgm:t>
    </dgm:pt>
    <dgm:pt modelId="{68B271D0-0F71-4461-B645-66804A2E16AD}">
      <dgm:prSet phldrT="[Текст]"/>
      <dgm:spPr/>
      <dgm:t>
        <a:bodyPr/>
        <a:lstStyle/>
        <a:p>
          <a:r>
            <a:rPr lang="ru-RU" dirty="0" smtClean="0"/>
            <a:t>Информационный портал с учебно-методическими разработками</a:t>
          </a:r>
          <a:endParaRPr lang="ru-RU" dirty="0"/>
        </a:p>
      </dgm:t>
    </dgm:pt>
    <dgm:pt modelId="{899795D6-9D60-4648-A66D-2F495E7A4525}" type="parTrans" cxnId="{7477A9D7-ABA8-4B00-AC69-1F9B91DC0775}">
      <dgm:prSet/>
      <dgm:spPr/>
      <dgm:t>
        <a:bodyPr/>
        <a:lstStyle/>
        <a:p>
          <a:endParaRPr lang="ru-RU"/>
        </a:p>
      </dgm:t>
    </dgm:pt>
    <dgm:pt modelId="{508F1993-61F8-47AE-928B-A9FC0E929BC5}" type="sibTrans" cxnId="{7477A9D7-ABA8-4B00-AC69-1F9B91DC0775}">
      <dgm:prSet/>
      <dgm:spPr/>
      <dgm:t>
        <a:bodyPr/>
        <a:lstStyle/>
        <a:p>
          <a:endParaRPr lang="ru-RU"/>
        </a:p>
      </dgm:t>
    </dgm:pt>
    <dgm:pt modelId="{7025BA6F-9041-495A-9759-E285BBE9C4A0}" type="pres">
      <dgm:prSet presAssocID="{55FE36E1-CBAC-4B49-9346-B2867D9B98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63E193-A990-4949-A322-45EFB253F923}" type="pres">
      <dgm:prSet presAssocID="{D243443B-9066-4990-953B-FA3BB255FF6D}" presName="composite" presStyleCnt="0"/>
      <dgm:spPr/>
    </dgm:pt>
    <dgm:pt modelId="{0C9250C0-C800-4AD6-9642-A5F7A07DF853}" type="pres">
      <dgm:prSet presAssocID="{D243443B-9066-4990-953B-FA3BB255FF6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B20EC4-E2B8-451B-942F-5544E5847B38}" type="pres">
      <dgm:prSet presAssocID="{D243443B-9066-4990-953B-FA3BB255FF6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FEF02-76E6-4368-B5E6-68A7F7D80358}" type="pres">
      <dgm:prSet presAssocID="{90DDEC5D-F1B3-4ACF-908C-EAF3ADCF1804}" presName="space" presStyleCnt="0"/>
      <dgm:spPr/>
    </dgm:pt>
    <dgm:pt modelId="{1AEBBBE4-0387-44BB-8A6F-7CD8E01DCBF5}" type="pres">
      <dgm:prSet presAssocID="{B5E125B1-4A24-409D-AFA6-6DAD001F629B}" presName="composite" presStyleCnt="0"/>
      <dgm:spPr/>
    </dgm:pt>
    <dgm:pt modelId="{2D65E3DF-63F2-418C-B5FC-E7FE8017C989}" type="pres">
      <dgm:prSet presAssocID="{B5E125B1-4A24-409D-AFA6-6DAD001F629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FA1D1-AEF8-444D-85E3-20EB5030833E}" type="pres">
      <dgm:prSet presAssocID="{B5E125B1-4A24-409D-AFA6-6DAD001F629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4A21F-5286-4AB9-8BB0-3AB87668F3FF}" type="pres">
      <dgm:prSet presAssocID="{6A23D9F8-5AAB-47D7-BCB4-0ECD99FF9055}" presName="space" presStyleCnt="0"/>
      <dgm:spPr/>
    </dgm:pt>
    <dgm:pt modelId="{89970CB8-56C8-4343-BCD2-B9690CFF18CE}" type="pres">
      <dgm:prSet presAssocID="{7BEE7F5D-3DC7-4D92-ABD4-985CA6E51B9E}" presName="composite" presStyleCnt="0"/>
      <dgm:spPr/>
    </dgm:pt>
    <dgm:pt modelId="{4CD23D40-A639-4F17-8F18-07E30D396BFF}" type="pres">
      <dgm:prSet presAssocID="{7BEE7F5D-3DC7-4D92-ABD4-985CA6E51B9E}" presName="parTx" presStyleLbl="alignNode1" presStyleIdx="2" presStyleCnt="3" custLinFactNeighborX="164" custLinFactNeighborY="49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ACB0F-4C16-420D-9E0F-565150165122}" type="pres">
      <dgm:prSet presAssocID="{7BEE7F5D-3DC7-4D92-ABD4-985CA6E51B9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B5E07A-357E-4668-B64B-849DC3E08A01}" srcId="{D243443B-9066-4990-953B-FA3BB255FF6D}" destId="{ABD6ECC8-2392-46DD-9EC2-853F810884CF}" srcOrd="3" destOrd="0" parTransId="{5930FA0A-4881-47F1-AEDA-D602CD5E6BB6}" sibTransId="{63DE01C0-3AA8-4C5F-80D7-68C1E29256AE}"/>
    <dgm:cxn modelId="{28F5EDF8-5BDB-41DD-B818-0DA669C76F83}" type="presOf" srcId="{E99A9242-825A-40DB-9DC6-E17262ECA2B0}" destId="{921FA1D1-AEF8-444D-85E3-20EB5030833E}" srcOrd="0" destOrd="3" presId="urn:microsoft.com/office/officeart/2005/8/layout/hList1"/>
    <dgm:cxn modelId="{7477A9D7-ABA8-4B00-AC69-1F9B91DC0775}" srcId="{7BEE7F5D-3DC7-4D92-ABD4-985CA6E51B9E}" destId="{68B271D0-0F71-4461-B645-66804A2E16AD}" srcOrd="4" destOrd="0" parTransId="{899795D6-9D60-4648-A66D-2F495E7A4525}" sibTransId="{508F1993-61F8-47AE-928B-A9FC0E929BC5}"/>
    <dgm:cxn modelId="{F19371C0-4C57-4F20-AA6F-96F70C1705BF}" srcId="{B5E125B1-4A24-409D-AFA6-6DAD001F629B}" destId="{16AF32CD-E3C3-4DAF-9A77-820CE95E044D}" srcOrd="5" destOrd="0" parTransId="{901808C1-B129-43C4-A430-EDD6D63BC0EB}" sibTransId="{756D6A17-5E53-41B7-8E65-DBB791BACAE8}"/>
    <dgm:cxn modelId="{1C84B09B-562D-41E1-A029-8394B6EE6A41}" type="presOf" srcId="{9FF4A8F3-D62C-4F48-89D6-7B97F5675909}" destId="{386ACB0F-4C16-420D-9E0F-565150165122}" srcOrd="0" destOrd="3" presId="urn:microsoft.com/office/officeart/2005/8/layout/hList1"/>
    <dgm:cxn modelId="{048BE8FE-4020-4741-A4ED-2706B4D3EB86}" srcId="{D243443B-9066-4990-953B-FA3BB255FF6D}" destId="{9A0AFD18-BFE5-4792-A9E5-892236D5FE0A}" srcOrd="2" destOrd="0" parTransId="{618E2D1A-DC31-4563-A34E-D1DDFA3A03F7}" sibTransId="{BEAC2BAF-900A-4849-9E56-17BF45AD5A51}"/>
    <dgm:cxn modelId="{0B886ECC-5FEA-4BA2-911A-C8DF977B0B90}" type="presOf" srcId="{1AC58760-AE30-4805-965F-E123F6D80396}" destId="{58B20EC4-E2B8-451B-942F-5544E5847B38}" srcOrd="0" destOrd="0" presId="urn:microsoft.com/office/officeart/2005/8/layout/hList1"/>
    <dgm:cxn modelId="{198487F7-460B-4208-BAFE-BFE96875070B}" srcId="{55FE36E1-CBAC-4B49-9346-B2867D9B982B}" destId="{7BEE7F5D-3DC7-4D92-ABD4-985CA6E51B9E}" srcOrd="2" destOrd="0" parTransId="{BCD712A1-1AB6-41FE-9921-81EC169EAF66}" sibTransId="{2BBDC32C-CAC9-4303-ADBF-F921DCD5E406}"/>
    <dgm:cxn modelId="{3C0D321F-0599-483A-83D7-14B03F8AAC9A}" srcId="{B5E125B1-4A24-409D-AFA6-6DAD001F629B}" destId="{21708674-63E5-40B8-9CFF-08012802A7F3}" srcOrd="1" destOrd="0" parTransId="{759EA5FE-8BAD-4A02-A9A5-29339B103F5D}" sibTransId="{A25111C7-2582-4537-BB03-35D4A445003B}"/>
    <dgm:cxn modelId="{AB660D1E-E50B-40BB-A91E-7DFF7F6810C0}" type="presOf" srcId="{9A0AFD18-BFE5-4792-A9E5-892236D5FE0A}" destId="{58B20EC4-E2B8-451B-942F-5544E5847B38}" srcOrd="0" destOrd="2" presId="urn:microsoft.com/office/officeart/2005/8/layout/hList1"/>
    <dgm:cxn modelId="{ED05A8C5-11E8-49E8-BA51-9F2CEB807B09}" type="presOf" srcId="{74B11C89-DA9C-4799-AA95-2C05288D3D17}" destId="{921FA1D1-AEF8-444D-85E3-20EB5030833E}" srcOrd="0" destOrd="4" presId="urn:microsoft.com/office/officeart/2005/8/layout/hList1"/>
    <dgm:cxn modelId="{19A53392-E2C6-4D29-A8BB-E2B59BA5A33B}" srcId="{D243443B-9066-4990-953B-FA3BB255FF6D}" destId="{DBA11B2C-B0E1-4935-A2A6-DEB546E12023}" srcOrd="1" destOrd="0" parTransId="{104DAF9C-C72E-4595-926D-85D6EC1A5806}" sibTransId="{89173F90-02A1-470E-9E4B-BC8D2836B204}"/>
    <dgm:cxn modelId="{65270172-CC9F-4240-B893-3A595EC733A3}" type="presOf" srcId="{21708674-63E5-40B8-9CFF-08012802A7F3}" destId="{921FA1D1-AEF8-444D-85E3-20EB5030833E}" srcOrd="0" destOrd="1" presId="urn:microsoft.com/office/officeart/2005/8/layout/hList1"/>
    <dgm:cxn modelId="{9A906796-EADC-4E21-9214-52E4D1736072}" srcId="{D243443B-9066-4990-953B-FA3BB255FF6D}" destId="{1AC58760-AE30-4805-965F-E123F6D80396}" srcOrd="0" destOrd="0" parTransId="{ABA27E3E-1032-4A6A-A076-E5B97F9B0BC4}" sibTransId="{A39B3E60-B46E-4C8D-B6A5-98AA1F99883B}"/>
    <dgm:cxn modelId="{DB414428-D716-4D11-B454-E663CC4F17C4}" srcId="{55FE36E1-CBAC-4B49-9346-B2867D9B982B}" destId="{B5E125B1-4A24-409D-AFA6-6DAD001F629B}" srcOrd="1" destOrd="0" parTransId="{646B0FD9-E957-4FD7-BDD4-232A7BFCDDBF}" sibTransId="{6A23D9F8-5AAB-47D7-BCB4-0ECD99FF9055}"/>
    <dgm:cxn modelId="{172F9FA6-1386-4204-9ED4-34E18D433229}" srcId="{B5E125B1-4A24-409D-AFA6-6DAD001F629B}" destId="{74B11C89-DA9C-4799-AA95-2C05288D3D17}" srcOrd="4" destOrd="0" parTransId="{B8632098-FB12-4011-BD2B-FFEE865EAFB5}" sibTransId="{7767DC18-157E-42DA-BEA1-F4E3E9B13E05}"/>
    <dgm:cxn modelId="{AB362E70-F920-4E2A-BA90-501F1B0A226D}" type="presOf" srcId="{16AF32CD-E3C3-4DAF-9A77-820CE95E044D}" destId="{921FA1D1-AEF8-444D-85E3-20EB5030833E}" srcOrd="0" destOrd="5" presId="urn:microsoft.com/office/officeart/2005/8/layout/hList1"/>
    <dgm:cxn modelId="{28E91746-EC7C-4835-951F-4C6D04D53DD0}" type="presOf" srcId="{55FE36E1-CBAC-4B49-9346-B2867D9B982B}" destId="{7025BA6F-9041-495A-9759-E285BBE9C4A0}" srcOrd="0" destOrd="0" presId="urn:microsoft.com/office/officeart/2005/8/layout/hList1"/>
    <dgm:cxn modelId="{11646246-59DD-4A9A-8710-7B94D714AB0F}" type="presOf" srcId="{ABD6ECC8-2392-46DD-9EC2-853F810884CF}" destId="{58B20EC4-E2B8-451B-942F-5544E5847B38}" srcOrd="0" destOrd="3" presId="urn:microsoft.com/office/officeart/2005/8/layout/hList1"/>
    <dgm:cxn modelId="{282E473E-8C49-4A03-AB6F-9689635CABA9}" type="presOf" srcId="{DBA11B2C-B0E1-4935-A2A6-DEB546E12023}" destId="{58B20EC4-E2B8-451B-942F-5544E5847B38}" srcOrd="0" destOrd="1" presId="urn:microsoft.com/office/officeart/2005/8/layout/hList1"/>
    <dgm:cxn modelId="{3253C849-4AE8-4B88-854A-026BC85BA24A}" type="presOf" srcId="{D243443B-9066-4990-953B-FA3BB255FF6D}" destId="{0C9250C0-C800-4AD6-9642-A5F7A07DF853}" srcOrd="0" destOrd="0" presId="urn:microsoft.com/office/officeart/2005/8/layout/hList1"/>
    <dgm:cxn modelId="{8759B4B0-08C4-426F-B341-1116CE361A72}" type="presOf" srcId="{7BEE7F5D-3DC7-4D92-ABD4-985CA6E51B9E}" destId="{4CD23D40-A639-4F17-8F18-07E30D396BFF}" srcOrd="0" destOrd="0" presId="urn:microsoft.com/office/officeart/2005/8/layout/hList1"/>
    <dgm:cxn modelId="{1BD72621-9269-4AE4-9D40-92314776D8A2}" srcId="{B5E125B1-4A24-409D-AFA6-6DAD001F629B}" destId="{4A8D4589-9704-404D-93BF-CF7FBB902EC4}" srcOrd="2" destOrd="0" parTransId="{167CCA3C-9D5C-42D4-9E67-CCD74B99E810}" sibTransId="{44E6E0B1-3D35-49F9-A273-EBCEBC073BF0}"/>
    <dgm:cxn modelId="{7177F1A8-2189-4743-B328-B46A808D0862}" type="presOf" srcId="{4A8D4589-9704-404D-93BF-CF7FBB902EC4}" destId="{921FA1D1-AEF8-444D-85E3-20EB5030833E}" srcOrd="0" destOrd="2" presId="urn:microsoft.com/office/officeart/2005/8/layout/hList1"/>
    <dgm:cxn modelId="{F973258E-BAF7-43B3-870B-FAF8C452CEF6}" srcId="{55FE36E1-CBAC-4B49-9346-B2867D9B982B}" destId="{D243443B-9066-4990-953B-FA3BB255FF6D}" srcOrd="0" destOrd="0" parTransId="{A56DD8CB-DA9F-47AB-A6E2-D3A389CFD307}" sibTransId="{90DDEC5D-F1B3-4ACF-908C-EAF3ADCF1804}"/>
    <dgm:cxn modelId="{712C0C59-AF22-4E03-A4FA-A55FAF7307AE}" type="presOf" srcId="{35C06864-1B8D-4E9F-A5F0-6CBD83C39347}" destId="{386ACB0F-4C16-420D-9E0F-565150165122}" srcOrd="0" destOrd="0" presId="urn:microsoft.com/office/officeart/2005/8/layout/hList1"/>
    <dgm:cxn modelId="{F2476392-2E01-4E8C-B121-D54944FB8484}" srcId="{7BEE7F5D-3DC7-4D92-ABD4-985CA6E51B9E}" destId="{35C06864-1B8D-4E9F-A5F0-6CBD83C39347}" srcOrd="0" destOrd="0" parTransId="{F868F391-6443-4058-822F-C83CDFFD7725}" sibTransId="{25ED499B-92EC-4207-A9D8-FBAAF5A7B302}"/>
    <dgm:cxn modelId="{850A049D-5B21-49FF-82E2-DDD0F1C98744}" type="presOf" srcId="{68B271D0-0F71-4461-B645-66804A2E16AD}" destId="{386ACB0F-4C16-420D-9E0F-565150165122}" srcOrd="0" destOrd="4" presId="urn:microsoft.com/office/officeart/2005/8/layout/hList1"/>
    <dgm:cxn modelId="{4960B1CA-BC8F-4D86-ABF4-B6D8736776E5}" srcId="{B5E125B1-4A24-409D-AFA6-6DAD001F629B}" destId="{E99A9242-825A-40DB-9DC6-E17262ECA2B0}" srcOrd="3" destOrd="0" parTransId="{8626BBD3-4C05-4422-9D61-7B984CA484ED}" sibTransId="{CF514250-65C0-4C85-A194-97ED1B2D97B6}"/>
    <dgm:cxn modelId="{AC4D5955-80E5-41B3-B046-79B165E44E6E}" type="presOf" srcId="{6F27F461-13B8-473C-9E93-39AD522EC20E}" destId="{386ACB0F-4C16-420D-9E0F-565150165122}" srcOrd="0" destOrd="2" presId="urn:microsoft.com/office/officeart/2005/8/layout/hList1"/>
    <dgm:cxn modelId="{5D8A8B3F-068C-49D6-B6FA-648E03BD4CB8}" type="presOf" srcId="{31319B16-1C42-436A-89B2-92F25F04FA15}" destId="{921FA1D1-AEF8-444D-85E3-20EB5030833E}" srcOrd="0" destOrd="0" presId="urn:microsoft.com/office/officeart/2005/8/layout/hList1"/>
    <dgm:cxn modelId="{BABEE980-7366-4E43-9A08-FF86852063EA}" type="presOf" srcId="{2ADDC82C-9350-421E-90C4-33F2F5D32B40}" destId="{386ACB0F-4C16-420D-9E0F-565150165122}" srcOrd="0" destOrd="1" presId="urn:microsoft.com/office/officeart/2005/8/layout/hList1"/>
    <dgm:cxn modelId="{46A40919-8B76-433B-BFF4-3BA9CD43AF0A}" srcId="{7BEE7F5D-3DC7-4D92-ABD4-985CA6E51B9E}" destId="{9FF4A8F3-D62C-4F48-89D6-7B97F5675909}" srcOrd="3" destOrd="0" parTransId="{0A6C8B35-20AD-4F15-A6AE-E88CA35D6371}" sibTransId="{1F573467-F1C4-4155-AD88-58719F7BE9A4}"/>
    <dgm:cxn modelId="{F611F1A3-A908-4C62-85D0-96228F183698}" srcId="{7BEE7F5D-3DC7-4D92-ABD4-985CA6E51B9E}" destId="{2ADDC82C-9350-421E-90C4-33F2F5D32B40}" srcOrd="1" destOrd="0" parTransId="{9906711A-4B32-47CE-89D2-6B5275A5E4BF}" sibTransId="{D5E382F0-E960-4195-A821-5E4FD60648B5}"/>
    <dgm:cxn modelId="{BAB81996-472A-4327-8FA6-2783538F32B1}" srcId="{7BEE7F5D-3DC7-4D92-ABD4-985CA6E51B9E}" destId="{6F27F461-13B8-473C-9E93-39AD522EC20E}" srcOrd="2" destOrd="0" parTransId="{638F08AC-DEFA-4B7C-9E82-D8D449E5B166}" sibTransId="{B9CFAC40-DFE1-40FF-8698-DC1A7A14442E}"/>
    <dgm:cxn modelId="{855CA995-783A-404D-8D81-95CE24AF4518}" srcId="{B5E125B1-4A24-409D-AFA6-6DAD001F629B}" destId="{31319B16-1C42-436A-89B2-92F25F04FA15}" srcOrd="0" destOrd="0" parTransId="{CEA5DA82-3685-4C5A-A06C-DA9D9AEAA714}" sibTransId="{1BB2AB32-0593-48A8-BC4E-26699836C3D3}"/>
    <dgm:cxn modelId="{099CC4A6-DE1C-46F8-AA2E-C9057E113B33}" type="presOf" srcId="{B5E125B1-4A24-409D-AFA6-6DAD001F629B}" destId="{2D65E3DF-63F2-418C-B5FC-E7FE8017C989}" srcOrd="0" destOrd="0" presId="urn:microsoft.com/office/officeart/2005/8/layout/hList1"/>
    <dgm:cxn modelId="{690E97B2-D557-48B0-860D-0BC43B780D6E}" type="presParOf" srcId="{7025BA6F-9041-495A-9759-E285BBE9C4A0}" destId="{2063E193-A990-4949-A322-45EFB253F923}" srcOrd="0" destOrd="0" presId="urn:microsoft.com/office/officeart/2005/8/layout/hList1"/>
    <dgm:cxn modelId="{4C85C093-4A1E-4C58-B929-8784E8453F42}" type="presParOf" srcId="{2063E193-A990-4949-A322-45EFB253F923}" destId="{0C9250C0-C800-4AD6-9642-A5F7A07DF853}" srcOrd="0" destOrd="0" presId="urn:microsoft.com/office/officeart/2005/8/layout/hList1"/>
    <dgm:cxn modelId="{87412365-FC83-489A-8664-F7E9BFD4998F}" type="presParOf" srcId="{2063E193-A990-4949-A322-45EFB253F923}" destId="{58B20EC4-E2B8-451B-942F-5544E5847B38}" srcOrd="1" destOrd="0" presId="urn:microsoft.com/office/officeart/2005/8/layout/hList1"/>
    <dgm:cxn modelId="{5F0BC932-8D45-414D-AD5D-013D6F2545AF}" type="presParOf" srcId="{7025BA6F-9041-495A-9759-E285BBE9C4A0}" destId="{024FEF02-76E6-4368-B5E6-68A7F7D80358}" srcOrd="1" destOrd="0" presId="urn:microsoft.com/office/officeart/2005/8/layout/hList1"/>
    <dgm:cxn modelId="{9B04C0F5-F7A8-43E2-9038-E669FFCC6743}" type="presParOf" srcId="{7025BA6F-9041-495A-9759-E285BBE9C4A0}" destId="{1AEBBBE4-0387-44BB-8A6F-7CD8E01DCBF5}" srcOrd="2" destOrd="0" presId="urn:microsoft.com/office/officeart/2005/8/layout/hList1"/>
    <dgm:cxn modelId="{019AD323-659A-4C59-BB0B-ED1DD7BA4FCD}" type="presParOf" srcId="{1AEBBBE4-0387-44BB-8A6F-7CD8E01DCBF5}" destId="{2D65E3DF-63F2-418C-B5FC-E7FE8017C989}" srcOrd="0" destOrd="0" presId="urn:microsoft.com/office/officeart/2005/8/layout/hList1"/>
    <dgm:cxn modelId="{4D0FB38B-7DAC-434D-8920-87B43BF7BDEB}" type="presParOf" srcId="{1AEBBBE4-0387-44BB-8A6F-7CD8E01DCBF5}" destId="{921FA1D1-AEF8-444D-85E3-20EB5030833E}" srcOrd="1" destOrd="0" presId="urn:microsoft.com/office/officeart/2005/8/layout/hList1"/>
    <dgm:cxn modelId="{80BABA2A-1DBE-4A10-AFB8-8A35F7BF744B}" type="presParOf" srcId="{7025BA6F-9041-495A-9759-E285BBE9C4A0}" destId="{9774A21F-5286-4AB9-8BB0-3AB87668F3FF}" srcOrd="3" destOrd="0" presId="urn:microsoft.com/office/officeart/2005/8/layout/hList1"/>
    <dgm:cxn modelId="{114F8819-0BED-4A3A-8DE5-2ACB59784CE6}" type="presParOf" srcId="{7025BA6F-9041-495A-9759-E285BBE9C4A0}" destId="{89970CB8-56C8-4343-BCD2-B9690CFF18CE}" srcOrd="4" destOrd="0" presId="urn:microsoft.com/office/officeart/2005/8/layout/hList1"/>
    <dgm:cxn modelId="{E8B8F96F-C61E-4E2E-AE4D-B38460013904}" type="presParOf" srcId="{89970CB8-56C8-4343-BCD2-B9690CFF18CE}" destId="{4CD23D40-A639-4F17-8F18-07E30D396BFF}" srcOrd="0" destOrd="0" presId="urn:microsoft.com/office/officeart/2005/8/layout/hList1"/>
    <dgm:cxn modelId="{7354E744-8A08-4FA6-BF4F-8ED7866720CD}" type="presParOf" srcId="{89970CB8-56C8-4343-BCD2-B9690CFF18CE}" destId="{386ACB0F-4C16-420D-9E0F-5651501651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8E974-DCD4-446E-B250-F2D195021D45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B616AB-FC60-42C6-805B-5562FD4E991B}">
      <dgm:prSet phldrT="[Текст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ru-RU" sz="1800" b="1" dirty="0" err="1" smtClean="0"/>
            <a:t>Андрологический</a:t>
          </a:r>
          <a:endParaRPr lang="ru-RU" sz="1800" b="1" dirty="0"/>
        </a:p>
      </dgm:t>
    </dgm:pt>
    <dgm:pt modelId="{07ACF192-40D9-4F81-A4B8-893594A03EA6}" type="parTrans" cxnId="{BC8D86FA-BC57-4EA9-9968-98C89E477201}">
      <dgm:prSet/>
      <dgm:spPr/>
      <dgm:t>
        <a:bodyPr/>
        <a:lstStyle/>
        <a:p>
          <a:endParaRPr lang="ru-RU" sz="1800"/>
        </a:p>
      </dgm:t>
    </dgm:pt>
    <dgm:pt modelId="{A9EB2623-AAE3-4E4D-AC7E-B16BFE9F6D84}" type="sibTrans" cxnId="{BC8D86FA-BC57-4EA9-9968-98C89E477201}">
      <dgm:prSet/>
      <dgm:spPr/>
      <dgm:t>
        <a:bodyPr/>
        <a:lstStyle/>
        <a:p>
          <a:endParaRPr lang="ru-RU" sz="1800"/>
        </a:p>
      </dgm:t>
    </dgm:pt>
    <dgm:pt modelId="{5F291E7E-8D9C-4934-B700-730E83E30F23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 err="1" smtClean="0"/>
            <a:t>Компетентностный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5A362F6C-B431-44E9-8993-BB000E250234}" type="parTrans" cxnId="{0AF450AB-FC42-46A4-96ED-5273317EFCD9}">
      <dgm:prSet/>
      <dgm:spPr/>
      <dgm:t>
        <a:bodyPr/>
        <a:lstStyle/>
        <a:p>
          <a:endParaRPr lang="ru-RU" sz="1800"/>
        </a:p>
      </dgm:t>
    </dgm:pt>
    <dgm:pt modelId="{5F7E9FA3-14EB-447C-B332-B3E4BDA3563A}" type="sibTrans" cxnId="{0AF450AB-FC42-46A4-96ED-5273317EFCD9}">
      <dgm:prSet/>
      <dgm:spPr/>
      <dgm:t>
        <a:bodyPr/>
        <a:lstStyle/>
        <a:p>
          <a:endParaRPr lang="ru-RU" sz="1800"/>
        </a:p>
      </dgm:t>
    </dgm:pt>
    <dgm:pt modelId="{DC9235C3-FD97-4713-B613-B50F46FAFBF0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/>
            <a:t>Персонифицированный </a:t>
          </a:r>
          <a:endParaRPr lang="ru-RU" sz="1800" b="1" dirty="0"/>
        </a:p>
      </dgm:t>
    </dgm:pt>
    <dgm:pt modelId="{DA42660F-0C58-4C8F-9D4A-5B3856F98531}" type="parTrans" cxnId="{32C1620A-520C-4986-A5E3-4489CC4EC935}">
      <dgm:prSet/>
      <dgm:spPr/>
      <dgm:t>
        <a:bodyPr/>
        <a:lstStyle/>
        <a:p>
          <a:endParaRPr lang="ru-RU" sz="1800"/>
        </a:p>
      </dgm:t>
    </dgm:pt>
    <dgm:pt modelId="{F21C5323-C7D7-4D11-B9D9-6E6AA51724C5}" type="sibTrans" cxnId="{32C1620A-520C-4986-A5E3-4489CC4EC935}">
      <dgm:prSet/>
      <dgm:spPr/>
      <dgm:t>
        <a:bodyPr/>
        <a:lstStyle/>
        <a:p>
          <a:endParaRPr lang="ru-RU" sz="1800"/>
        </a:p>
      </dgm:t>
    </dgm:pt>
    <dgm:pt modelId="{C99B4354-C0CE-4DDB-B084-D7EEF0A9F8C1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1800" b="1" dirty="0" smtClean="0"/>
            <a:t>Интегрированный </a:t>
          </a:r>
          <a:endParaRPr lang="ru-RU" sz="1800" b="1" dirty="0"/>
        </a:p>
      </dgm:t>
    </dgm:pt>
    <dgm:pt modelId="{A2CD1D92-898B-430B-8884-0E7120A63B4E}" type="parTrans" cxnId="{EB54B894-EFA0-47BB-B02D-E22A4C9D29F4}">
      <dgm:prSet/>
      <dgm:spPr/>
      <dgm:t>
        <a:bodyPr/>
        <a:lstStyle/>
        <a:p>
          <a:endParaRPr lang="ru-RU"/>
        </a:p>
      </dgm:t>
    </dgm:pt>
    <dgm:pt modelId="{92745EA6-59CC-4C2D-B394-EE9E409194EC}" type="sibTrans" cxnId="{EB54B894-EFA0-47BB-B02D-E22A4C9D29F4}">
      <dgm:prSet/>
      <dgm:spPr/>
      <dgm:t>
        <a:bodyPr/>
        <a:lstStyle/>
        <a:p>
          <a:endParaRPr lang="ru-RU"/>
        </a:p>
      </dgm:t>
    </dgm:pt>
    <dgm:pt modelId="{E94ED886-FD71-4BCE-8D4C-40E0E55A8DDB}">
      <dgm:prSet phldrT="[Текст]" custT="1"/>
      <dgm:spPr>
        <a:solidFill>
          <a:srgbClr val="598295"/>
        </a:solidFill>
      </dgm:spPr>
      <dgm:t>
        <a:bodyPr/>
        <a:lstStyle/>
        <a:p>
          <a:r>
            <a:rPr lang="ru-RU" sz="1800" b="1" dirty="0" smtClean="0"/>
            <a:t>Синергетический </a:t>
          </a:r>
          <a:endParaRPr lang="ru-RU" sz="1800" b="1" dirty="0"/>
        </a:p>
      </dgm:t>
    </dgm:pt>
    <dgm:pt modelId="{7FC6D45E-5C04-4334-8ABD-3F3DC41CC131}" type="parTrans" cxnId="{58E2B67C-0C53-4BAA-99B5-B681D7FCB914}">
      <dgm:prSet/>
      <dgm:spPr/>
      <dgm:t>
        <a:bodyPr/>
        <a:lstStyle/>
        <a:p>
          <a:endParaRPr lang="ru-RU"/>
        </a:p>
      </dgm:t>
    </dgm:pt>
    <dgm:pt modelId="{AED11CA5-DAE4-4E50-94D2-1383683EEB5B}" type="sibTrans" cxnId="{58E2B67C-0C53-4BAA-99B5-B681D7FCB914}">
      <dgm:prSet/>
      <dgm:spPr/>
      <dgm:t>
        <a:bodyPr/>
        <a:lstStyle/>
        <a:p>
          <a:endParaRPr lang="ru-RU"/>
        </a:p>
      </dgm:t>
    </dgm:pt>
    <dgm:pt modelId="{9E5F1C4E-B4EF-48FB-8A2F-1F317DAE2F34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ru-RU" sz="1800" b="1" dirty="0" err="1" smtClean="0"/>
            <a:t>Дефицитарный</a:t>
          </a:r>
          <a:r>
            <a:rPr lang="ru-RU" sz="1800" b="1" dirty="0" smtClean="0"/>
            <a:t> </a:t>
          </a:r>
          <a:endParaRPr lang="ru-RU" sz="1800" b="1" dirty="0"/>
        </a:p>
      </dgm:t>
    </dgm:pt>
    <dgm:pt modelId="{DB708BDE-B100-4868-9501-F9412FE254F1}" type="parTrans" cxnId="{195F7B8B-01B0-4D66-8337-B9A9D7996AD5}">
      <dgm:prSet/>
      <dgm:spPr/>
      <dgm:t>
        <a:bodyPr/>
        <a:lstStyle/>
        <a:p>
          <a:endParaRPr lang="ru-RU"/>
        </a:p>
      </dgm:t>
    </dgm:pt>
    <dgm:pt modelId="{A172274B-A58B-4641-94AE-DEC6731D8B1D}" type="sibTrans" cxnId="{195F7B8B-01B0-4D66-8337-B9A9D7996AD5}">
      <dgm:prSet/>
      <dgm:spPr/>
      <dgm:t>
        <a:bodyPr/>
        <a:lstStyle/>
        <a:p>
          <a:endParaRPr lang="ru-RU"/>
        </a:p>
      </dgm:t>
    </dgm:pt>
    <dgm:pt modelId="{64232D8D-3E51-410F-91AD-EB3081B8C948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1800" b="1" dirty="0" smtClean="0"/>
            <a:t>Модульный </a:t>
          </a:r>
          <a:endParaRPr lang="ru-RU" sz="1800" b="1" dirty="0"/>
        </a:p>
      </dgm:t>
    </dgm:pt>
    <dgm:pt modelId="{EC7234E6-D9C7-424A-890D-0469E808BE83}" type="parTrans" cxnId="{E26D0676-83F0-4E5B-AFA7-F303A8803E6B}">
      <dgm:prSet/>
      <dgm:spPr/>
      <dgm:t>
        <a:bodyPr/>
        <a:lstStyle/>
        <a:p>
          <a:endParaRPr lang="ru-RU"/>
        </a:p>
      </dgm:t>
    </dgm:pt>
    <dgm:pt modelId="{24456D49-4BBC-4FCC-A3E1-2244740EA19E}" type="sibTrans" cxnId="{E26D0676-83F0-4E5B-AFA7-F303A8803E6B}">
      <dgm:prSet/>
      <dgm:spPr/>
      <dgm:t>
        <a:bodyPr/>
        <a:lstStyle/>
        <a:p>
          <a:endParaRPr lang="ru-RU"/>
        </a:p>
      </dgm:t>
    </dgm:pt>
    <dgm:pt modelId="{29A4B793-46DF-44E7-B892-9AADCE5590C6}" type="pres">
      <dgm:prSet presAssocID="{E828E974-DCD4-446E-B250-F2D195021D4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086887E-8CFF-481D-98BE-F071440BB0DC}" type="pres">
      <dgm:prSet presAssocID="{E828E974-DCD4-446E-B250-F2D195021D45}" presName="Name1" presStyleCnt="0"/>
      <dgm:spPr/>
    </dgm:pt>
    <dgm:pt modelId="{49307777-A6FA-4EAA-8E4E-79A336BA5BFA}" type="pres">
      <dgm:prSet presAssocID="{E828E974-DCD4-446E-B250-F2D195021D45}" presName="cycle" presStyleCnt="0"/>
      <dgm:spPr/>
    </dgm:pt>
    <dgm:pt modelId="{0BDA972B-470F-4530-B2C0-E748C0A196EB}" type="pres">
      <dgm:prSet presAssocID="{E828E974-DCD4-446E-B250-F2D195021D45}" presName="srcNode" presStyleLbl="node1" presStyleIdx="0" presStyleCnt="7"/>
      <dgm:spPr/>
    </dgm:pt>
    <dgm:pt modelId="{855D93AB-9F7B-404E-8FE7-752431817849}" type="pres">
      <dgm:prSet presAssocID="{E828E974-DCD4-446E-B250-F2D195021D45}" presName="conn" presStyleLbl="parChTrans1D2" presStyleIdx="0" presStyleCnt="1"/>
      <dgm:spPr/>
      <dgm:t>
        <a:bodyPr/>
        <a:lstStyle/>
        <a:p>
          <a:endParaRPr lang="ru-RU"/>
        </a:p>
      </dgm:t>
    </dgm:pt>
    <dgm:pt modelId="{3AE15211-81B8-4517-BE4F-0EA50B2728F1}" type="pres">
      <dgm:prSet presAssocID="{E828E974-DCD4-446E-B250-F2D195021D45}" presName="extraNode" presStyleLbl="node1" presStyleIdx="0" presStyleCnt="7"/>
      <dgm:spPr/>
    </dgm:pt>
    <dgm:pt modelId="{C536F100-8940-40F7-95B7-06A88B7CFC33}" type="pres">
      <dgm:prSet presAssocID="{E828E974-DCD4-446E-B250-F2D195021D45}" presName="dstNode" presStyleLbl="node1" presStyleIdx="0" presStyleCnt="7"/>
      <dgm:spPr/>
    </dgm:pt>
    <dgm:pt modelId="{615C1A01-9869-4411-A552-F4B61D66ED40}" type="pres">
      <dgm:prSet presAssocID="{D7B616AB-FC60-42C6-805B-5562FD4E991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87DB7-E077-4E04-BFF2-B4A05576D72C}" type="pres">
      <dgm:prSet presAssocID="{D7B616AB-FC60-42C6-805B-5562FD4E991B}" presName="accent_1" presStyleCnt="0"/>
      <dgm:spPr/>
    </dgm:pt>
    <dgm:pt modelId="{08168D8A-E7F5-44EC-A3B6-3E5628AC4852}" type="pres">
      <dgm:prSet presAssocID="{D7B616AB-FC60-42C6-805B-5562FD4E991B}" presName="accentRepeatNode" presStyleLbl="solidFgAcc1" presStyleIdx="0" presStyleCnt="7"/>
      <dgm:spPr>
        <a:solidFill>
          <a:schemeClr val="tx2">
            <a:lumMod val="20000"/>
            <a:lumOff val="80000"/>
          </a:schemeClr>
        </a:solidFill>
      </dgm:spPr>
    </dgm:pt>
    <dgm:pt modelId="{9792C2A5-B38D-4F82-8B5D-EFCA091D050F}" type="pres">
      <dgm:prSet presAssocID="{9E5F1C4E-B4EF-48FB-8A2F-1F317DAE2F34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63EAB7-E1D2-48EF-8705-FEC1E239E599}" type="pres">
      <dgm:prSet presAssocID="{9E5F1C4E-B4EF-48FB-8A2F-1F317DAE2F34}" presName="accent_2" presStyleCnt="0"/>
      <dgm:spPr/>
    </dgm:pt>
    <dgm:pt modelId="{D82DC28C-1CE0-45DF-B105-6E078DBB53DA}" type="pres">
      <dgm:prSet presAssocID="{9E5F1C4E-B4EF-48FB-8A2F-1F317DAE2F34}" presName="accentRepeatNode" presStyleLbl="solidFgAcc1" presStyleIdx="1" presStyleCnt="7"/>
      <dgm:spPr/>
    </dgm:pt>
    <dgm:pt modelId="{47935673-8035-4850-9D74-B7C4D2B24276}" type="pres">
      <dgm:prSet presAssocID="{C99B4354-C0CE-4DDB-B084-D7EEF0A9F8C1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7CCF2B-C8C2-477C-BE50-7CEFCB574F05}" type="pres">
      <dgm:prSet presAssocID="{C99B4354-C0CE-4DDB-B084-D7EEF0A9F8C1}" presName="accent_3" presStyleCnt="0"/>
      <dgm:spPr/>
    </dgm:pt>
    <dgm:pt modelId="{F2FCB2E1-2050-4655-A5D6-8490EE3231F0}" type="pres">
      <dgm:prSet presAssocID="{C99B4354-C0CE-4DDB-B084-D7EEF0A9F8C1}" presName="accentRepeatNode" presStyleLbl="solidFgAcc1" presStyleIdx="2" presStyleCnt="7"/>
      <dgm:spPr/>
    </dgm:pt>
    <dgm:pt modelId="{DF1B865C-117E-4C97-9D1A-ED18326B5CA4}" type="pres">
      <dgm:prSet presAssocID="{5F291E7E-8D9C-4934-B700-730E83E30F2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584E29-CAA2-4C24-BC6E-8EFE942882C2}" type="pres">
      <dgm:prSet presAssocID="{5F291E7E-8D9C-4934-B700-730E83E30F23}" presName="accent_4" presStyleCnt="0"/>
      <dgm:spPr/>
    </dgm:pt>
    <dgm:pt modelId="{9D4EF43C-8E3A-4ED0-800C-7922B661378F}" type="pres">
      <dgm:prSet presAssocID="{5F291E7E-8D9C-4934-B700-730E83E30F23}" presName="accentRepeatNode" presStyleLbl="solidFgAcc1" presStyleIdx="3" presStyleCnt="7"/>
      <dgm:spPr>
        <a:solidFill>
          <a:schemeClr val="tx2">
            <a:lumMod val="20000"/>
            <a:lumOff val="80000"/>
          </a:schemeClr>
        </a:solidFill>
      </dgm:spPr>
    </dgm:pt>
    <dgm:pt modelId="{EA9FC470-F42B-4B68-8DA0-34732659C531}" type="pres">
      <dgm:prSet presAssocID="{64232D8D-3E51-410F-91AD-EB3081B8C948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6138E-B801-42F8-B5D2-89E52FECBD0B}" type="pres">
      <dgm:prSet presAssocID="{64232D8D-3E51-410F-91AD-EB3081B8C948}" presName="accent_5" presStyleCnt="0"/>
      <dgm:spPr/>
    </dgm:pt>
    <dgm:pt modelId="{22DAE9C5-75C6-45AA-A369-7A61733F7E1F}" type="pres">
      <dgm:prSet presAssocID="{64232D8D-3E51-410F-91AD-EB3081B8C948}" presName="accentRepeatNode" presStyleLbl="solidFgAcc1" presStyleIdx="4" presStyleCnt="7"/>
      <dgm:spPr/>
    </dgm:pt>
    <dgm:pt modelId="{D60D6013-EDCF-48FD-A7F1-1AE3BCACFFF0}" type="pres">
      <dgm:prSet presAssocID="{DC9235C3-FD97-4713-B613-B50F46FAFBF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396D5B-A7B8-45CC-9D64-906937B1D5E1}" type="pres">
      <dgm:prSet presAssocID="{DC9235C3-FD97-4713-B613-B50F46FAFBF0}" presName="accent_6" presStyleCnt="0"/>
      <dgm:spPr/>
    </dgm:pt>
    <dgm:pt modelId="{BD5CB9EF-D87F-43D0-8095-6E437478D6BB}" type="pres">
      <dgm:prSet presAssocID="{DC9235C3-FD97-4713-B613-B50F46FAFBF0}" presName="accentRepeatNode" presStyleLbl="solidFgAcc1" presStyleIdx="5" presStyleCnt="7" custLinFactNeighborX="3418" custLinFactNeighborY="513"/>
      <dgm:spPr>
        <a:solidFill>
          <a:schemeClr val="tx2">
            <a:lumMod val="20000"/>
            <a:lumOff val="80000"/>
          </a:schemeClr>
        </a:solidFill>
      </dgm:spPr>
    </dgm:pt>
    <dgm:pt modelId="{449769C5-BC09-46B4-B341-912668590ECC}" type="pres">
      <dgm:prSet presAssocID="{E94ED886-FD71-4BCE-8D4C-40E0E55A8DDB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657D6-8524-47C0-9B52-CEF04BC1DEAB}" type="pres">
      <dgm:prSet presAssocID="{E94ED886-FD71-4BCE-8D4C-40E0E55A8DDB}" presName="accent_7" presStyleCnt="0"/>
      <dgm:spPr/>
    </dgm:pt>
    <dgm:pt modelId="{2447E78F-0BB8-47CA-9A23-2522B6F3D52F}" type="pres">
      <dgm:prSet presAssocID="{E94ED886-FD71-4BCE-8D4C-40E0E55A8DDB}" presName="accentRepeatNode" presStyleLbl="solidFgAcc1" presStyleIdx="6" presStyleCnt="7"/>
      <dgm:spPr/>
    </dgm:pt>
  </dgm:ptLst>
  <dgm:cxnLst>
    <dgm:cxn modelId="{EB54B894-EFA0-47BB-B02D-E22A4C9D29F4}" srcId="{E828E974-DCD4-446E-B250-F2D195021D45}" destId="{C99B4354-C0CE-4DDB-B084-D7EEF0A9F8C1}" srcOrd="2" destOrd="0" parTransId="{A2CD1D92-898B-430B-8884-0E7120A63B4E}" sibTransId="{92745EA6-59CC-4C2D-B394-EE9E409194EC}"/>
    <dgm:cxn modelId="{A3B70EC8-D3C3-4897-B7F5-4EE186912504}" type="presOf" srcId="{A9EB2623-AAE3-4E4D-AC7E-B16BFE9F6D84}" destId="{855D93AB-9F7B-404E-8FE7-752431817849}" srcOrd="0" destOrd="0" presId="urn:microsoft.com/office/officeart/2008/layout/VerticalCurvedList"/>
    <dgm:cxn modelId="{BC8D86FA-BC57-4EA9-9968-98C89E477201}" srcId="{E828E974-DCD4-446E-B250-F2D195021D45}" destId="{D7B616AB-FC60-42C6-805B-5562FD4E991B}" srcOrd="0" destOrd="0" parTransId="{07ACF192-40D9-4F81-A4B8-893594A03EA6}" sibTransId="{A9EB2623-AAE3-4E4D-AC7E-B16BFE9F6D84}"/>
    <dgm:cxn modelId="{D4E35B18-F5E7-496D-B042-1B557969CEDD}" type="presOf" srcId="{DC9235C3-FD97-4713-B613-B50F46FAFBF0}" destId="{D60D6013-EDCF-48FD-A7F1-1AE3BCACFFF0}" srcOrd="0" destOrd="0" presId="urn:microsoft.com/office/officeart/2008/layout/VerticalCurvedList"/>
    <dgm:cxn modelId="{832C6B73-697D-40E0-8B9E-4183D55BA710}" type="presOf" srcId="{64232D8D-3E51-410F-91AD-EB3081B8C948}" destId="{EA9FC470-F42B-4B68-8DA0-34732659C531}" srcOrd="0" destOrd="0" presId="urn:microsoft.com/office/officeart/2008/layout/VerticalCurvedList"/>
    <dgm:cxn modelId="{0AF450AB-FC42-46A4-96ED-5273317EFCD9}" srcId="{E828E974-DCD4-446E-B250-F2D195021D45}" destId="{5F291E7E-8D9C-4934-B700-730E83E30F23}" srcOrd="3" destOrd="0" parTransId="{5A362F6C-B431-44E9-8993-BB000E250234}" sibTransId="{5F7E9FA3-14EB-447C-B332-B3E4BDA3563A}"/>
    <dgm:cxn modelId="{B1DC2CC8-F0C5-4F4F-B371-8B7B083FD2DF}" type="presOf" srcId="{C99B4354-C0CE-4DDB-B084-D7EEF0A9F8C1}" destId="{47935673-8035-4850-9D74-B7C4D2B24276}" srcOrd="0" destOrd="0" presId="urn:microsoft.com/office/officeart/2008/layout/VerticalCurvedList"/>
    <dgm:cxn modelId="{347CC6C1-AD44-40D8-8793-CAA3A3DD7298}" type="presOf" srcId="{5F291E7E-8D9C-4934-B700-730E83E30F23}" destId="{DF1B865C-117E-4C97-9D1A-ED18326B5CA4}" srcOrd="0" destOrd="0" presId="urn:microsoft.com/office/officeart/2008/layout/VerticalCurvedList"/>
    <dgm:cxn modelId="{58E2B67C-0C53-4BAA-99B5-B681D7FCB914}" srcId="{E828E974-DCD4-446E-B250-F2D195021D45}" destId="{E94ED886-FD71-4BCE-8D4C-40E0E55A8DDB}" srcOrd="6" destOrd="0" parTransId="{7FC6D45E-5C04-4334-8ABD-3F3DC41CC131}" sibTransId="{AED11CA5-DAE4-4E50-94D2-1383683EEB5B}"/>
    <dgm:cxn modelId="{B5754805-7302-4F9C-8924-0F6782723F4F}" type="presOf" srcId="{E828E974-DCD4-446E-B250-F2D195021D45}" destId="{29A4B793-46DF-44E7-B892-9AADCE5590C6}" srcOrd="0" destOrd="0" presId="urn:microsoft.com/office/officeart/2008/layout/VerticalCurvedList"/>
    <dgm:cxn modelId="{32C1620A-520C-4986-A5E3-4489CC4EC935}" srcId="{E828E974-DCD4-446E-B250-F2D195021D45}" destId="{DC9235C3-FD97-4713-B613-B50F46FAFBF0}" srcOrd="5" destOrd="0" parTransId="{DA42660F-0C58-4C8F-9D4A-5B3856F98531}" sibTransId="{F21C5323-C7D7-4D11-B9D9-6E6AA51724C5}"/>
    <dgm:cxn modelId="{E26D0676-83F0-4E5B-AFA7-F303A8803E6B}" srcId="{E828E974-DCD4-446E-B250-F2D195021D45}" destId="{64232D8D-3E51-410F-91AD-EB3081B8C948}" srcOrd="4" destOrd="0" parTransId="{EC7234E6-D9C7-424A-890D-0469E808BE83}" sibTransId="{24456D49-4BBC-4FCC-A3E1-2244740EA19E}"/>
    <dgm:cxn modelId="{D053E71A-D200-4972-A0AD-0D9422D10B3F}" type="presOf" srcId="{E94ED886-FD71-4BCE-8D4C-40E0E55A8DDB}" destId="{449769C5-BC09-46B4-B341-912668590ECC}" srcOrd="0" destOrd="0" presId="urn:microsoft.com/office/officeart/2008/layout/VerticalCurvedList"/>
    <dgm:cxn modelId="{195F7B8B-01B0-4D66-8337-B9A9D7996AD5}" srcId="{E828E974-DCD4-446E-B250-F2D195021D45}" destId="{9E5F1C4E-B4EF-48FB-8A2F-1F317DAE2F34}" srcOrd="1" destOrd="0" parTransId="{DB708BDE-B100-4868-9501-F9412FE254F1}" sibTransId="{A172274B-A58B-4641-94AE-DEC6731D8B1D}"/>
    <dgm:cxn modelId="{12FDA68F-E6A4-48AC-85B1-6875ACE2E925}" type="presOf" srcId="{D7B616AB-FC60-42C6-805B-5562FD4E991B}" destId="{615C1A01-9869-4411-A552-F4B61D66ED40}" srcOrd="0" destOrd="0" presId="urn:microsoft.com/office/officeart/2008/layout/VerticalCurvedList"/>
    <dgm:cxn modelId="{FBA65FF0-9896-4CF0-B46C-5007F3310C06}" type="presOf" srcId="{9E5F1C4E-B4EF-48FB-8A2F-1F317DAE2F34}" destId="{9792C2A5-B38D-4F82-8B5D-EFCA091D050F}" srcOrd="0" destOrd="0" presId="urn:microsoft.com/office/officeart/2008/layout/VerticalCurvedList"/>
    <dgm:cxn modelId="{CF96D6AF-9AD0-4A45-9977-1221F1AF0EFE}" type="presParOf" srcId="{29A4B793-46DF-44E7-B892-9AADCE5590C6}" destId="{7086887E-8CFF-481D-98BE-F071440BB0DC}" srcOrd="0" destOrd="0" presId="urn:microsoft.com/office/officeart/2008/layout/VerticalCurvedList"/>
    <dgm:cxn modelId="{5F735830-5539-4F2F-B964-D276ED9785AA}" type="presParOf" srcId="{7086887E-8CFF-481D-98BE-F071440BB0DC}" destId="{49307777-A6FA-4EAA-8E4E-79A336BA5BFA}" srcOrd="0" destOrd="0" presId="urn:microsoft.com/office/officeart/2008/layout/VerticalCurvedList"/>
    <dgm:cxn modelId="{BD000212-6315-4C40-995A-05BF0D3E31F8}" type="presParOf" srcId="{49307777-A6FA-4EAA-8E4E-79A336BA5BFA}" destId="{0BDA972B-470F-4530-B2C0-E748C0A196EB}" srcOrd="0" destOrd="0" presId="urn:microsoft.com/office/officeart/2008/layout/VerticalCurvedList"/>
    <dgm:cxn modelId="{55A72C50-0641-433B-AD02-CDFA39A4493B}" type="presParOf" srcId="{49307777-A6FA-4EAA-8E4E-79A336BA5BFA}" destId="{855D93AB-9F7B-404E-8FE7-752431817849}" srcOrd="1" destOrd="0" presId="urn:microsoft.com/office/officeart/2008/layout/VerticalCurvedList"/>
    <dgm:cxn modelId="{44D406A8-9AE7-4330-9CAC-42E987949AEB}" type="presParOf" srcId="{49307777-A6FA-4EAA-8E4E-79A336BA5BFA}" destId="{3AE15211-81B8-4517-BE4F-0EA50B2728F1}" srcOrd="2" destOrd="0" presId="urn:microsoft.com/office/officeart/2008/layout/VerticalCurvedList"/>
    <dgm:cxn modelId="{1D7338DA-5614-4456-8FCE-47CF77BB6F01}" type="presParOf" srcId="{49307777-A6FA-4EAA-8E4E-79A336BA5BFA}" destId="{C536F100-8940-40F7-95B7-06A88B7CFC33}" srcOrd="3" destOrd="0" presId="urn:microsoft.com/office/officeart/2008/layout/VerticalCurvedList"/>
    <dgm:cxn modelId="{E2E95723-527B-4E0F-B12D-41C75C1C2FD7}" type="presParOf" srcId="{7086887E-8CFF-481D-98BE-F071440BB0DC}" destId="{615C1A01-9869-4411-A552-F4B61D66ED40}" srcOrd="1" destOrd="0" presId="urn:microsoft.com/office/officeart/2008/layout/VerticalCurvedList"/>
    <dgm:cxn modelId="{980A7D42-DE09-40F4-97F4-FC131DE1CD61}" type="presParOf" srcId="{7086887E-8CFF-481D-98BE-F071440BB0DC}" destId="{EB187DB7-E077-4E04-BFF2-B4A05576D72C}" srcOrd="2" destOrd="0" presId="urn:microsoft.com/office/officeart/2008/layout/VerticalCurvedList"/>
    <dgm:cxn modelId="{8C8D5FC2-7D49-4163-9A93-C49E0EC686BC}" type="presParOf" srcId="{EB187DB7-E077-4E04-BFF2-B4A05576D72C}" destId="{08168D8A-E7F5-44EC-A3B6-3E5628AC4852}" srcOrd="0" destOrd="0" presId="urn:microsoft.com/office/officeart/2008/layout/VerticalCurvedList"/>
    <dgm:cxn modelId="{52B4B08C-6D13-4771-9816-EE1A07E3828E}" type="presParOf" srcId="{7086887E-8CFF-481D-98BE-F071440BB0DC}" destId="{9792C2A5-B38D-4F82-8B5D-EFCA091D050F}" srcOrd="3" destOrd="0" presId="urn:microsoft.com/office/officeart/2008/layout/VerticalCurvedList"/>
    <dgm:cxn modelId="{14C3659D-C8DC-4DF0-BB32-472ED7BF14F6}" type="presParOf" srcId="{7086887E-8CFF-481D-98BE-F071440BB0DC}" destId="{9D63EAB7-E1D2-48EF-8705-FEC1E239E599}" srcOrd="4" destOrd="0" presId="urn:microsoft.com/office/officeart/2008/layout/VerticalCurvedList"/>
    <dgm:cxn modelId="{D3D1178D-EB52-4B44-9CB3-85009E4588FF}" type="presParOf" srcId="{9D63EAB7-E1D2-48EF-8705-FEC1E239E599}" destId="{D82DC28C-1CE0-45DF-B105-6E078DBB53DA}" srcOrd="0" destOrd="0" presId="urn:microsoft.com/office/officeart/2008/layout/VerticalCurvedList"/>
    <dgm:cxn modelId="{39F6CE8F-629E-47B0-AAB3-18C342C2059A}" type="presParOf" srcId="{7086887E-8CFF-481D-98BE-F071440BB0DC}" destId="{47935673-8035-4850-9D74-B7C4D2B24276}" srcOrd="5" destOrd="0" presId="urn:microsoft.com/office/officeart/2008/layout/VerticalCurvedList"/>
    <dgm:cxn modelId="{1B726AE7-51B2-4B4D-A852-0FA3EA024BF4}" type="presParOf" srcId="{7086887E-8CFF-481D-98BE-F071440BB0DC}" destId="{1D7CCF2B-C8C2-477C-BE50-7CEFCB574F05}" srcOrd="6" destOrd="0" presId="urn:microsoft.com/office/officeart/2008/layout/VerticalCurvedList"/>
    <dgm:cxn modelId="{71860CF3-E50A-4AFB-AE07-C45EAACCB9E2}" type="presParOf" srcId="{1D7CCF2B-C8C2-477C-BE50-7CEFCB574F05}" destId="{F2FCB2E1-2050-4655-A5D6-8490EE3231F0}" srcOrd="0" destOrd="0" presId="urn:microsoft.com/office/officeart/2008/layout/VerticalCurvedList"/>
    <dgm:cxn modelId="{E804EF17-5031-4FAA-A231-29AE36E409B5}" type="presParOf" srcId="{7086887E-8CFF-481D-98BE-F071440BB0DC}" destId="{DF1B865C-117E-4C97-9D1A-ED18326B5CA4}" srcOrd="7" destOrd="0" presId="urn:microsoft.com/office/officeart/2008/layout/VerticalCurvedList"/>
    <dgm:cxn modelId="{8649F6B0-14BF-464F-8361-972E509CFD51}" type="presParOf" srcId="{7086887E-8CFF-481D-98BE-F071440BB0DC}" destId="{E8584E29-CAA2-4C24-BC6E-8EFE942882C2}" srcOrd="8" destOrd="0" presId="urn:microsoft.com/office/officeart/2008/layout/VerticalCurvedList"/>
    <dgm:cxn modelId="{DF11B338-9892-4F24-8E3D-B4B9B93F6C6B}" type="presParOf" srcId="{E8584E29-CAA2-4C24-BC6E-8EFE942882C2}" destId="{9D4EF43C-8E3A-4ED0-800C-7922B661378F}" srcOrd="0" destOrd="0" presId="urn:microsoft.com/office/officeart/2008/layout/VerticalCurvedList"/>
    <dgm:cxn modelId="{D3ED95AE-6BE5-49AC-B429-6D838592E1D8}" type="presParOf" srcId="{7086887E-8CFF-481D-98BE-F071440BB0DC}" destId="{EA9FC470-F42B-4B68-8DA0-34732659C531}" srcOrd="9" destOrd="0" presId="urn:microsoft.com/office/officeart/2008/layout/VerticalCurvedList"/>
    <dgm:cxn modelId="{8225C50C-BD3C-4E72-81AA-9114EC7E61DA}" type="presParOf" srcId="{7086887E-8CFF-481D-98BE-F071440BB0DC}" destId="{0CF6138E-B801-42F8-B5D2-89E52FECBD0B}" srcOrd="10" destOrd="0" presId="urn:microsoft.com/office/officeart/2008/layout/VerticalCurvedList"/>
    <dgm:cxn modelId="{2F0CBC77-4469-4A13-96D2-11AE8F807736}" type="presParOf" srcId="{0CF6138E-B801-42F8-B5D2-89E52FECBD0B}" destId="{22DAE9C5-75C6-45AA-A369-7A61733F7E1F}" srcOrd="0" destOrd="0" presId="urn:microsoft.com/office/officeart/2008/layout/VerticalCurvedList"/>
    <dgm:cxn modelId="{5603E895-E43A-4CFE-B512-DB70411FFBF4}" type="presParOf" srcId="{7086887E-8CFF-481D-98BE-F071440BB0DC}" destId="{D60D6013-EDCF-48FD-A7F1-1AE3BCACFFF0}" srcOrd="11" destOrd="0" presId="urn:microsoft.com/office/officeart/2008/layout/VerticalCurvedList"/>
    <dgm:cxn modelId="{BE0B13C9-D92A-4D3B-B134-AFEFF7F455B6}" type="presParOf" srcId="{7086887E-8CFF-481D-98BE-F071440BB0DC}" destId="{1E396D5B-A7B8-45CC-9D64-906937B1D5E1}" srcOrd="12" destOrd="0" presId="urn:microsoft.com/office/officeart/2008/layout/VerticalCurvedList"/>
    <dgm:cxn modelId="{E5FD6992-D964-4C7B-B59F-D2E86B9FAFB1}" type="presParOf" srcId="{1E396D5B-A7B8-45CC-9D64-906937B1D5E1}" destId="{BD5CB9EF-D87F-43D0-8095-6E437478D6BB}" srcOrd="0" destOrd="0" presId="urn:microsoft.com/office/officeart/2008/layout/VerticalCurvedList"/>
    <dgm:cxn modelId="{CC315CF3-16E9-4AC2-9271-A9803176670F}" type="presParOf" srcId="{7086887E-8CFF-481D-98BE-F071440BB0DC}" destId="{449769C5-BC09-46B4-B341-912668590ECC}" srcOrd="13" destOrd="0" presId="urn:microsoft.com/office/officeart/2008/layout/VerticalCurvedList"/>
    <dgm:cxn modelId="{3F608EE1-52BD-40BE-92C7-0A2223BF50D0}" type="presParOf" srcId="{7086887E-8CFF-481D-98BE-F071440BB0DC}" destId="{33B657D6-8524-47C0-9B52-CEF04BC1DEAB}" srcOrd="14" destOrd="0" presId="urn:microsoft.com/office/officeart/2008/layout/VerticalCurvedList"/>
    <dgm:cxn modelId="{F2C25CCE-1FB6-49AD-8B11-D71965E8EA70}" type="presParOf" srcId="{33B657D6-8524-47C0-9B52-CEF04BC1DEAB}" destId="{2447E78F-0BB8-47CA-9A23-2522B6F3D52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74CA89-4993-4200-95F7-AB5BF5871532}" type="doc">
      <dgm:prSet loTypeId="urn:microsoft.com/office/officeart/2005/8/layout/chevron1" loCatId="process" qsTypeId="urn:microsoft.com/office/officeart/2005/8/quickstyle/3d1" qsCatId="3D" csTypeId="urn:microsoft.com/office/officeart/2005/8/colors/accent1_2" csCatId="accent1" phldr="1"/>
      <dgm:spPr/>
    </dgm:pt>
    <dgm:pt modelId="{C787651A-796D-4232-B11A-1FC4C519D990}">
      <dgm:prSet phldrT="[Текст]" custT="1"/>
      <dgm:spPr/>
      <dgm:t>
        <a:bodyPr/>
        <a:lstStyle/>
        <a:p>
          <a:r>
            <a:rPr lang="ru-RU" sz="1600" b="1" dirty="0" smtClean="0"/>
            <a:t>Обобщенная трудовая функция</a:t>
          </a:r>
          <a:endParaRPr lang="ru-RU" sz="1600" b="1" dirty="0"/>
        </a:p>
      </dgm:t>
    </dgm:pt>
    <dgm:pt modelId="{53BEAF11-C4B9-4AF8-92A5-40A5E2E64A66}" type="parTrans" cxnId="{E87400CA-17A4-41C6-AA18-365E4C1EE0B8}">
      <dgm:prSet/>
      <dgm:spPr/>
      <dgm:t>
        <a:bodyPr/>
        <a:lstStyle/>
        <a:p>
          <a:endParaRPr lang="ru-RU" sz="1600" b="1"/>
        </a:p>
      </dgm:t>
    </dgm:pt>
    <dgm:pt modelId="{4B7E8B17-59EE-4500-BFE3-0B72F87BCAC7}" type="sibTrans" cxnId="{E87400CA-17A4-41C6-AA18-365E4C1EE0B8}">
      <dgm:prSet/>
      <dgm:spPr/>
      <dgm:t>
        <a:bodyPr/>
        <a:lstStyle/>
        <a:p>
          <a:endParaRPr lang="ru-RU" sz="1600" b="1"/>
        </a:p>
      </dgm:t>
    </dgm:pt>
    <dgm:pt modelId="{57DF683B-7480-441D-B0AE-799C39AA204C}">
      <dgm:prSet phldrT="[Текст]" custT="1"/>
      <dgm:spPr/>
      <dgm:t>
        <a:bodyPr/>
        <a:lstStyle/>
        <a:p>
          <a:r>
            <a:rPr lang="ru-RU" sz="1600" b="1" dirty="0" smtClean="0"/>
            <a:t>Трудовая функция</a:t>
          </a:r>
          <a:endParaRPr lang="ru-RU" sz="1600" b="1" dirty="0"/>
        </a:p>
      </dgm:t>
    </dgm:pt>
    <dgm:pt modelId="{AA82C64B-45C0-4E7C-BA32-FD96D198E7FC}" type="parTrans" cxnId="{1A0FF319-933C-4ED1-A219-5E4CF84DE4D5}">
      <dgm:prSet/>
      <dgm:spPr/>
      <dgm:t>
        <a:bodyPr/>
        <a:lstStyle/>
        <a:p>
          <a:endParaRPr lang="ru-RU" sz="1600" b="1"/>
        </a:p>
      </dgm:t>
    </dgm:pt>
    <dgm:pt modelId="{C3DAAD1F-AA32-4F82-A1B3-B6CBB8F128A2}" type="sibTrans" cxnId="{1A0FF319-933C-4ED1-A219-5E4CF84DE4D5}">
      <dgm:prSet/>
      <dgm:spPr/>
      <dgm:t>
        <a:bodyPr/>
        <a:lstStyle/>
        <a:p>
          <a:endParaRPr lang="ru-RU" sz="1600" b="1"/>
        </a:p>
      </dgm:t>
    </dgm:pt>
    <dgm:pt modelId="{1E624518-3C4B-4B1B-A685-D8AE754C664D}">
      <dgm:prSet phldrT="[Текст]" custT="1"/>
      <dgm:spPr/>
      <dgm:t>
        <a:bodyPr/>
        <a:lstStyle/>
        <a:p>
          <a:r>
            <a:rPr lang="ru-RU" sz="1600" b="1" dirty="0" smtClean="0"/>
            <a:t>Профессиональная компетенция</a:t>
          </a:r>
          <a:endParaRPr lang="ru-RU" sz="1600" b="1" dirty="0"/>
        </a:p>
      </dgm:t>
    </dgm:pt>
    <dgm:pt modelId="{95BDC07E-F9DE-4620-939A-F1EDB485A02A}" type="parTrans" cxnId="{60F75CAC-054B-4A78-A7EC-BE185D901E2B}">
      <dgm:prSet/>
      <dgm:spPr/>
      <dgm:t>
        <a:bodyPr/>
        <a:lstStyle/>
        <a:p>
          <a:endParaRPr lang="ru-RU" sz="1600" b="1"/>
        </a:p>
      </dgm:t>
    </dgm:pt>
    <dgm:pt modelId="{35024025-8610-4476-A964-739353AAAF4A}" type="sibTrans" cxnId="{60F75CAC-054B-4A78-A7EC-BE185D901E2B}">
      <dgm:prSet/>
      <dgm:spPr/>
      <dgm:t>
        <a:bodyPr/>
        <a:lstStyle/>
        <a:p>
          <a:endParaRPr lang="ru-RU" sz="1600" b="1"/>
        </a:p>
      </dgm:t>
    </dgm:pt>
    <dgm:pt modelId="{54558024-5CA5-47CB-A7B4-F9CF3B869A61}">
      <dgm:prSet custT="1"/>
      <dgm:spPr/>
      <dgm:t>
        <a:bodyPr/>
        <a:lstStyle/>
        <a:p>
          <a:r>
            <a:rPr lang="ru-RU" sz="1600" b="1" dirty="0" smtClean="0"/>
            <a:t>Профессиональный модуль</a:t>
          </a:r>
          <a:endParaRPr lang="ru-RU" sz="1600" b="1" dirty="0"/>
        </a:p>
      </dgm:t>
    </dgm:pt>
    <dgm:pt modelId="{BFD18128-EB70-4FE7-A5DE-3A9E75B3A155}" type="parTrans" cxnId="{4B44A031-70A8-4568-88EB-CF0DCC8B1CED}">
      <dgm:prSet/>
      <dgm:spPr/>
      <dgm:t>
        <a:bodyPr/>
        <a:lstStyle/>
        <a:p>
          <a:endParaRPr lang="ru-RU" sz="1600" b="1"/>
        </a:p>
      </dgm:t>
    </dgm:pt>
    <dgm:pt modelId="{D868D784-9957-4D96-A365-92554D8C8B84}" type="sibTrans" cxnId="{4B44A031-70A8-4568-88EB-CF0DCC8B1CED}">
      <dgm:prSet/>
      <dgm:spPr/>
      <dgm:t>
        <a:bodyPr/>
        <a:lstStyle/>
        <a:p>
          <a:endParaRPr lang="ru-RU" sz="1600" b="1"/>
        </a:p>
      </dgm:t>
    </dgm:pt>
    <dgm:pt modelId="{E1718709-02F7-4D52-8AB7-7C6F12C6DE99}" type="pres">
      <dgm:prSet presAssocID="{D074CA89-4993-4200-95F7-AB5BF5871532}" presName="Name0" presStyleCnt="0">
        <dgm:presLayoutVars>
          <dgm:dir/>
          <dgm:animLvl val="lvl"/>
          <dgm:resizeHandles val="exact"/>
        </dgm:presLayoutVars>
      </dgm:prSet>
      <dgm:spPr/>
    </dgm:pt>
    <dgm:pt modelId="{1F446D8A-C501-4355-A25E-5477D1261F8E}" type="pres">
      <dgm:prSet presAssocID="{C787651A-796D-4232-B11A-1FC4C519D99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4D3B1-7F54-4336-892E-46935110FB71}" type="pres">
      <dgm:prSet presAssocID="{4B7E8B17-59EE-4500-BFE3-0B72F87BCAC7}" presName="parTxOnlySpace" presStyleCnt="0"/>
      <dgm:spPr/>
    </dgm:pt>
    <dgm:pt modelId="{1C190DB1-954A-4754-BA8F-12DA71557C37}" type="pres">
      <dgm:prSet presAssocID="{57DF683B-7480-441D-B0AE-799C39AA204C}" presName="parTxOnly" presStyleLbl="node1" presStyleIdx="1" presStyleCnt="4" custScaleX="867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3DD0D3-43EE-4070-B2A2-A61D889CD1F0}" type="pres">
      <dgm:prSet presAssocID="{C3DAAD1F-AA32-4F82-A1B3-B6CBB8F128A2}" presName="parTxOnlySpace" presStyleCnt="0"/>
      <dgm:spPr/>
    </dgm:pt>
    <dgm:pt modelId="{DA917BBB-D4A1-4A61-9A44-8CAFAC12373D}" type="pres">
      <dgm:prSet presAssocID="{1E624518-3C4B-4B1B-A685-D8AE754C664D}" presName="parTxOnly" presStyleLbl="node1" presStyleIdx="2" presStyleCnt="4" custScaleX="1112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7ED95-F2E6-49BC-910C-6EFD30C89B89}" type="pres">
      <dgm:prSet presAssocID="{35024025-8610-4476-A964-739353AAAF4A}" presName="parTxOnlySpace" presStyleCnt="0"/>
      <dgm:spPr/>
    </dgm:pt>
    <dgm:pt modelId="{876A4331-4F19-4E99-A3E3-877129856328}" type="pres">
      <dgm:prSet presAssocID="{54558024-5CA5-47CB-A7B4-F9CF3B869A61}" presName="parTxOnly" presStyleLbl="node1" presStyleIdx="3" presStyleCnt="4" custScaleX="1087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0C1E51-4B84-4F30-A3E1-8EB8815224C5}" type="presOf" srcId="{C787651A-796D-4232-B11A-1FC4C519D990}" destId="{1F446D8A-C501-4355-A25E-5477D1261F8E}" srcOrd="0" destOrd="0" presId="urn:microsoft.com/office/officeart/2005/8/layout/chevron1"/>
    <dgm:cxn modelId="{4B44A031-70A8-4568-88EB-CF0DCC8B1CED}" srcId="{D074CA89-4993-4200-95F7-AB5BF5871532}" destId="{54558024-5CA5-47CB-A7B4-F9CF3B869A61}" srcOrd="3" destOrd="0" parTransId="{BFD18128-EB70-4FE7-A5DE-3A9E75B3A155}" sibTransId="{D868D784-9957-4D96-A365-92554D8C8B84}"/>
    <dgm:cxn modelId="{083F2513-E994-4AF5-A499-972CD28D42B8}" type="presOf" srcId="{54558024-5CA5-47CB-A7B4-F9CF3B869A61}" destId="{876A4331-4F19-4E99-A3E3-877129856328}" srcOrd="0" destOrd="0" presId="urn:microsoft.com/office/officeart/2005/8/layout/chevron1"/>
    <dgm:cxn modelId="{E87400CA-17A4-41C6-AA18-365E4C1EE0B8}" srcId="{D074CA89-4993-4200-95F7-AB5BF5871532}" destId="{C787651A-796D-4232-B11A-1FC4C519D990}" srcOrd="0" destOrd="0" parTransId="{53BEAF11-C4B9-4AF8-92A5-40A5E2E64A66}" sibTransId="{4B7E8B17-59EE-4500-BFE3-0B72F87BCAC7}"/>
    <dgm:cxn modelId="{BF28A1CB-A3AB-4DAB-A8ED-5C38E21BB2D3}" type="presOf" srcId="{57DF683B-7480-441D-B0AE-799C39AA204C}" destId="{1C190DB1-954A-4754-BA8F-12DA71557C37}" srcOrd="0" destOrd="0" presId="urn:microsoft.com/office/officeart/2005/8/layout/chevron1"/>
    <dgm:cxn modelId="{51C9289E-CBE7-415E-B24A-C2F0F06B204B}" type="presOf" srcId="{D074CA89-4993-4200-95F7-AB5BF5871532}" destId="{E1718709-02F7-4D52-8AB7-7C6F12C6DE99}" srcOrd="0" destOrd="0" presId="urn:microsoft.com/office/officeart/2005/8/layout/chevron1"/>
    <dgm:cxn modelId="{6119E09E-74A8-4182-BC5A-2362A3AC422B}" type="presOf" srcId="{1E624518-3C4B-4B1B-A685-D8AE754C664D}" destId="{DA917BBB-D4A1-4A61-9A44-8CAFAC12373D}" srcOrd="0" destOrd="0" presId="urn:microsoft.com/office/officeart/2005/8/layout/chevron1"/>
    <dgm:cxn modelId="{60F75CAC-054B-4A78-A7EC-BE185D901E2B}" srcId="{D074CA89-4993-4200-95F7-AB5BF5871532}" destId="{1E624518-3C4B-4B1B-A685-D8AE754C664D}" srcOrd="2" destOrd="0" parTransId="{95BDC07E-F9DE-4620-939A-F1EDB485A02A}" sibTransId="{35024025-8610-4476-A964-739353AAAF4A}"/>
    <dgm:cxn modelId="{1A0FF319-933C-4ED1-A219-5E4CF84DE4D5}" srcId="{D074CA89-4993-4200-95F7-AB5BF5871532}" destId="{57DF683B-7480-441D-B0AE-799C39AA204C}" srcOrd="1" destOrd="0" parTransId="{AA82C64B-45C0-4E7C-BA32-FD96D198E7FC}" sibTransId="{C3DAAD1F-AA32-4F82-A1B3-B6CBB8F128A2}"/>
    <dgm:cxn modelId="{C3F55D45-0E97-4113-823F-3ADE92AFD13F}" type="presParOf" srcId="{E1718709-02F7-4D52-8AB7-7C6F12C6DE99}" destId="{1F446D8A-C501-4355-A25E-5477D1261F8E}" srcOrd="0" destOrd="0" presId="urn:microsoft.com/office/officeart/2005/8/layout/chevron1"/>
    <dgm:cxn modelId="{870A37D2-311C-46D7-9306-3E330A00CECD}" type="presParOf" srcId="{E1718709-02F7-4D52-8AB7-7C6F12C6DE99}" destId="{D584D3B1-7F54-4336-892E-46935110FB71}" srcOrd="1" destOrd="0" presId="urn:microsoft.com/office/officeart/2005/8/layout/chevron1"/>
    <dgm:cxn modelId="{8B20C005-704F-4741-AB83-3AEE7AB2758B}" type="presParOf" srcId="{E1718709-02F7-4D52-8AB7-7C6F12C6DE99}" destId="{1C190DB1-954A-4754-BA8F-12DA71557C37}" srcOrd="2" destOrd="0" presId="urn:microsoft.com/office/officeart/2005/8/layout/chevron1"/>
    <dgm:cxn modelId="{E5E106F5-AC36-4B5A-B151-99D91483FAE0}" type="presParOf" srcId="{E1718709-02F7-4D52-8AB7-7C6F12C6DE99}" destId="{D03DD0D3-43EE-4070-B2A2-A61D889CD1F0}" srcOrd="3" destOrd="0" presId="urn:microsoft.com/office/officeart/2005/8/layout/chevron1"/>
    <dgm:cxn modelId="{75978C94-1888-4086-A726-F160BAD5DF8A}" type="presParOf" srcId="{E1718709-02F7-4D52-8AB7-7C6F12C6DE99}" destId="{DA917BBB-D4A1-4A61-9A44-8CAFAC12373D}" srcOrd="4" destOrd="0" presId="urn:microsoft.com/office/officeart/2005/8/layout/chevron1"/>
    <dgm:cxn modelId="{12D51145-691C-4A91-98D3-B15698F7C775}" type="presParOf" srcId="{E1718709-02F7-4D52-8AB7-7C6F12C6DE99}" destId="{B037ED95-F2E6-49BC-910C-6EFD30C89B89}" srcOrd="5" destOrd="0" presId="urn:microsoft.com/office/officeart/2005/8/layout/chevron1"/>
    <dgm:cxn modelId="{FBBF2BF7-9836-40A2-B536-BDF2DF72D849}" type="presParOf" srcId="{E1718709-02F7-4D52-8AB7-7C6F12C6DE99}" destId="{876A4331-4F19-4E99-A3E3-877129856328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4995C-40BE-4E73-8566-478CB555C228}">
      <dsp:nvSpPr>
        <dsp:cNvPr id="0" name=""/>
        <dsp:cNvSpPr/>
      </dsp:nvSpPr>
      <dsp:spPr>
        <a:xfrm>
          <a:off x="0" y="141138"/>
          <a:ext cx="4325793" cy="123527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         «Комплексе мер, направленных на совершенствование системы среднего профессионального образования»  на 2015 - 2020 годы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0" y="141138"/>
        <a:ext cx="4325793" cy="1235279"/>
      </dsp:txXfrm>
    </dsp:sp>
    <dsp:sp modelId="{53E00750-2E5C-4B44-882E-948D0C4C5352}">
      <dsp:nvSpPr>
        <dsp:cNvPr id="0" name=""/>
        <dsp:cNvSpPr/>
      </dsp:nvSpPr>
      <dsp:spPr>
        <a:xfrm>
          <a:off x="4512953" y="144132"/>
          <a:ext cx="4629610" cy="116678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        Национальный проект «Образование» и федеральные проекты на   2019- 2024 годы</a:t>
          </a:r>
          <a:endParaRPr lang="ru-RU" sz="2000" b="1" kern="1200" dirty="0">
            <a:solidFill>
              <a:srgbClr val="002060"/>
            </a:solidFill>
          </a:endParaRPr>
        </a:p>
      </dsp:txBody>
      <dsp:txXfrm>
        <a:off x="4512953" y="144132"/>
        <a:ext cx="4629610" cy="1166782"/>
      </dsp:txXfrm>
    </dsp:sp>
    <dsp:sp modelId="{EC93AD1B-8802-4723-A750-8AB7FB5FECD9}">
      <dsp:nvSpPr>
        <dsp:cNvPr id="0" name=""/>
        <dsp:cNvSpPr/>
      </dsp:nvSpPr>
      <dsp:spPr>
        <a:xfrm>
          <a:off x="241919" y="1501297"/>
          <a:ext cx="4274855" cy="145063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 </a:t>
          </a:r>
          <a:r>
            <a:rPr lang="ru-RU" sz="2000" b="1" kern="1200" spc="-30" baseline="0" dirty="0" smtClean="0">
              <a:solidFill>
                <a:srgbClr val="002060"/>
              </a:solidFill>
            </a:rPr>
            <a:t>Профессиональный стандарт  № 608н «Педагог профессионального обучения, профессионального образования и дополнительного профессионального образования»</a:t>
          </a:r>
          <a:endParaRPr lang="ru-RU" sz="2000" b="1" kern="1200" spc="-30" baseline="0" dirty="0">
            <a:solidFill>
              <a:srgbClr val="002060"/>
            </a:solidFill>
          </a:endParaRPr>
        </a:p>
      </dsp:txBody>
      <dsp:txXfrm>
        <a:off x="241919" y="1501297"/>
        <a:ext cx="4274855" cy="1450633"/>
      </dsp:txXfrm>
    </dsp:sp>
    <dsp:sp modelId="{BE6C849A-309D-4BF1-87DA-FF37B4586745}">
      <dsp:nvSpPr>
        <dsp:cNvPr id="0" name=""/>
        <dsp:cNvSpPr/>
      </dsp:nvSpPr>
      <dsp:spPr>
        <a:xfrm>
          <a:off x="4659770" y="1505965"/>
          <a:ext cx="4415327" cy="1436405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002060"/>
              </a:solidFill>
            </a:rPr>
            <a:t>       </a:t>
          </a:r>
          <a:r>
            <a:rPr lang="ru-RU" sz="1800" b="1" kern="1200" dirty="0" smtClean="0">
              <a:solidFill>
                <a:srgbClr val="002060"/>
              </a:solidFill>
            </a:rPr>
            <a:t>проект  «Подготовка высококвалифицированных специалистов и рабочих кадров с учетом современных стандартов и передовых технологий»   на 2016 - 2021</a:t>
          </a:r>
          <a:endParaRPr lang="ru-RU" sz="1800" b="1" kern="1200" dirty="0">
            <a:solidFill>
              <a:srgbClr val="002060"/>
            </a:solidFill>
          </a:endParaRPr>
        </a:p>
      </dsp:txBody>
      <dsp:txXfrm>
        <a:off x="4659770" y="1505965"/>
        <a:ext cx="4415327" cy="14364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E226E-1D53-4BA1-AF98-B2506D9F5A43}">
      <dsp:nvSpPr>
        <dsp:cNvPr id="0" name=""/>
        <dsp:cNvSpPr/>
      </dsp:nvSpPr>
      <dsp:spPr>
        <a:xfrm>
          <a:off x="0" y="3038442"/>
          <a:ext cx="8967019" cy="10062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 реализации актуальных направлений модернизации СПО</a:t>
          </a:r>
          <a:endParaRPr lang="ru-RU" sz="1800" b="1" kern="1200" dirty="0"/>
        </a:p>
      </dsp:txBody>
      <dsp:txXfrm>
        <a:off x="0" y="3038442"/>
        <a:ext cx="8967019" cy="543364"/>
      </dsp:txXfrm>
    </dsp:sp>
    <dsp:sp modelId="{999295A4-8963-4373-B055-4B2896B4BC79}">
      <dsp:nvSpPr>
        <dsp:cNvPr id="0" name=""/>
        <dsp:cNvSpPr/>
      </dsp:nvSpPr>
      <dsp:spPr>
        <a:xfrm>
          <a:off x="989" y="3561147"/>
          <a:ext cx="1334618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Проектная деятельность</a:t>
          </a:r>
          <a:endParaRPr lang="ru-RU" sz="1100" b="1" kern="1200" dirty="0"/>
        </a:p>
      </dsp:txBody>
      <dsp:txXfrm>
        <a:off x="989" y="3561147"/>
        <a:ext cx="1334618" cy="462866"/>
      </dsp:txXfrm>
    </dsp:sp>
    <dsp:sp modelId="{1C8459A9-768F-4998-A994-CD6B6F32C582}">
      <dsp:nvSpPr>
        <dsp:cNvPr id="0" name=""/>
        <dsp:cNvSpPr/>
      </dsp:nvSpPr>
      <dsp:spPr>
        <a:xfrm>
          <a:off x="1335607" y="3561147"/>
          <a:ext cx="1358808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Движение  «Молодые профессионалы»</a:t>
          </a:r>
          <a:endParaRPr lang="ru-RU" sz="1100" b="1" kern="1200" dirty="0"/>
        </a:p>
      </dsp:txBody>
      <dsp:txXfrm>
        <a:off x="1335607" y="3561147"/>
        <a:ext cx="1358808" cy="462866"/>
      </dsp:txXfrm>
    </dsp:sp>
    <dsp:sp modelId="{581B89F9-AC6A-45C7-BE6F-E7C323BA486E}">
      <dsp:nvSpPr>
        <dsp:cNvPr id="0" name=""/>
        <dsp:cNvSpPr/>
      </dsp:nvSpPr>
      <dsp:spPr>
        <a:xfrm>
          <a:off x="2694416" y="3561147"/>
          <a:ext cx="1805616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 smtClean="0"/>
            <a:t>Обучение лиц  с разными ООП (ОД, ОВЗ, девиация)</a:t>
          </a:r>
          <a:endParaRPr lang="ru-RU" sz="1100" b="1" kern="1200" dirty="0"/>
        </a:p>
      </dsp:txBody>
      <dsp:txXfrm>
        <a:off x="2694416" y="3561147"/>
        <a:ext cx="1805616" cy="462866"/>
      </dsp:txXfrm>
    </dsp:sp>
    <dsp:sp modelId="{6CDE93F5-3902-479E-B62B-7DCFFAA72721}">
      <dsp:nvSpPr>
        <dsp:cNvPr id="0" name=""/>
        <dsp:cNvSpPr/>
      </dsp:nvSpPr>
      <dsp:spPr>
        <a:xfrm>
          <a:off x="4500033" y="3561147"/>
          <a:ext cx="1488665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ФГОС по макету ТОП 50</a:t>
          </a:r>
          <a:endParaRPr lang="ru-RU" sz="1100" kern="1200" dirty="0"/>
        </a:p>
      </dsp:txBody>
      <dsp:txXfrm>
        <a:off x="4500033" y="3561147"/>
        <a:ext cx="1488665" cy="462866"/>
      </dsp:txXfrm>
    </dsp:sp>
    <dsp:sp modelId="{24E17164-4AF6-4250-AB9D-6C6A4B68ADA5}">
      <dsp:nvSpPr>
        <dsp:cNvPr id="0" name=""/>
        <dsp:cNvSpPr/>
      </dsp:nvSpPr>
      <dsp:spPr>
        <a:xfrm>
          <a:off x="5988698" y="3561147"/>
          <a:ext cx="1488665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Сетевое обучение</a:t>
          </a:r>
          <a:endParaRPr lang="ru-RU" sz="1100" kern="1200" dirty="0"/>
        </a:p>
      </dsp:txBody>
      <dsp:txXfrm>
        <a:off x="5988698" y="3561147"/>
        <a:ext cx="1488665" cy="462866"/>
      </dsp:txXfrm>
    </dsp:sp>
    <dsp:sp modelId="{3ABFCF5E-2EC0-4054-9718-F57FD254AC2E}">
      <dsp:nvSpPr>
        <dsp:cNvPr id="0" name=""/>
        <dsp:cNvSpPr/>
      </dsp:nvSpPr>
      <dsp:spPr>
        <a:xfrm>
          <a:off x="7477364" y="3561147"/>
          <a:ext cx="1488665" cy="462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Наставничество </a:t>
          </a:r>
          <a:endParaRPr lang="ru-RU" sz="1100" kern="1200" dirty="0"/>
        </a:p>
      </dsp:txBody>
      <dsp:txXfrm>
        <a:off x="7477364" y="3561147"/>
        <a:ext cx="1488665" cy="462866"/>
      </dsp:txXfrm>
    </dsp:sp>
    <dsp:sp modelId="{F98AE5C6-D61A-485A-B667-EC77EF05AA05}">
      <dsp:nvSpPr>
        <dsp:cNvPr id="0" name=""/>
        <dsp:cNvSpPr/>
      </dsp:nvSpPr>
      <dsp:spPr>
        <a:xfrm rot="10800000">
          <a:off x="0" y="1533025"/>
          <a:ext cx="8967019" cy="1519974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 реализации должностных функций </a:t>
          </a:r>
          <a:endParaRPr lang="ru-RU" sz="1800" b="1" kern="1200" dirty="0"/>
        </a:p>
      </dsp:txBody>
      <dsp:txXfrm rot="-10800000">
        <a:off x="0" y="1533025"/>
        <a:ext cx="8967019" cy="533511"/>
      </dsp:txXfrm>
    </dsp:sp>
    <dsp:sp modelId="{018AA5B9-8C73-4DFC-A2A3-E5C9B48640D1}">
      <dsp:nvSpPr>
        <dsp:cNvPr id="0" name=""/>
        <dsp:cNvSpPr/>
      </dsp:nvSpPr>
      <dsp:spPr>
        <a:xfrm>
          <a:off x="4665" y="2062423"/>
          <a:ext cx="2189942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Руководящие работники</a:t>
          </a:r>
        </a:p>
      </dsp:txBody>
      <dsp:txXfrm>
        <a:off x="4665" y="2062423"/>
        <a:ext cx="2189942" cy="462727"/>
      </dsp:txXfrm>
    </dsp:sp>
    <dsp:sp modelId="{959C23FB-ED73-400B-8A75-B33BF445465B}">
      <dsp:nvSpPr>
        <dsp:cNvPr id="0" name=""/>
        <dsp:cNvSpPr/>
      </dsp:nvSpPr>
      <dsp:spPr>
        <a:xfrm>
          <a:off x="2194607" y="2062423"/>
          <a:ext cx="2129434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Методическая служба</a:t>
          </a:r>
          <a:endParaRPr lang="ru-RU" sz="1200" b="1" kern="1200" dirty="0"/>
        </a:p>
      </dsp:txBody>
      <dsp:txXfrm>
        <a:off x="2194607" y="2062423"/>
        <a:ext cx="2129434" cy="462727"/>
      </dsp:txXfrm>
    </dsp:sp>
    <dsp:sp modelId="{34CA62A9-88EE-4548-90D8-7B4A9648C620}">
      <dsp:nvSpPr>
        <dsp:cNvPr id="0" name=""/>
        <dsp:cNvSpPr/>
      </dsp:nvSpPr>
      <dsp:spPr>
        <a:xfrm>
          <a:off x="4324041" y="2062423"/>
          <a:ext cx="1993741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Преподаватели, мастера п/о</a:t>
          </a:r>
          <a:endParaRPr lang="ru-RU" sz="1200" b="1" kern="1200" dirty="0"/>
        </a:p>
      </dsp:txBody>
      <dsp:txXfrm>
        <a:off x="4324041" y="2062423"/>
        <a:ext cx="1993741" cy="462727"/>
      </dsp:txXfrm>
    </dsp:sp>
    <dsp:sp modelId="{A180CC6B-81C8-4198-BC9E-71ECACE1EC4D}">
      <dsp:nvSpPr>
        <dsp:cNvPr id="0" name=""/>
        <dsp:cNvSpPr/>
      </dsp:nvSpPr>
      <dsp:spPr>
        <a:xfrm>
          <a:off x="6317783" y="2025900"/>
          <a:ext cx="2644570" cy="5357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Организаторы воспитательной, </a:t>
          </a:r>
          <a:r>
            <a:rPr lang="ru-RU" sz="1200" b="1" kern="1200" dirty="0" err="1" smtClean="0"/>
            <a:t>проф.ориетационной</a:t>
          </a:r>
          <a:r>
            <a:rPr lang="ru-RU" sz="1200" b="1" kern="1200" dirty="0" smtClean="0"/>
            <a:t>  работы/ кураторы </a:t>
          </a:r>
          <a:endParaRPr lang="ru-RU" sz="1200" b="1" kern="1200" dirty="0"/>
        </a:p>
      </dsp:txBody>
      <dsp:txXfrm>
        <a:off x="6317783" y="2025900"/>
        <a:ext cx="2644570" cy="535773"/>
      </dsp:txXfrm>
    </dsp:sp>
    <dsp:sp modelId="{2C7B0A02-137E-4673-B6AB-B3A8E45707B8}">
      <dsp:nvSpPr>
        <dsp:cNvPr id="0" name=""/>
        <dsp:cNvSpPr/>
      </dsp:nvSpPr>
      <dsp:spPr>
        <a:xfrm rot="10800000">
          <a:off x="0" y="535"/>
          <a:ext cx="8967019" cy="1547583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 реализации обобщенных трудовых функций согласно ПС №608н, ПС №603н</a:t>
          </a:r>
          <a:endParaRPr lang="ru-RU" sz="1800" b="1" kern="1200" dirty="0"/>
        </a:p>
      </dsp:txBody>
      <dsp:txXfrm rot="-10800000">
        <a:off x="0" y="535"/>
        <a:ext cx="8967019" cy="543201"/>
      </dsp:txXfrm>
    </dsp:sp>
    <dsp:sp modelId="{8E89E4E0-68D2-4CAD-AE47-F7EEC431DA25}">
      <dsp:nvSpPr>
        <dsp:cNvPr id="0" name=""/>
        <dsp:cNvSpPr/>
      </dsp:nvSpPr>
      <dsp:spPr>
        <a:xfrm>
          <a:off x="0" y="543737"/>
          <a:ext cx="2986087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Преподавания по программам СПО</a:t>
          </a:r>
          <a:endParaRPr lang="ru-RU" sz="1400" b="1" kern="1200" dirty="0"/>
        </a:p>
      </dsp:txBody>
      <dsp:txXfrm>
        <a:off x="0" y="543737"/>
        <a:ext cx="2986087" cy="462727"/>
      </dsp:txXfrm>
    </dsp:sp>
    <dsp:sp modelId="{9BCA34B9-9D4E-46E5-9C5D-6D9B610BDAD3}">
      <dsp:nvSpPr>
        <dsp:cNvPr id="0" name=""/>
        <dsp:cNvSpPr/>
      </dsp:nvSpPr>
      <dsp:spPr>
        <a:xfrm>
          <a:off x="2974400" y="564287"/>
          <a:ext cx="2986087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/>
            <a:t>Осуществления контроля и оценки</a:t>
          </a:r>
          <a:endParaRPr lang="ru-RU" sz="1400" b="1" i="0" kern="1200" dirty="0"/>
        </a:p>
      </dsp:txBody>
      <dsp:txXfrm>
        <a:off x="2974400" y="564287"/>
        <a:ext cx="2986087" cy="462727"/>
      </dsp:txXfrm>
    </dsp:sp>
    <dsp:sp modelId="{6BDD263D-139E-4D5A-B3A9-B0449A08514D}">
      <dsp:nvSpPr>
        <dsp:cNvPr id="0" name=""/>
        <dsp:cNvSpPr/>
      </dsp:nvSpPr>
      <dsp:spPr>
        <a:xfrm>
          <a:off x="5976553" y="543737"/>
          <a:ext cx="2986087" cy="4627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Разработки программно-методического обеспечения</a:t>
          </a:r>
          <a:endParaRPr lang="ru-RU" sz="1400" b="1" kern="1200" dirty="0"/>
        </a:p>
      </dsp:txBody>
      <dsp:txXfrm>
        <a:off x="5976553" y="543737"/>
        <a:ext cx="2986087" cy="462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250C0-C800-4AD6-9642-A5F7A07DF853}">
      <dsp:nvSpPr>
        <dsp:cNvPr id="0" name=""/>
        <dsp:cNvSpPr/>
      </dsp:nvSpPr>
      <dsp:spPr>
        <a:xfrm>
          <a:off x="2436" y="121867"/>
          <a:ext cx="2375408" cy="50575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Формальное образование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36" y="121867"/>
        <a:ext cx="2375408" cy="505755"/>
      </dsp:txXfrm>
    </dsp:sp>
    <dsp:sp modelId="{58B20EC4-E2B8-451B-942F-5544E5847B38}">
      <dsp:nvSpPr>
        <dsp:cNvPr id="0" name=""/>
        <dsp:cNvSpPr/>
      </dsp:nvSpPr>
      <dsp:spPr>
        <a:xfrm>
          <a:off x="2436" y="627622"/>
          <a:ext cx="2375408" cy="1734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Курсы по программам ДПО (повышение квалификации и переподготовка)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Стажировка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Семинары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Вебинары</a:t>
          </a:r>
          <a:r>
            <a:rPr lang="ru-RU" sz="1400" kern="1200" dirty="0" smtClean="0"/>
            <a:t> </a:t>
          </a:r>
          <a:endParaRPr lang="ru-RU" sz="1400" kern="1200" dirty="0"/>
        </a:p>
      </dsp:txBody>
      <dsp:txXfrm>
        <a:off x="2436" y="627622"/>
        <a:ext cx="2375408" cy="1734153"/>
      </dsp:txXfrm>
    </dsp:sp>
    <dsp:sp modelId="{2D65E3DF-63F2-418C-B5FC-E7FE8017C989}">
      <dsp:nvSpPr>
        <dsp:cNvPr id="0" name=""/>
        <dsp:cNvSpPr/>
      </dsp:nvSpPr>
      <dsp:spPr>
        <a:xfrm>
          <a:off x="2710402" y="121867"/>
          <a:ext cx="2375408" cy="505755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неформальное образование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10402" y="121867"/>
        <a:ext cx="2375408" cy="505755"/>
      </dsp:txXfrm>
    </dsp:sp>
    <dsp:sp modelId="{921FA1D1-AEF8-444D-85E3-20EB5030833E}">
      <dsp:nvSpPr>
        <dsp:cNvPr id="0" name=""/>
        <dsp:cNvSpPr/>
      </dsp:nvSpPr>
      <dsp:spPr>
        <a:xfrm>
          <a:off x="2710402" y="627622"/>
          <a:ext cx="2375408" cy="1734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Внутрикорпоративное обучение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Проектная деятельность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Наставничество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Конференции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Конкурсы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Консультирование </a:t>
          </a:r>
          <a:endParaRPr lang="ru-RU" sz="1400" kern="1200" dirty="0"/>
        </a:p>
      </dsp:txBody>
      <dsp:txXfrm>
        <a:off x="2710402" y="627622"/>
        <a:ext cx="2375408" cy="1734153"/>
      </dsp:txXfrm>
    </dsp:sp>
    <dsp:sp modelId="{4CD23D40-A639-4F17-8F18-07E30D396BFF}">
      <dsp:nvSpPr>
        <dsp:cNvPr id="0" name=""/>
        <dsp:cNvSpPr/>
      </dsp:nvSpPr>
      <dsp:spPr>
        <a:xfrm>
          <a:off x="5420804" y="146881"/>
          <a:ext cx="2375408" cy="5057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информальное</a:t>
          </a:r>
          <a:r>
            <a:rPr lang="ru-RU" sz="14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образование</a:t>
          </a:r>
          <a:endParaRPr lang="ru-RU" sz="1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420804" y="146881"/>
        <a:ext cx="2375408" cy="505755"/>
      </dsp:txXfrm>
    </dsp:sp>
    <dsp:sp modelId="{386ACB0F-4C16-420D-9E0F-565150165122}">
      <dsp:nvSpPr>
        <dsp:cNvPr id="0" name=""/>
        <dsp:cNvSpPr/>
      </dsp:nvSpPr>
      <dsp:spPr>
        <a:xfrm>
          <a:off x="5418368" y="627622"/>
          <a:ext cx="2375408" cy="173415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Работа в </a:t>
          </a:r>
          <a:r>
            <a:rPr lang="ru-RU" sz="1400" kern="1200" dirty="0" err="1" smtClean="0"/>
            <a:t>педсообществах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Самообразование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Интернет – общение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Экспертная деятельность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Информационный портал с учебно-методическими разработками</a:t>
          </a:r>
          <a:endParaRPr lang="ru-RU" sz="1400" kern="1200" dirty="0"/>
        </a:p>
      </dsp:txBody>
      <dsp:txXfrm>
        <a:off x="5418368" y="627622"/>
        <a:ext cx="2375408" cy="17341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D93AB-9F7B-404E-8FE7-752431817849}">
      <dsp:nvSpPr>
        <dsp:cNvPr id="0" name=""/>
        <dsp:cNvSpPr/>
      </dsp:nvSpPr>
      <dsp:spPr>
        <a:xfrm>
          <a:off x="-3461913" y="-532249"/>
          <a:ext cx="4127579" cy="4127579"/>
        </a:xfrm>
        <a:prstGeom prst="blockArc">
          <a:avLst>
            <a:gd name="adj1" fmla="val 18900000"/>
            <a:gd name="adj2" fmla="val 2700000"/>
            <a:gd name="adj3" fmla="val 52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5C1A01-9869-4411-A552-F4B61D66ED40}">
      <dsp:nvSpPr>
        <dsp:cNvPr id="0" name=""/>
        <dsp:cNvSpPr/>
      </dsp:nvSpPr>
      <dsp:spPr>
        <a:xfrm>
          <a:off x="216389" y="139247"/>
          <a:ext cx="5365928" cy="278372"/>
        </a:xfrm>
        <a:prstGeom prst="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Андрологический</a:t>
          </a:r>
          <a:endParaRPr lang="ru-RU" sz="1800" b="1" kern="1200" dirty="0"/>
        </a:p>
      </dsp:txBody>
      <dsp:txXfrm>
        <a:off x="216389" y="139247"/>
        <a:ext cx="5365928" cy="278372"/>
      </dsp:txXfrm>
    </dsp:sp>
    <dsp:sp modelId="{08168D8A-E7F5-44EC-A3B6-3E5628AC4852}">
      <dsp:nvSpPr>
        <dsp:cNvPr id="0" name=""/>
        <dsp:cNvSpPr/>
      </dsp:nvSpPr>
      <dsp:spPr>
        <a:xfrm>
          <a:off x="42406" y="104451"/>
          <a:ext cx="347965" cy="34796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792C2A5-B38D-4F82-8B5D-EFCA091D050F}">
      <dsp:nvSpPr>
        <dsp:cNvPr id="0" name=""/>
        <dsp:cNvSpPr/>
      </dsp:nvSpPr>
      <dsp:spPr>
        <a:xfrm>
          <a:off x="468480" y="557051"/>
          <a:ext cx="5113837" cy="278372"/>
        </a:xfrm>
        <a:prstGeom prst="rect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Дефицитарный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468480" y="557051"/>
        <a:ext cx="5113837" cy="278372"/>
      </dsp:txXfrm>
    </dsp:sp>
    <dsp:sp modelId="{D82DC28C-1CE0-45DF-B105-6E078DBB53DA}">
      <dsp:nvSpPr>
        <dsp:cNvPr id="0" name=""/>
        <dsp:cNvSpPr/>
      </dsp:nvSpPr>
      <dsp:spPr>
        <a:xfrm>
          <a:off x="294497" y="522255"/>
          <a:ext cx="347965" cy="347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7935673-8035-4850-9D74-B7C4D2B24276}">
      <dsp:nvSpPr>
        <dsp:cNvPr id="0" name=""/>
        <dsp:cNvSpPr/>
      </dsp:nvSpPr>
      <dsp:spPr>
        <a:xfrm>
          <a:off x="606625" y="974549"/>
          <a:ext cx="4975692" cy="278372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Интегрированный </a:t>
          </a:r>
          <a:endParaRPr lang="ru-RU" sz="1800" b="1" kern="1200" dirty="0"/>
        </a:p>
      </dsp:txBody>
      <dsp:txXfrm>
        <a:off x="606625" y="974549"/>
        <a:ext cx="4975692" cy="278372"/>
      </dsp:txXfrm>
    </dsp:sp>
    <dsp:sp modelId="{F2FCB2E1-2050-4655-A5D6-8490EE3231F0}">
      <dsp:nvSpPr>
        <dsp:cNvPr id="0" name=""/>
        <dsp:cNvSpPr/>
      </dsp:nvSpPr>
      <dsp:spPr>
        <a:xfrm>
          <a:off x="432642" y="939752"/>
          <a:ext cx="347965" cy="347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1B865C-117E-4C97-9D1A-ED18326B5CA4}">
      <dsp:nvSpPr>
        <dsp:cNvPr id="0" name=""/>
        <dsp:cNvSpPr/>
      </dsp:nvSpPr>
      <dsp:spPr>
        <a:xfrm>
          <a:off x="650733" y="1392353"/>
          <a:ext cx="4931584" cy="278372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Компетентностный</a:t>
          </a:r>
          <a:r>
            <a:rPr lang="ru-RU" sz="1800" b="1" kern="1200" dirty="0" smtClean="0"/>
            <a:t> </a:t>
          </a:r>
          <a:endParaRPr lang="ru-RU" sz="1800" b="1" kern="1200" dirty="0"/>
        </a:p>
      </dsp:txBody>
      <dsp:txXfrm>
        <a:off x="650733" y="1392353"/>
        <a:ext cx="4931584" cy="278372"/>
      </dsp:txXfrm>
    </dsp:sp>
    <dsp:sp modelId="{9D4EF43C-8E3A-4ED0-800C-7922B661378F}">
      <dsp:nvSpPr>
        <dsp:cNvPr id="0" name=""/>
        <dsp:cNvSpPr/>
      </dsp:nvSpPr>
      <dsp:spPr>
        <a:xfrm>
          <a:off x="476750" y="1357557"/>
          <a:ext cx="347965" cy="34796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A9FC470-F42B-4B68-8DA0-34732659C531}">
      <dsp:nvSpPr>
        <dsp:cNvPr id="0" name=""/>
        <dsp:cNvSpPr/>
      </dsp:nvSpPr>
      <dsp:spPr>
        <a:xfrm>
          <a:off x="606625" y="1810157"/>
          <a:ext cx="4975692" cy="278372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Модульный </a:t>
          </a:r>
          <a:endParaRPr lang="ru-RU" sz="1800" b="1" kern="1200" dirty="0"/>
        </a:p>
      </dsp:txBody>
      <dsp:txXfrm>
        <a:off x="606625" y="1810157"/>
        <a:ext cx="4975692" cy="278372"/>
      </dsp:txXfrm>
    </dsp:sp>
    <dsp:sp modelId="{22DAE9C5-75C6-45AA-A369-7A61733F7E1F}">
      <dsp:nvSpPr>
        <dsp:cNvPr id="0" name=""/>
        <dsp:cNvSpPr/>
      </dsp:nvSpPr>
      <dsp:spPr>
        <a:xfrm>
          <a:off x="432642" y="1775361"/>
          <a:ext cx="347965" cy="347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0D6013-EDCF-48FD-A7F1-1AE3BCACFFF0}">
      <dsp:nvSpPr>
        <dsp:cNvPr id="0" name=""/>
        <dsp:cNvSpPr/>
      </dsp:nvSpPr>
      <dsp:spPr>
        <a:xfrm>
          <a:off x="468480" y="2227655"/>
          <a:ext cx="5113837" cy="27837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Персонифицированный </a:t>
          </a:r>
          <a:endParaRPr lang="ru-RU" sz="1800" b="1" kern="1200" dirty="0"/>
        </a:p>
      </dsp:txBody>
      <dsp:txXfrm>
        <a:off x="468480" y="2227655"/>
        <a:ext cx="5113837" cy="278372"/>
      </dsp:txXfrm>
    </dsp:sp>
    <dsp:sp modelId="{BD5CB9EF-D87F-43D0-8095-6E437478D6BB}">
      <dsp:nvSpPr>
        <dsp:cNvPr id="0" name=""/>
        <dsp:cNvSpPr/>
      </dsp:nvSpPr>
      <dsp:spPr>
        <a:xfrm>
          <a:off x="306391" y="2194644"/>
          <a:ext cx="347965" cy="34796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9769C5-BC09-46B4-B341-912668590ECC}">
      <dsp:nvSpPr>
        <dsp:cNvPr id="0" name=""/>
        <dsp:cNvSpPr/>
      </dsp:nvSpPr>
      <dsp:spPr>
        <a:xfrm>
          <a:off x="216389" y="2645459"/>
          <a:ext cx="5365928" cy="278372"/>
        </a:xfrm>
        <a:prstGeom prst="rect">
          <a:avLst/>
        </a:prstGeom>
        <a:solidFill>
          <a:srgbClr val="59829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95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Синергетический </a:t>
          </a:r>
          <a:endParaRPr lang="ru-RU" sz="1800" b="1" kern="1200" dirty="0"/>
        </a:p>
      </dsp:txBody>
      <dsp:txXfrm>
        <a:off x="216389" y="2645459"/>
        <a:ext cx="5365928" cy="278372"/>
      </dsp:txXfrm>
    </dsp:sp>
    <dsp:sp modelId="{2447E78F-0BB8-47CA-9A23-2522B6F3D52F}">
      <dsp:nvSpPr>
        <dsp:cNvPr id="0" name=""/>
        <dsp:cNvSpPr/>
      </dsp:nvSpPr>
      <dsp:spPr>
        <a:xfrm>
          <a:off x="42406" y="2610663"/>
          <a:ext cx="347965" cy="3479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46D8A-C501-4355-A25E-5477D1261F8E}">
      <dsp:nvSpPr>
        <dsp:cNvPr id="0" name=""/>
        <dsp:cNvSpPr/>
      </dsp:nvSpPr>
      <dsp:spPr>
        <a:xfrm>
          <a:off x="4615" y="0"/>
          <a:ext cx="2423515" cy="7646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Обобщенная трудовая функция</a:t>
          </a:r>
          <a:endParaRPr lang="ru-RU" sz="1600" b="1" kern="1200" dirty="0"/>
        </a:p>
      </dsp:txBody>
      <dsp:txXfrm>
        <a:off x="386929" y="0"/>
        <a:ext cx="1658887" cy="764628"/>
      </dsp:txXfrm>
    </dsp:sp>
    <dsp:sp modelId="{1C190DB1-954A-4754-BA8F-12DA71557C37}">
      <dsp:nvSpPr>
        <dsp:cNvPr id="0" name=""/>
        <dsp:cNvSpPr/>
      </dsp:nvSpPr>
      <dsp:spPr>
        <a:xfrm>
          <a:off x="2185779" y="0"/>
          <a:ext cx="2101357" cy="7646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Трудовая функция</a:t>
          </a:r>
          <a:endParaRPr lang="ru-RU" sz="1600" b="1" kern="1200" dirty="0"/>
        </a:p>
      </dsp:txBody>
      <dsp:txXfrm>
        <a:off x="2568093" y="0"/>
        <a:ext cx="1336729" cy="764628"/>
      </dsp:txXfrm>
    </dsp:sp>
    <dsp:sp modelId="{DA917BBB-D4A1-4A61-9A44-8CAFAC12373D}">
      <dsp:nvSpPr>
        <dsp:cNvPr id="0" name=""/>
        <dsp:cNvSpPr/>
      </dsp:nvSpPr>
      <dsp:spPr>
        <a:xfrm>
          <a:off x="4044785" y="0"/>
          <a:ext cx="2697227" cy="7646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Профессиональная компетенция</a:t>
          </a:r>
          <a:endParaRPr lang="ru-RU" sz="1600" b="1" kern="1200" dirty="0"/>
        </a:p>
      </dsp:txBody>
      <dsp:txXfrm>
        <a:off x="4427099" y="0"/>
        <a:ext cx="1932599" cy="764628"/>
      </dsp:txXfrm>
    </dsp:sp>
    <dsp:sp modelId="{876A4331-4F19-4E99-A3E3-877129856328}">
      <dsp:nvSpPr>
        <dsp:cNvPr id="0" name=""/>
        <dsp:cNvSpPr/>
      </dsp:nvSpPr>
      <dsp:spPr>
        <a:xfrm>
          <a:off x="6499660" y="0"/>
          <a:ext cx="2636348" cy="7646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Профессиональный модуль</a:t>
          </a:r>
          <a:endParaRPr lang="ru-RU" sz="1600" b="1" kern="1200" dirty="0"/>
        </a:p>
      </dsp:txBody>
      <dsp:txXfrm>
        <a:off x="6881974" y="0"/>
        <a:ext cx="1871720" cy="764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766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86" y="1"/>
            <a:ext cx="2945766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21.10.2019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616"/>
            <a:ext cx="2945766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86" y="9428616"/>
            <a:ext cx="2945766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45766" cy="4964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286" y="1"/>
            <a:ext cx="2945766" cy="4964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8802" y="4715920"/>
            <a:ext cx="5440089" cy="446610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28616"/>
            <a:ext cx="2945766" cy="4964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286" y="9428616"/>
            <a:ext cx="2945766" cy="4964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96746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462" y="195401"/>
            <a:ext cx="6551466" cy="6369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1576" y="1375854"/>
            <a:ext cx="8690329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3600" b="1" dirty="0" smtClean="0">
                <a:solidFill>
                  <a:srgbClr val="6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Комплексный подход к преодолению профессиональных дефицитов педагогических работников СПО</a:t>
            </a:r>
          </a:p>
          <a:p>
            <a:pPr algn="ctr">
              <a:lnSpc>
                <a:spcPct val="90000"/>
              </a:lnSpc>
            </a:pPr>
            <a:r>
              <a:rPr lang="ru-RU" sz="3600" b="1" dirty="0" smtClean="0">
                <a:solidFill>
                  <a:srgbClr val="64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процессе обучения по программам ДПО</a:t>
            </a:r>
            <a:endParaRPr lang="ru-RU" sz="3600" b="1" dirty="0">
              <a:solidFill>
                <a:srgbClr val="64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229" y="4030145"/>
            <a:ext cx="8555421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Харавинина Любовь Николаевна, заместитель руководителя ЦРПО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ГАУ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ДПО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ЯО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«Институт развития образования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»,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канд.пед.наук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4461" y="1142065"/>
            <a:ext cx="4939539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0" y="4302432"/>
            <a:ext cx="46843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Контактная информация:</a:t>
            </a:r>
          </a:p>
          <a:p>
            <a:r>
              <a:rPr lang="ru-RU" sz="1600" dirty="0"/>
              <a:t>Россия г. Ярославль, ул. Богдановича, </a:t>
            </a:r>
            <a:r>
              <a:rPr lang="ru-RU" sz="1600" dirty="0" smtClean="0"/>
              <a:t>16,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" y="990827"/>
            <a:ext cx="9176120" cy="0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8323"/>
            <a:ext cx="4204460" cy="496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899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61" y="831490"/>
            <a:ext cx="6431632" cy="122004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>
                <a:solidFill>
                  <a:srgbClr val="A52D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Профессиональный дефицит педагога </a:t>
            </a:r>
            <a:r>
              <a:rPr lang="ru-RU" sz="1800" b="1" dirty="0">
                <a:solidFill>
                  <a:srgbClr val="A52D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</a:t>
            </a:r>
            <a:r>
              <a:rPr lang="ru-RU" sz="1800" dirty="0">
                <a:latin typeface="+mn-lt"/>
              </a:rPr>
              <a:t>это </a:t>
            </a:r>
            <a:r>
              <a:rPr lang="ru-RU" sz="1800" dirty="0" smtClean="0">
                <a:latin typeface="+mn-lt"/>
              </a:rPr>
              <a:t>недостаточно четкое представление или </a:t>
            </a:r>
            <a:r>
              <a:rPr lang="ru-RU" sz="1800" dirty="0" err="1" smtClean="0">
                <a:latin typeface="+mn-lt"/>
              </a:rPr>
              <a:t>сформированность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>
                <a:latin typeface="+mn-lt"/>
              </a:rPr>
              <a:t>знаний, умений, </a:t>
            </a:r>
            <a:r>
              <a:rPr lang="ru-RU" sz="1800" dirty="0" smtClean="0">
                <a:latin typeface="+mn-lt"/>
              </a:rPr>
              <a:t>компетенций для эффективного выполнения целей  профессиональной  педагогической </a:t>
            </a:r>
            <a:r>
              <a:rPr lang="ru-RU" sz="1800" dirty="0">
                <a:latin typeface="+mn-lt"/>
              </a:rPr>
              <a:t>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1508" y="1711569"/>
            <a:ext cx="2791165" cy="46888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spc="100" dirty="0">
                <a:solidFill>
                  <a:schemeClr val="tx2"/>
                </a:solidFill>
              </a:rPr>
              <a:t>Внешние вызовы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3811759"/>
              </p:ext>
            </p:extLst>
          </p:nvPr>
        </p:nvGraphicFramePr>
        <p:xfrm>
          <a:off x="0" y="2134015"/>
          <a:ext cx="9144000" cy="307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07690" y="115910"/>
            <a:ext cx="7684983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ДПО – работать с  профессиональными дефицитами педагогов </a:t>
            </a: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106138" y="2203230"/>
            <a:ext cx="269000" cy="38898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4625372" y="2252877"/>
            <a:ext cx="219949" cy="38898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37312" y="3639982"/>
            <a:ext cx="246815" cy="404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4549789" y="3648771"/>
            <a:ext cx="219949" cy="404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" y="2"/>
            <a:ext cx="914398" cy="914398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37312" y="85134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48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548" y="0"/>
            <a:ext cx="8062452" cy="789552"/>
          </a:xfrm>
          <a:effectLst/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/>
                </a:solidFill>
              </a:rPr>
              <a:t>Типичные  </a:t>
            </a:r>
            <a:r>
              <a:rPr lang="ru-RU" sz="2800" b="1" dirty="0" smtClean="0">
                <a:solidFill>
                  <a:schemeClr val="tx2"/>
                </a:solidFill>
              </a:rPr>
              <a:t>дефициты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28605417"/>
              </p:ext>
            </p:extLst>
          </p:nvPr>
        </p:nvGraphicFramePr>
        <p:xfrm>
          <a:off x="88490" y="1025526"/>
          <a:ext cx="8967019" cy="404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" y="2"/>
            <a:ext cx="914398" cy="914398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32120" y="91440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0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165" y="50426"/>
            <a:ext cx="8415338" cy="863974"/>
          </a:xfrm>
        </p:spPr>
        <p:txBody>
          <a:bodyPr>
            <a:normAutofit/>
          </a:bodyPr>
          <a:lstStyle/>
          <a:p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Направления профессионального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91700848"/>
              </p:ext>
            </p:extLst>
          </p:nvPr>
        </p:nvGraphicFramePr>
        <p:xfrm>
          <a:off x="534898" y="1249862"/>
          <a:ext cx="7796213" cy="248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" y="2"/>
            <a:ext cx="914398" cy="914398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7312" y="85134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Выноска со стрелкой вверх 6"/>
          <p:cNvSpPr/>
          <p:nvPr/>
        </p:nvSpPr>
        <p:spPr>
          <a:xfrm>
            <a:off x="241261" y="3933667"/>
            <a:ext cx="2501939" cy="915735"/>
          </a:xfrm>
          <a:prstGeom prst="upArrowCallout">
            <a:avLst>
              <a:gd name="adj1" fmla="val 25000"/>
              <a:gd name="adj2" fmla="val 23507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 smtClean="0">
              <a:solidFill>
                <a:srgbClr val="A52D36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rgbClr val="A52D36"/>
                </a:solidFill>
              </a:rPr>
              <a:t>Заявка от ПОО – обучение – итоговая работа - удостоверение</a:t>
            </a:r>
            <a:endParaRPr lang="ru-RU" sz="1600" b="1" dirty="0">
              <a:solidFill>
                <a:srgbClr val="A52D36"/>
              </a:solidFill>
            </a:endParaRPr>
          </a:p>
          <a:p>
            <a:pPr algn="ctr">
              <a:lnSpc>
                <a:spcPct val="80000"/>
              </a:lnSpc>
            </a:pPr>
            <a:endParaRPr lang="ru-RU" sz="800" dirty="0"/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5951980" y="3933666"/>
            <a:ext cx="2501939" cy="915736"/>
          </a:xfrm>
          <a:prstGeom prst="upArrowCallout">
            <a:avLst>
              <a:gd name="adj1" fmla="val 25000"/>
              <a:gd name="adj2" fmla="val 23507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 smtClean="0">
              <a:solidFill>
                <a:srgbClr val="A52D36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rgbClr val="A52D36"/>
                </a:solidFill>
              </a:rPr>
              <a:t> </a:t>
            </a:r>
            <a:r>
              <a:rPr lang="ru-RU" sz="1600" b="1" dirty="0">
                <a:solidFill>
                  <a:srgbClr val="A52D36"/>
                </a:solidFill>
              </a:rPr>
              <a:t>нет единой системы признание повышения квалификации</a:t>
            </a:r>
          </a:p>
          <a:p>
            <a:pPr algn="ctr"/>
            <a:endParaRPr lang="ru-RU" dirty="0"/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3116313" y="3933667"/>
            <a:ext cx="2606393" cy="915735"/>
          </a:xfrm>
          <a:prstGeom prst="upArrowCallout">
            <a:avLst>
              <a:gd name="adj1" fmla="val 25000"/>
              <a:gd name="adj2" fmla="val 23507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 smtClean="0">
              <a:solidFill>
                <a:srgbClr val="A52D36"/>
              </a:solidFill>
            </a:endParaRPr>
          </a:p>
          <a:p>
            <a:pPr algn="ctr"/>
            <a:r>
              <a:rPr lang="ru-RU" sz="1600" b="1" dirty="0">
                <a:solidFill>
                  <a:srgbClr val="A52D36"/>
                </a:solidFill>
              </a:rPr>
              <a:t>Потребность – выбор – участие </a:t>
            </a:r>
            <a:r>
              <a:rPr lang="ru-RU" sz="1600" b="1" dirty="0" smtClean="0">
                <a:solidFill>
                  <a:srgbClr val="A52D36"/>
                </a:solidFill>
              </a:rPr>
              <a:t>– опыт /сертификат</a:t>
            </a:r>
            <a:endParaRPr lang="ru-RU" sz="1600" b="1" dirty="0">
              <a:solidFill>
                <a:srgbClr val="A52D36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27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2387" y="34422"/>
            <a:ext cx="8032955" cy="84063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A52D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Обновление подходов к </a:t>
            </a:r>
            <a:r>
              <a:rPr lang="ru-RU" sz="2400" b="1" dirty="0" smtClean="0">
                <a:solidFill>
                  <a:srgbClr val="A52D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организации ДПО</a:t>
            </a:r>
            <a:endParaRPr lang="ru-RU" sz="2400" b="1" dirty="0">
              <a:solidFill>
                <a:srgbClr val="A52D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528247" y="1144471"/>
          <a:ext cx="5621696" cy="3063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Выноска со стрелкой вверх 5"/>
          <p:cNvSpPr/>
          <p:nvPr/>
        </p:nvSpPr>
        <p:spPr>
          <a:xfrm rot="5400000">
            <a:off x="-303270" y="2197334"/>
            <a:ext cx="3275463" cy="957355"/>
          </a:xfrm>
          <a:prstGeom prst="upArrowCallout">
            <a:avLst>
              <a:gd name="adj1" fmla="val 25000"/>
              <a:gd name="adj2" fmla="val 23507"/>
              <a:gd name="adj3" fmla="val 25000"/>
              <a:gd name="adj4" fmla="val 64977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b="1" dirty="0" smtClean="0">
              <a:solidFill>
                <a:srgbClr val="A52D36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A52D36"/>
                </a:solidFill>
              </a:rPr>
              <a:t>Комплексный подход</a:t>
            </a:r>
            <a:endParaRPr lang="ru-RU" sz="2000" b="1" dirty="0">
              <a:solidFill>
                <a:srgbClr val="A52D36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" y="2"/>
            <a:ext cx="948604" cy="948604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2528247" y="948607"/>
            <a:ext cx="5629434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60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1095703" y="8761"/>
            <a:ext cx="7552502" cy="9106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solidFill>
                  <a:srgbClr val="A52D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Проектирование модульных программ, основанных на компетенциях</a:t>
            </a:r>
            <a:endParaRPr lang="ru-RU" sz="2700" dirty="0">
              <a:solidFill>
                <a:srgbClr val="A52D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70703206"/>
              </p:ext>
            </p:extLst>
          </p:nvPr>
        </p:nvGraphicFramePr>
        <p:xfrm>
          <a:off x="3376" y="1726738"/>
          <a:ext cx="9140625" cy="764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385" y="901928"/>
            <a:ext cx="9117616" cy="7617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500" b="1" dirty="0"/>
              <a:t>Основная задача </a:t>
            </a:r>
            <a:r>
              <a:rPr lang="ru-RU" sz="1500" b="1" i="1" dirty="0"/>
              <a:t>модульного обучения</a:t>
            </a:r>
            <a:r>
              <a:rPr lang="ru-RU" sz="1500" b="1" dirty="0"/>
              <a:t> – </a:t>
            </a:r>
            <a:r>
              <a:rPr lang="ru-RU" sz="1500" dirty="0"/>
              <a:t>гибкое, вариативное  выстраивание содержания для удовлетворения индивидуальных образовательных потребностей обучающихся через структурирование программы  в виде совокупности учебных модулей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6432" y="2603498"/>
            <a:ext cx="8937521" cy="1146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itchFamily="34" charset="0"/>
              <a:buChar char="•"/>
            </a:pPr>
            <a:r>
              <a:rPr lang="ru-RU" sz="1400" dirty="0" smtClean="0"/>
              <a:t>Главной </a:t>
            </a:r>
            <a:r>
              <a:rPr lang="ru-RU" sz="1400" dirty="0"/>
              <a:t>особенностью модульных программ является  формирование слушателями </a:t>
            </a:r>
            <a:r>
              <a:rPr lang="ru-RU" sz="1400" i="1" dirty="0">
                <a:solidFill>
                  <a:srgbClr val="002060"/>
                </a:solidFill>
              </a:rPr>
              <a:t>индивидуального учебного плана (маршрута)</a:t>
            </a:r>
          </a:p>
          <a:p>
            <a:pPr marL="214313" indent="-214313">
              <a:buFont typeface="Arial" pitchFamily="34" charset="0"/>
              <a:buChar char="•"/>
            </a:pPr>
            <a:r>
              <a:rPr lang="ru-RU" sz="1400" dirty="0"/>
              <a:t>Основанием для выбора модуля являются: </a:t>
            </a:r>
            <a:r>
              <a:rPr lang="ru-RU" sz="1400" i="1" dirty="0">
                <a:solidFill>
                  <a:srgbClr val="002060"/>
                </a:solidFill>
              </a:rPr>
              <a:t>результаты самодиагностики слушателя, экспертной оценки руководителя образовательной организации, тестирования слушателя</a:t>
            </a:r>
            <a:r>
              <a:rPr lang="ru-RU" sz="1400" dirty="0">
                <a:solidFill>
                  <a:srgbClr val="002060"/>
                </a:solidFill>
              </a:rPr>
              <a:t>. </a:t>
            </a:r>
            <a:r>
              <a:rPr lang="ru-RU" sz="1400" i="1" dirty="0">
                <a:solidFill>
                  <a:srgbClr val="002060"/>
                </a:solidFill>
              </a:rPr>
              <a:t> </a:t>
            </a:r>
          </a:p>
          <a:p>
            <a:pPr marL="214313" indent="-214313">
              <a:buFont typeface="Arial" pitchFamily="34" charset="0"/>
              <a:buChar char="•"/>
            </a:pPr>
            <a:r>
              <a:rPr lang="ru-RU" sz="1400" dirty="0"/>
              <a:t>Модульные программы реализуются  на основе </a:t>
            </a:r>
            <a:r>
              <a:rPr lang="ru-RU" sz="1400" b="1" i="1" dirty="0" err="1">
                <a:solidFill>
                  <a:srgbClr val="002060"/>
                </a:solidFill>
              </a:rPr>
              <a:t>зачетно</a:t>
            </a:r>
            <a:r>
              <a:rPr lang="ru-RU" sz="1400" b="1" i="1" dirty="0">
                <a:solidFill>
                  <a:srgbClr val="002060"/>
                </a:solidFill>
              </a:rPr>
              <a:t>-накопительного способа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" y="2"/>
            <a:ext cx="901926" cy="901926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-32119" y="90192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Стрелка вниз 1"/>
          <p:cNvSpPr/>
          <p:nvPr/>
        </p:nvSpPr>
        <p:spPr>
          <a:xfrm>
            <a:off x="614855" y="4493172"/>
            <a:ext cx="417786" cy="512380"/>
          </a:xfrm>
          <a:prstGeom prst="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221828" y="4543887"/>
            <a:ext cx="6534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Подготовка программ ДПО в сетевой форме </a:t>
            </a:r>
            <a:endParaRPr lang="ru-RU" sz="2400" b="1" dirty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7928741" y="4481348"/>
            <a:ext cx="417786" cy="512380"/>
          </a:xfrm>
          <a:prstGeom prst="downArrow">
            <a:avLst/>
          </a:prstGeom>
          <a:solidFill>
            <a:srgbClr val="8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5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219" y="0"/>
            <a:ext cx="8101784" cy="85725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Алгоритм работы с </a:t>
            </a:r>
            <a:r>
              <a:rPr lang="ru-RU" altLang="ru-RU" sz="32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дефицитами компетенций педагога</a:t>
            </a:r>
            <a:endParaRPr lang="ru-RU" altLang="ru-RU" sz="32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683" y="1118644"/>
            <a:ext cx="7666172" cy="388597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1. </a:t>
            </a:r>
            <a:r>
              <a:rPr lang="ru-RU" altLang="ru-RU" sz="1800" b="1" dirty="0" smtClean="0"/>
              <a:t>Определение </a:t>
            </a:r>
            <a:r>
              <a:rPr lang="ru-RU" altLang="ru-RU" sz="1800" b="1" dirty="0"/>
              <a:t>набора </a:t>
            </a:r>
            <a:r>
              <a:rPr lang="ru-RU" altLang="ru-RU" sz="1800" b="1" dirty="0" smtClean="0"/>
              <a:t>компетенций </a:t>
            </a:r>
            <a:r>
              <a:rPr lang="ru-RU" altLang="ru-RU" sz="1800" b="1" dirty="0"/>
              <a:t>в соответствии с профессиональным стандартом и (или) ФГОС ВО (СПО);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2. Объединение компетенций в матрицу (паспорт, </a:t>
            </a:r>
            <a:r>
              <a:rPr lang="ru-RU" altLang="ru-RU" sz="1800" b="1" dirty="0" err="1"/>
              <a:t>компетентностную</a:t>
            </a:r>
            <a:r>
              <a:rPr lang="ru-RU" altLang="ru-RU" sz="1800" b="1" dirty="0"/>
              <a:t> </a:t>
            </a:r>
            <a:r>
              <a:rPr lang="ru-RU" altLang="ru-RU" sz="1800" b="1" dirty="0" smtClean="0"/>
              <a:t>модель, целевой аппарат программы);</a:t>
            </a:r>
            <a:endParaRPr lang="ru-RU" altLang="ru-RU" sz="1800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3. Описание признаков проявления </a:t>
            </a:r>
            <a:r>
              <a:rPr lang="ru-RU" altLang="ru-RU" sz="1800" b="1" dirty="0" smtClean="0"/>
              <a:t>профессиональных  </a:t>
            </a:r>
            <a:r>
              <a:rPr lang="ru-RU" altLang="ru-RU" sz="1800" b="1" dirty="0"/>
              <a:t>компетенций в </a:t>
            </a:r>
            <a:r>
              <a:rPr lang="ru-RU" altLang="ru-RU" sz="1800" b="1" dirty="0" smtClean="0"/>
              <a:t>профессиональной </a:t>
            </a:r>
            <a:r>
              <a:rPr lang="ru-RU" altLang="ru-RU" sz="1800" b="1" dirty="0"/>
              <a:t>деятельности;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4. Выявление потенциала </a:t>
            </a:r>
            <a:r>
              <a:rPr lang="ru-RU" altLang="ru-RU" sz="1800" b="1" dirty="0" smtClean="0"/>
              <a:t>модулей </a:t>
            </a:r>
            <a:r>
              <a:rPr lang="ru-RU" altLang="ru-RU" sz="1800" b="1" dirty="0"/>
              <a:t>или курсов для </a:t>
            </a:r>
            <a:r>
              <a:rPr lang="ru-RU" altLang="ru-RU" sz="1800" b="1" dirty="0" smtClean="0"/>
              <a:t>формирования/ совершенствования группы </a:t>
            </a:r>
            <a:r>
              <a:rPr lang="ru-RU" altLang="ru-RU" sz="1800" b="1" dirty="0"/>
              <a:t>или отдельной </a:t>
            </a:r>
            <a:r>
              <a:rPr lang="ru-RU" altLang="ru-RU" sz="1800" b="1" dirty="0" smtClean="0"/>
              <a:t>компетенции; </a:t>
            </a:r>
            <a:endParaRPr lang="ru-RU" altLang="ru-RU" sz="1800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5. Разработка </a:t>
            </a:r>
            <a:r>
              <a:rPr lang="ru-RU" altLang="ru-RU" sz="1800" b="1" dirty="0" err="1"/>
              <a:t>компетентностно</a:t>
            </a:r>
            <a:r>
              <a:rPr lang="ru-RU" altLang="ru-RU" sz="1800" b="1" dirty="0"/>
              <a:t>-ориентированных заданий </a:t>
            </a:r>
            <a:r>
              <a:rPr lang="ru-RU" altLang="ru-RU" sz="1800" b="1" dirty="0" smtClean="0"/>
              <a:t>(КОС) для группы </a:t>
            </a:r>
            <a:r>
              <a:rPr lang="ru-RU" altLang="ru-RU" sz="1800" b="1" dirty="0"/>
              <a:t>или </a:t>
            </a:r>
            <a:r>
              <a:rPr lang="ru-RU" altLang="ru-RU" sz="1800" b="1" dirty="0" smtClean="0"/>
              <a:t>отдельной компетенции;</a:t>
            </a:r>
            <a:endParaRPr lang="ru-RU" altLang="ru-RU" sz="1800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6. Определение логики и последовательности заданий для </a:t>
            </a:r>
            <a:r>
              <a:rPr lang="ru-RU" altLang="ru-RU" sz="1800" b="1"/>
              <a:t>формирования </a:t>
            </a:r>
            <a:r>
              <a:rPr lang="ru-RU" altLang="ru-RU" sz="1800" b="1" smtClean="0"/>
              <a:t>компетенции</a:t>
            </a:r>
            <a:r>
              <a:rPr lang="ru-RU" altLang="ru-RU" sz="1800" b="1" dirty="0" smtClean="0"/>
              <a:t>;</a:t>
            </a:r>
            <a:endParaRPr lang="ru-RU" altLang="ru-RU" sz="1800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ru-RU" altLang="ru-RU" sz="1800" b="1" dirty="0"/>
              <a:t>7. Подбор педагогических технологий, адекватных логике  заданий для формирования </a:t>
            </a:r>
            <a:r>
              <a:rPr lang="ru-RU" altLang="ru-RU" sz="1800" b="1" dirty="0" smtClean="0"/>
              <a:t>компетентности </a:t>
            </a:r>
            <a:r>
              <a:rPr lang="ru-RU" altLang="ru-RU" sz="1800" b="1" dirty="0"/>
              <a:t>и отслеживания результатов.</a:t>
            </a:r>
          </a:p>
          <a:p>
            <a:pPr marL="457200" indent="-457200">
              <a:lnSpc>
                <a:spcPct val="80000"/>
              </a:lnSpc>
            </a:pPr>
            <a:endParaRPr lang="ru-RU" altLang="ru-RU" sz="1800" dirty="0"/>
          </a:p>
        </p:txBody>
      </p:sp>
      <p:sp>
        <p:nvSpPr>
          <p:cNvPr id="13" name="Нашивка 12"/>
          <p:cNvSpPr/>
          <p:nvPr/>
        </p:nvSpPr>
        <p:spPr>
          <a:xfrm rot="5400000">
            <a:off x="112722" y="1090931"/>
            <a:ext cx="964412" cy="1036763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Нашивка 10"/>
          <p:cNvSpPr/>
          <p:nvPr/>
        </p:nvSpPr>
        <p:spPr>
          <a:xfrm rot="5400000">
            <a:off x="93381" y="1860371"/>
            <a:ext cx="1003094" cy="1036764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Нашивка 8"/>
          <p:cNvSpPr/>
          <p:nvPr/>
        </p:nvSpPr>
        <p:spPr>
          <a:xfrm rot="5400000">
            <a:off x="139510" y="2617918"/>
            <a:ext cx="910835" cy="1036765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Нашивка 15"/>
          <p:cNvSpPr/>
          <p:nvPr/>
        </p:nvSpPr>
        <p:spPr>
          <a:xfrm rot="5400000">
            <a:off x="139510" y="3368016"/>
            <a:ext cx="910835" cy="1036766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Нашивка 11"/>
          <p:cNvSpPr/>
          <p:nvPr/>
        </p:nvSpPr>
        <p:spPr>
          <a:xfrm rot="5400000">
            <a:off x="164168" y="4169700"/>
            <a:ext cx="910835" cy="1036766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948604" cy="948604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0" y="948606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65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0" y="171983"/>
            <a:ext cx="3776354" cy="617934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формирования компетенций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57316" y="817556"/>
            <a:ext cx="4291394" cy="404212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информационно-развивающие технологии </a:t>
            </a:r>
            <a:r>
              <a:rPr lang="ru-RU" sz="1400" dirty="0"/>
              <a:t>(</a:t>
            </a:r>
            <a:r>
              <a:rPr lang="ru-RU" sz="1400" dirty="0" smtClean="0"/>
              <a:t>лекционно-семинарские занятия; анализ нормативной и методической документации; дистанционное обучение, использование ИКТ  и интернет для </a:t>
            </a:r>
            <a:r>
              <a:rPr lang="ru-RU" sz="1400" dirty="0"/>
              <a:t>самостоятельного </a:t>
            </a:r>
            <a:r>
              <a:rPr lang="ru-RU" sz="1400" dirty="0" smtClean="0"/>
              <a:t>выполнения </a:t>
            </a:r>
            <a:r>
              <a:rPr lang="ru-RU" sz="1400" dirty="0"/>
              <a:t>знаний и др.);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 err="1"/>
              <a:t>деятельностные</a:t>
            </a:r>
            <a:r>
              <a:rPr lang="ru-RU" sz="1500" b="1" dirty="0"/>
              <a:t> технологии </a:t>
            </a:r>
            <a:r>
              <a:rPr lang="ru-RU" sz="1400" dirty="0"/>
              <a:t>(анализ ситуаций, решение ситуационных задач, деловые игры, </a:t>
            </a:r>
            <a:r>
              <a:rPr lang="ru-RU" sz="1400" dirty="0" smtClean="0"/>
              <a:t>кейсы, анализ видео-контента,  </a:t>
            </a:r>
            <a:r>
              <a:rPr lang="ru-RU" sz="1400" dirty="0"/>
              <a:t>моделирование профессиональной деятельности в учебном </a:t>
            </a:r>
            <a:r>
              <a:rPr lang="ru-RU" sz="1400" dirty="0" smtClean="0"/>
              <a:t>процессе и </a:t>
            </a:r>
            <a:r>
              <a:rPr lang="ru-RU" sz="1400" dirty="0"/>
              <a:t>др.);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проблемно-поисковые технологии </a:t>
            </a:r>
            <a:r>
              <a:rPr lang="ru-RU" sz="1400" dirty="0"/>
              <a:t>(проблемные </a:t>
            </a:r>
            <a:r>
              <a:rPr lang="ru-RU" sz="1400" dirty="0" smtClean="0"/>
              <a:t>лекции и семинары</a:t>
            </a:r>
            <a:r>
              <a:rPr lang="ru-RU" sz="1400" dirty="0"/>
              <a:t>; учебные дискуссии</a:t>
            </a:r>
            <a:r>
              <a:rPr lang="ru-RU" sz="1400" dirty="0" smtClean="0"/>
              <a:t>; </a:t>
            </a:r>
            <a:r>
              <a:rPr lang="ru-RU" sz="1400" dirty="0"/>
              <a:t>учебно-исследовательская и </a:t>
            </a:r>
            <a:r>
              <a:rPr lang="ru-RU" sz="1400" dirty="0" smtClean="0"/>
              <a:t>проектная деятельность);</a:t>
            </a:r>
            <a:endParaRPr lang="ru-RU" sz="1400" dirty="0"/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личностно-развивающие технологии  </a:t>
            </a:r>
            <a:r>
              <a:rPr lang="ru-RU" sz="1400" dirty="0" smtClean="0"/>
              <a:t>( проектирование  плана профессионального развития, педагогического портфолио аттестации,  самоанализ деятельности,  сопоставление  </a:t>
            </a:r>
            <a:r>
              <a:rPr lang="ru-RU" sz="1400" dirty="0" err="1" smtClean="0"/>
              <a:t>компетентностной</a:t>
            </a:r>
            <a:r>
              <a:rPr lang="ru-RU" sz="1400" dirty="0" smtClean="0"/>
              <a:t> модели  педагога)</a:t>
            </a:r>
            <a:endParaRPr lang="ru-RU" sz="1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652657" y="178361"/>
            <a:ext cx="3491344" cy="605178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оценивания компетенций 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33645" y="817555"/>
            <a:ext cx="4346327" cy="410376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педагогические тесты</a:t>
            </a:r>
            <a:r>
              <a:rPr lang="ru-RU" sz="1400" dirty="0"/>
              <a:t>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кейс метод </a:t>
            </a:r>
            <a:r>
              <a:rPr lang="ru-RU" sz="1400" dirty="0"/>
              <a:t>(метод конкретных ситуаций, метод ситуационного анализа);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ситуационные, интегрированные и практико-ориентированные задания </a:t>
            </a:r>
            <a:r>
              <a:rPr lang="ru-RU" sz="1400" dirty="0"/>
              <a:t>(направлены на формирование умений педагога применять теоретические знания решения задач на практике);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портфолио</a:t>
            </a:r>
            <a:r>
              <a:rPr lang="ru-RU" sz="1400" b="1" dirty="0"/>
              <a:t> </a:t>
            </a:r>
            <a:r>
              <a:rPr lang="ru-RU" sz="1400" dirty="0"/>
              <a:t>– </a:t>
            </a:r>
            <a:r>
              <a:rPr lang="ru-RU" sz="1400" dirty="0" smtClean="0"/>
              <a:t>комплект </a:t>
            </a:r>
            <a:r>
              <a:rPr lang="ru-RU" sz="1400" dirty="0"/>
              <a:t>наиболее значимых работ и отзывов на них;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проектные задания </a:t>
            </a:r>
            <a:r>
              <a:rPr lang="ru-RU" sz="1400" dirty="0"/>
              <a:t>(ориентированность на личностно значимые проблемы; работа в команде</a:t>
            </a:r>
            <a:r>
              <a:rPr lang="ru-RU" sz="1400" dirty="0" smtClean="0"/>
              <a:t>; </a:t>
            </a:r>
            <a:r>
              <a:rPr lang="ru-RU" sz="1400" dirty="0"/>
              <a:t>поддержание педагогической цели на всех уровнях знания, понимания, применения, анализа, синтеза; возможность обучения на собственном опыте или опыте других);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Презентация</a:t>
            </a:r>
          </a:p>
          <a:p>
            <a:pPr marL="180000" indent="-180000">
              <a:lnSpc>
                <a:spcPct val="80000"/>
              </a:lnSpc>
              <a:spcBef>
                <a:spcPts val="400"/>
              </a:spcBef>
            </a:pPr>
            <a:r>
              <a:rPr lang="ru-RU" sz="1500" b="1" dirty="0"/>
              <a:t>Мониторинг </a:t>
            </a:r>
            <a:r>
              <a:rPr lang="ru-RU" sz="1400" b="1" dirty="0" smtClean="0"/>
              <a:t>(</a:t>
            </a:r>
            <a:r>
              <a:rPr lang="ru-RU" sz="1400" dirty="0" smtClean="0"/>
              <a:t>удовлетворенности качеством организации освоения ППК ;  направлений </a:t>
            </a:r>
            <a:r>
              <a:rPr lang="ru-RU" sz="1400" dirty="0" err="1" smtClean="0"/>
              <a:t>обученности</a:t>
            </a:r>
            <a:r>
              <a:rPr lang="ru-RU" sz="1400" dirty="0" smtClean="0"/>
              <a:t> по актуальным проблемам развития образования в регионе</a:t>
            </a:r>
            <a:endParaRPr lang="ru-RU" sz="1400" dirty="0"/>
          </a:p>
        </p:txBody>
      </p:sp>
      <p:sp>
        <p:nvSpPr>
          <p:cNvPr id="3" name="Выгнутая вверх стрелка 2"/>
          <p:cNvSpPr/>
          <p:nvPr/>
        </p:nvSpPr>
        <p:spPr>
          <a:xfrm>
            <a:off x="3616503" y="143838"/>
            <a:ext cx="2229493" cy="616450"/>
          </a:xfrm>
          <a:prstGeom prst="curved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6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 ÐµÑÐµÑÐ°Ñ Ð¿ÐµÐ´Ð°Ð³Ð¾Ð³Ð¸ÑÐµÑÐºÐ°Ñ ÑÐ¸ÑÑÐµÐ¼Ð° ÑÑÐ¸Ð½ÑÐºÐ¾Ð³Ð¾ :: Platonic Academy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1" y="514350"/>
            <a:ext cx="2129454" cy="266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40929" y="1351052"/>
            <a:ext cx="4558676" cy="264687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714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ru-RU" sz="2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Учитель жив, пока </a:t>
            </a:r>
            <a:r>
              <a:rPr lang="ru-RU" sz="2000" b="1" i="1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он </a:t>
            </a:r>
            <a:r>
              <a:rPr lang="ru-RU" sz="2000" b="1" i="1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учится</a:t>
            </a:r>
            <a:r>
              <a:rPr lang="ru-RU" sz="2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Когда он перестает учиться, в нем умирает учитель.</a:t>
            </a:r>
          </a:p>
          <a:p>
            <a:pPr marL="171450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ru-RU" sz="2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Вечно изобретать, пробовать, совершенствовать и совершенствоваться – вот единственный курс учительской жизни.</a:t>
            </a:r>
          </a:p>
        </p:txBody>
      </p:sp>
    </p:spTree>
    <p:extLst>
      <p:ext uri="{BB962C8B-B14F-4D97-AF65-F5344CB8AC3E}">
        <p14:creationId xmlns:p14="http://schemas.microsoft.com/office/powerpoint/2010/main" val="18965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Props1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1B1BB5-2DF2-4415-8137-D1E4E72ACE1F}">
  <ds:schemaRefs>
    <ds:schemaRef ds:uri="http://schemas.openxmlformats.org/package/2006/metadata/core-properties"/>
    <ds:schemaRef ds:uri="f07adec3-9edc-4ba9-a947-c557adee0635"/>
    <ds:schemaRef ds:uri="http://purl.org/dc/elements/1.1/"/>
    <ds:schemaRef ds:uri="http://purl.org/dc/terms/"/>
    <ds:schemaRef ds:uri="http://schemas.microsoft.com/office/infopath/2007/PartnerControls"/>
    <ds:schemaRef ds:uri="bf387998-361a-4211-8acf-65231cde5cba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52815</TotalTime>
  <Words>736</Words>
  <Application>Microsoft Office PowerPoint</Application>
  <PresentationFormat>Экран (16:9)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Tahoma</vt:lpstr>
      <vt:lpstr>3_Тема Office</vt:lpstr>
      <vt:lpstr>Презентация PowerPoint</vt:lpstr>
      <vt:lpstr>Профессиональный дефицит педагога – это недостаточно четкое представление или сформированность знаний, умений, компетенций для эффективного выполнения целей  профессиональной  педагогической деятельности</vt:lpstr>
      <vt:lpstr>Типичные  дефициты</vt:lpstr>
      <vt:lpstr>Направления профессионального образования</vt:lpstr>
      <vt:lpstr>Обновление подходов к организации ДПО</vt:lpstr>
      <vt:lpstr>Проектирование модульных программ, основанных на компетенциях</vt:lpstr>
      <vt:lpstr>Алгоритм работы с дефицитами компетенций педагога</vt:lpstr>
      <vt:lpstr>Презентация PowerPoint</vt:lpstr>
      <vt:lpstr>Презентация PowerPoint</vt:lpstr>
      <vt:lpstr>Спасибо за внимание!</vt:lpstr>
    </vt:vector>
  </TitlesOfParts>
  <Company>adm.local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Галина Георгиевна Сатарина</cp:lastModifiedBy>
  <cp:revision>2210</cp:revision>
  <cp:lastPrinted>2019-10-17T13:45:22Z</cp:lastPrinted>
  <dcterms:created xsi:type="dcterms:W3CDTF">2012-02-06T06:39:19Z</dcterms:created>
  <dcterms:modified xsi:type="dcterms:W3CDTF">2019-10-21T06:45:58Z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