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58" r:id="rId4"/>
    <p:sldId id="260" r:id="rId5"/>
    <p:sldId id="271" r:id="rId6"/>
    <p:sldId id="261" r:id="rId7"/>
    <p:sldId id="263" r:id="rId8"/>
    <p:sldId id="262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7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FDA6E-45CE-4113-95F4-32B9C2B6CD3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A7DEC31-F9B1-4099-AF11-A0EB64DEEB0A}">
      <dgm:prSet phldrT="[Текст]"/>
      <dgm:spPr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Заседание Методического совета колледжа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B1EDE-1099-4777-AFAC-27F92EAB3077}" type="parTrans" cxnId="{E278DE75-1536-4710-BD30-4C0DB6B46C4C}">
      <dgm:prSet/>
      <dgm:spPr/>
      <dgm:t>
        <a:bodyPr/>
        <a:lstStyle/>
        <a:p>
          <a:endParaRPr lang="ru-RU"/>
        </a:p>
      </dgm:t>
    </dgm:pt>
    <dgm:pt modelId="{A49B0844-E60F-4F20-901A-3FE3F0284AF3}" type="sibTrans" cxnId="{E278DE75-1536-4710-BD30-4C0DB6B46C4C}">
      <dgm:prSet/>
      <dgm:spPr/>
      <dgm:t>
        <a:bodyPr/>
        <a:lstStyle/>
        <a:p>
          <a:endParaRPr lang="ru-RU"/>
        </a:p>
      </dgm:t>
    </dgm:pt>
    <dgm:pt modelId="{B4F9A3B5-98E1-421A-B67B-18DE0E82D7FB}">
      <dgm:prSet phldrT="[Текст]"/>
      <dgm:spPr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Доработка, оформление продуктов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C48B4-04D8-475E-86FF-E098EF31CE8F}" type="parTrans" cxnId="{B155C4E1-F68C-4780-B534-6F0DD4559921}">
      <dgm:prSet/>
      <dgm:spPr/>
      <dgm:t>
        <a:bodyPr/>
        <a:lstStyle/>
        <a:p>
          <a:endParaRPr lang="ru-RU"/>
        </a:p>
      </dgm:t>
    </dgm:pt>
    <dgm:pt modelId="{1B76EFD9-69EB-46BA-80BF-441CBCC83D04}" type="sibTrans" cxnId="{B155C4E1-F68C-4780-B534-6F0DD4559921}">
      <dgm:prSet/>
      <dgm:spPr/>
      <dgm:t>
        <a:bodyPr/>
        <a:lstStyle/>
        <a:p>
          <a:endParaRPr lang="ru-RU"/>
        </a:p>
      </dgm:t>
    </dgm:pt>
    <dgm:pt modelId="{F7157FA6-CAFA-4AF5-BBFC-FE40DF6A9EC9}">
      <dgm:prSet phldrT="[Текст]"/>
      <dgm:spPr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Публичное представление результатов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4624A4-6660-401F-BB4B-3B3BE8189E9D}" type="parTrans" cxnId="{913264A1-875F-47C1-A326-943510939F8C}">
      <dgm:prSet/>
      <dgm:spPr/>
      <dgm:t>
        <a:bodyPr/>
        <a:lstStyle/>
        <a:p>
          <a:endParaRPr lang="ru-RU"/>
        </a:p>
      </dgm:t>
    </dgm:pt>
    <dgm:pt modelId="{AC32CF90-C407-41E9-A569-F028638C9A44}" type="sibTrans" cxnId="{913264A1-875F-47C1-A326-943510939F8C}">
      <dgm:prSet/>
      <dgm:spPr/>
      <dgm:t>
        <a:bodyPr/>
        <a:lstStyle/>
        <a:p>
          <a:endParaRPr lang="ru-RU"/>
        </a:p>
      </dgm:t>
    </dgm:pt>
    <dgm:pt modelId="{66ED4C81-D21C-4615-B4B7-7128AD37D461}" type="pres">
      <dgm:prSet presAssocID="{12DFDA6E-45CE-4113-95F4-32B9C2B6CD3E}" presName="Name0" presStyleCnt="0">
        <dgm:presLayoutVars>
          <dgm:dir/>
          <dgm:animLvl val="lvl"/>
          <dgm:resizeHandles val="exact"/>
        </dgm:presLayoutVars>
      </dgm:prSet>
      <dgm:spPr/>
    </dgm:pt>
    <dgm:pt modelId="{31BD32DE-1568-4A41-BB43-3AD216F6822D}" type="pres">
      <dgm:prSet presAssocID="{AA7DEC31-F9B1-4099-AF11-A0EB64DEEB0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1EFB6-0909-4428-A347-AE72C7122A85}" type="pres">
      <dgm:prSet presAssocID="{A49B0844-E60F-4F20-901A-3FE3F0284AF3}" presName="parTxOnlySpace" presStyleCnt="0"/>
      <dgm:spPr/>
    </dgm:pt>
    <dgm:pt modelId="{85730C3B-3365-477B-9EEA-5AF30918658D}" type="pres">
      <dgm:prSet presAssocID="{B4F9A3B5-98E1-421A-B67B-18DE0E82D7F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100A4-436B-475A-BB32-CECEE362A9A1}" type="pres">
      <dgm:prSet presAssocID="{1B76EFD9-69EB-46BA-80BF-441CBCC83D04}" presName="parTxOnlySpace" presStyleCnt="0"/>
      <dgm:spPr/>
    </dgm:pt>
    <dgm:pt modelId="{7B759954-8DE6-46D3-B581-3ED3FD805A05}" type="pres">
      <dgm:prSet presAssocID="{F7157FA6-CAFA-4AF5-BBFC-FE40DF6A9EC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8DE75-1536-4710-BD30-4C0DB6B46C4C}" srcId="{12DFDA6E-45CE-4113-95F4-32B9C2B6CD3E}" destId="{AA7DEC31-F9B1-4099-AF11-A0EB64DEEB0A}" srcOrd="0" destOrd="0" parTransId="{F4AB1EDE-1099-4777-AFAC-27F92EAB3077}" sibTransId="{A49B0844-E60F-4F20-901A-3FE3F0284AF3}"/>
    <dgm:cxn modelId="{C849E840-E01B-4EB8-A073-4081070EF547}" type="presOf" srcId="{12DFDA6E-45CE-4113-95F4-32B9C2B6CD3E}" destId="{66ED4C81-D21C-4615-B4B7-7128AD37D461}" srcOrd="0" destOrd="0" presId="urn:microsoft.com/office/officeart/2005/8/layout/chevron1"/>
    <dgm:cxn modelId="{913264A1-875F-47C1-A326-943510939F8C}" srcId="{12DFDA6E-45CE-4113-95F4-32B9C2B6CD3E}" destId="{F7157FA6-CAFA-4AF5-BBFC-FE40DF6A9EC9}" srcOrd="2" destOrd="0" parTransId="{524624A4-6660-401F-BB4B-3B3BE8189E9D}" sibTransId="{AC32CF90-C407-41E9-A569-F028638C9A44}"/>
    <dgm:cxn modelId="{B8BA75F6-EDF4-4F30-9DCF-DD00F7383301}" type="presOf" srcId="{B4F9A3B5-98E1-421A-B67B-18DE0E82D7FB}" destId="{85730C3B-3365-477B-9EEA-5AF30918658D}" srcOrd="0" destOrd="0" presId="urn:microsoft.com/office/officeart/2005/8/layout/chevron1"/>
    <dgm:cxn modelId="{4092D316-51B1-4E7C-A4FC-C04F7CA051EA}" type="presOf" srcId="{F7157FA6-CAFA-4AF5-BBFC-FE40DF6A9EC9}" destId="{7B759954-8DE6-46D3-B581-3ED3FD805A05}" srcOrd="0" destOrd="0" presId="urn:microsoft.com/office/officeart/2005/8/layout/chevron1"/>
    <dgm:cxn modelId="{B155C4E1-F68C-4780-B534-6F0DD4559921}" srcId="{12DFDA6E-45CE-4113-95F4-32B9C2B6CD3E}" destId="{B4F9A3B5-98E1-421A-B67B-18DE0E82D7FB}" srcOrd="1" destOrd="0" parTransId="{08FC48B4-04D8-475E-86FF-E098EF31CE8F}" sibTransId="{1B76EFD9-69EB-46BA-80BF-441CBCC83D04}"/>
    <dgm:cxn modelId="{7E9CD0DC-49F5-47CC-A43E-82FF9669FFB0}" type="presOf" srcId="{AA7DEC31-F9B1-4099-AF11-A0EB64DEEB0A}" destId="{31BD32DE-1568-4A41-BB43-3AD216F6822D}" srcOrd="0" destOrd="0" presId="urn:microsoft.com/office/officeart/2005/8/layout/chevron1"/>
    <dgm:cxn modelId="{C7D0178C-CB39-44A2-B1E2-F31B66E1A9A9}" type="presParOf" srcId="{66ED4C81-D21C-4615-B4B7-7128AD37D461}" destId="{31BD32DE-1568-4A41-BB43-3AD216F6822D}" srcOrd="0" destOrd="0" presId="urn:microsoft.com/office/officeart/2005/8/layout/chevron1"/>
    <dgm:cxn modelId="{30F20970-27B8-4EB7-8CD2-4A741960267D}" type="presParOf" srcId="{66ED4C81-D21C-4615-B4B7-7128AD37D461}" destId="{A881EFB6-0909-4428-A347-AE72C7122A85}" srcOrd="1" destOrd="0" presId="urn:microsoft.com/office/officeart/2005/8/layout/chevron1"/>
    <dgm:cxn modelId="{2BD818D4-9772-4DA1-BEFA-747DB4A52ADD}" type="presParOf" srcId="{66ED4C81-D21C-4615-B4B7-7128AD37D461}" destId="{85730C3B-3365-477B-9EEA-5AF30918658D}" srcOrd="2" destOrd="0" presId="urn:microsoft.com/office/officeart/2005/8/layout/chevron1"/>
    <dgm:cxn modelId="{00B5C92F-F849-4ECD-AA00-07A683ADE515}" type="presParOf" srcId="{66ED4C81-D21C-4615-B4B7-7128AD37D461}" destId="{4A3100A4-436B-475A-BB32-CECEE362A9A1}" srcOrd="3" destOrd="0" presId="urn:microsoft.com/office/officeart/2005/8/layout/chevron1"/>
    <dgm:cxn modelId="{988B14FB-7F47-42FF-A454-91BDA8FA3025}" type="presParOf" srcId="{66ED4C81-D21C-4615-B4B7-7128AD37D461}" destId="{7B759954-8DE6-46D3-B581-3ED3FD805A0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EB329-EEBA-4A7B-BA32-076498E32B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E10994-E7E0-497F-B6FB-32DE24156835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mtClean="0"/>
            <a:t>Позволяет </a:t>
          </a:r>
          <a:r>
            <a:rPr lang="ru-RU" dirty="0" smtClean="0"/>
            <a:t>решать большой спектр актуальных задач с максимальным включением педагогов</a:t>
          </a:r>
          <a:endParaRPr lang="ru-RU" dirty="0"/>
        </a:p>
      </dgm:t>
    </dgm:pt>
    <dgm:pt modelId="{99729F09-58D4-43F9-A0BC-540B237964EF}" type="parTrans" cxnId="{CA57A3EC-617E-49D8-B442-41ABF2C64E65}">
      <dgm:prSet/>
      <dgm:spPr/>
      <dgm:t>
        <a:bodyPr/>
        <a:lstStyle/>
        <a:p>
          <a:endParaRPr lang="ru-RU"/>
        </a:p>
      </dgm:t>
    </dgm:pt>
    <dgm:pt modelId="{C3708DAA-2C55-4DF4-96F2-4BF70CFEB594}" type="sibTrans" cxnId="{CA57A3EC-617E-49D8-B442-41ABF2C64E65}">
      <dgm:prSet/>
      <dgm:spPr/>
      <dgm:t>
        <a:bodyPr/>
        <a:lstStyle/>
        <a:p>
          <a:endParaRPr lang="ru-RU"/>
        </a:p>
      </dgm:t>
    </dgm:pt>
    <dgm:pt modelId="{4C335351-5412-4131-8B20-FFC8934EF16D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Повышает </a:t>
          </a:r>
          <a:r>
            <a:rPr lang="ru-RU" dirty="0" smtClean="0"/>
            <a:t>проектировочную компетентность педагогов</a:t>
          </a:r>
          <a:endParaRPr lang="ru-RU" dirty="0"/>
        </a:p>
      </dgm:t>
    </dgm:pt>
    <dgm:pt modelId="{C02AEDFE-02A8-4B85-8D9E-1B61254AF810}" type="parTrans" cxnId="{EEA41B4B-AD15-4D49-B56B-FC97D0E5472A}">
      <dgm:prSet/>
      <dgm:spPr/>
      <dgm:t>
        <a:bodyPr/>
        <a:lstStyle/>
        <a:p>
          <a:endParaRPr lang="ru-RU"/>
        </a:p>
      </dgm:t>
    </dgm:pt>
    <dgm:pt modelId="{D96895A4-6931-42D9-BCE8-8760A8A8AD9C}" type="sibTrans" cxnId="{EEA41B4B-AD15-4D49-B56B-FC97D0E5472A}">
      <dgm:prSet/>
      <dgm:spPr/>
      <dgm:t>
        <a:bodyPr/>
        <a:lstStyle/>
        <a:p>
          <a:endParaRPr lang="ru-RU"/>
        </a:p>
      </dgm:t>
    </dgm:pt>
    <dgm:pt modelId="{77B31931-053E-4B08-8F8D-80A441E6654B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Способствует налаживанию новых профессиональных коммуникаций</a:t>
          </a:r>
          <a:endParaRPr lang="ru-RU" dirty="0"/>
        </a:p>
      </dgm:t>
    </dgm:pt>
    <dgm:pt modelId="{9051E9CC-0519-4624-95B1-D94D974EF493}" type="parTrans" cxnId="{9EDF4225-664C-4F38-84B1-16F485D7D1EC}">
      <dgm:prSet/>
      <dgm:spPr/>
      <dgm:t>
        <a:bodyPr/>
        <a:lstStyle/>
        <a:p>
          <a:endParaRPr lang="ru-RU"/>
        </a:p>
      </dgm:t>
    </dgm:pt>
    <dgm:pt modelId="{0B5D0A4E-B1D1-42B5-AB16-9C0178DC0F74}" type="sibTrans" cxnId="{9EDF4225-664C-4F38-84B1-16F485D7D1EC}">
      <dgm:prSet/>
      <dgm:spPr/>
      <dgm:t>
        <a:bodyPr/>
        <a:lstStyle/>
        <a:p>
          <a:endParaRPr lang="ru-RU"/>
        </a:p>
      </dgm:t>
    </dgm:pt>
    <dgm:pt modelId="{BBE675D5-97C0-479C-9F35-2618996D04D9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Повышает инновационный потенциал</a:t>
          </a:r>
          <a:endParaRPr lang="ru-RU" dirty="0"/>
        </a:p>
      </dgm:t>
    </dgm:pt>
    <dgm:pt modelId="{B6EA51AC-9BE9-44D2-8A69-739E002BABA6}" type="parTrans" cxnId="{4440A2E5-4453-4658-9278-73968E41D6A0}">
      <dgm:prSet/>
      <dgm:spPr/>
      <dgm:t>
        <a:bodyPr/>
        <a:lstStyle/>
        <a:p>
          <a:endParaRPr lang="ru-RU"/>
        </a:p>
      </dgm:t>
    </dgm:pt>
    <dgm:pt modelId="{469CFC5A-BA41-47FC-BCAA-F646CEC7BECF}" type="sibTrans" cxnId="{4440A2E5-4453-4658-9278-73968E41D6A0}">
      <dgm:prSet/>
      <dgm:spPr/>
      <dgm:t>
        <a:bodyPr/>
        <a:lstStyle/>
        <a:p>
          <a:endParaRPr lang="ru-RU"/>
        </a:p>
      </dgm:t>
    </dgm:pt>
    <dgm:pt modelId="{30C23926-1F37-4AD7-B66F-19BE2271FCFA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«Вынуждает» проявлять инициативу и принимать самостоятельные решения</a:t>
          </a:r>
          <a:endParaRPr lang="ru-RU" dirty="0"/>
        </a:p>
      </dgm:t>
    </dgm:pt>
    <dgm:pt modelId="{DA574F07-DF12-4421-ABE1-D3E97D1F533B}" type="parTrans" cxnId="{8C5C1299-8851-4220-80C3-DD75AF7B999D}">
      <dgm:prSet/>
      <dgm:spPr/>
      <dgm:t>
        <a:bodyPr/>
        <a:lstStyle/>
        <a:p>
          <a:endParaRPr lang="ru-RU"/>
        </a:p>
      </dgm:t>
    </dgm:pt>
    <dgm:pt modelId="{C199681E-D75D-4542-99BF-2135BC9E5C4F}" type="sibTrans" cxnId="{8C5C1299-8851-4220-80C3-DD75AF7B999D}">
      <dgm:prSet/>
      <dgm:spPr/>
      <dgm:t>
        <a:bodyPr/>
        <a:lstStyle/>
        <a:p>
          <a:endParaRPr lang="ru-RU"/>
        </a:p>
      </dgm:t>
    </dgm:pt>
    <dgm:pt modelId="{677128DF-4C1E-49D6-8A28-1AA10D7F2825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Один из самых эффективных способов самообразования</a:t>
          </a:r>
          <a:endParaRPr lang="ru-RU" dirty="0"/>
        </a:p>
      </dgm:t>
    </dgm:pt>
    <dgm:pt modelId="{75200DF9-906F-4B3D-8DCC-FBE315B5F28F}" type="parTrans" cxnId="{AF8D168D-1968-47AE-A76B-4AA6733BE2B1}">
      <dgm:prSet/>
      <dgm:spPr/>
      <dgm:t>
        <a:bodyPr/>
        <a:lstStyle/>
        <a:p>
          <a:endParaRPr lang="ru-RU"/>
        </a:p>
      </dgm:t>
    </dgm:pt>
    <dgm:pt modelId="{75811885-36B3-4EF1-B8D7-288E76ED2A79}" type="sibTrans" cxnId="{AF8D168D-1968-47AE-A76B-4AA6733BE2B1}">
      <dgm:prSet/>
      <dgm:spPr/>
      <dgm:t>
        <a:bodyPr/>
        <a:lstStyle/>
        <a:p>
          <a:endParaRPr lang="ru-RU"/>
        </a:p>
      </dgm:t>
    </dgm:pt>
    <dgm:pt modelId="{24FF923D-1989-442E-9721-B12B0D71FE6F}" type="pres">
      <dgm:prSet presAssocID="{998EB329-EEBA-4A7B-BA32-076498E32B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454751-FE3C-4E4F-92C6-B0B13F9F4F9C}" type="pres">
      <dgm:prSet presAssocID="{16E10994-E7E0-497F-B6FB-32DE24156835}" presName="parentText" presStyleLbl="node1" presStyleIdx="0" presStyleCnt="6" custLinFactNeighborX="-2388" custLinFactNeighborY="15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C9A32-1A10-44DB-964E-C7C2D120A92A}" type="pres">
      <dgm:prSet presAssocID="{C3708DAA-2C55-4DF4-96F2-4BF70CFEB594}" presName="spacer" presStyleCnt="0"/>
      <dgm:spPr/>
    </dgm:pt>
    <dgm:pt modelId="{DE63BC36-E5E7-4C64-BA37-52BCDA9FF667}" type="pres">
      <dgm:prSet presAssocID="{4C335351-5412-4131-8B20-FFC8934EF16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86B0C-35FF-489F-97A0-44BBDCA479FC}" type="pres">
      <dgm:prSet presAssocID="{D96895A4-6931-42D9-BCE8-8760A8A8AD9C}" presName="spacer" presStyleCnt="0"/>
      <dgm:spPr/>
    </dgm:pt>
    <dgm:pt modelId="{4408D179-F251-404F-B460-3D38A5F86585}" type="pres">
      <dgm:prSet presAssocID="{77B31931-053E-4B08-8F8D-80A441E6654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937A6-FCB6-4BDC-9D31-3BDD4729E099}" type="pres">
      <dgm:prSet presAssocID="{0B5D0A4E-B1D1-42B5-AB16-9C0178DC0F74}" presName="spacer" presStyleCnt="0"/>
      <dgm:spPr/>
    </dgm:pt>
    <dgm:pt modelId="{F55003E9-F88C-476D-9041-E1313C540B92}" type="pres">
      <dgm:prSet presAssocID="{BBE675D5-97C0-479C-9F35-2618996D04D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E533C-27B0-42D5-89ED-FA926F0F01D1}" type="pres">
      <dgm:prSet presAssocID="{469CFC5A-BA41-47FC-BCAA-F646CEC7BECF}" presName="spacer" presStyleCnt="0"/>
      <dgm:spPr/>
    </dgm:pt>
    <dgm:pt modelId="{FA02C8D6-13F0-4230-9223-5A7FB6885D19}" type="pres">
      <dgm:prSet presAssocID="{30C23926-1F37-4AD7-B66F-19BE2271FCF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E10F5-1D82-4708-A385-BC4B1BF53312}" type="pres">
      <dgm:prSet presAssocID="{C199681E-D75D-4542-99BF-2135BC9E5C4F}" presName="spacer" presStyleCnt="0"/>
      <dgm:spPr/>
    </dgm:pt>
    <dgm:pt modelId="{7335197B-0F11-40B5-845F-90FE3DFD59B3}" type="pres">
      <dgm:prSet presAssocID="{677128DF-4C1E-49D6-8A28-1AA10D7F282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0A2E5-4453-4658-9278-73968E41D6A0}" srcId="{998EB329-EEBA-4A7B-BA32-076498E32B9F}" destId="{BBE675D5-97C0-479C-9F35-2618996D04D9}" srcOrd="3" destOrd="0" parTransId="{B6EA51AC-9BE9-44D2-8A69-739E002BABA6}" sibTransId="{469CFC5A-BA41-47FC-BCAA-F646CEC7BECF}"/>
    <dgm:cxn modelId="{0121180E-DCF1-4299-9DA9-637787849142}" type="presOf" srcId="{998EB329-EEBA-4A7B-BA32-076498E32B9F}" destId="{24FF923D-1989-442E-9721-B12B0D71FE6F}" srcOrd="0" destOrd="0" presId="urn:microsoft.com/office/officeart/2005/8/layout/vList2"/>
    <dgm:cxn modelId="{9EDF4225-664C-4F38-84B1-16F485D7D1EC}" srcId="{998EB329-EEBA-4A7B-BA32-076498E32B9F}" destId="{77B31931-053E-4B08-8F8D-80A441E6654B}" srcOrd="2" destOrd="0" parTransId="{9051E9CC-0519-4624-95B1-D94D974EF493}" sibTransId="{0B5D0A4E-B1D1-42B5-AB16-9C0178DC0F74}"/>
    <dgm:cxn modelId="{D601CF40-6661-4550-AC66-EB76F32BF346}" type="presOf" srcId="{4C335351-5412-4131-8B20-FFC8934EF16D}" destId="{DE63BC36-E5E7-4C64-BA37-52BCDA9FF667}" srcOrd="0" destOrd="0" presId="urn:microsoft.com/office/officeart/2005/8/layout/vList2"/>
    <dgm:cxn modelId="{8C5C1299-8851-4220-80C3-DD75AF7B999D}" srcId="{998EB329-EEBA-4A7B-BA32-076498E32B9F}" destId="{30C23926-1F37-4AD7-B66F-19BE2271FCFA}" srcOrd="4" destOrd="0" parTransId="{DA574F07-DF12-4421-ABE1-D3E97D1F533B}" sibTransId="{C199681E-D75D-4542-99BF-2135BC9E5C4F}"/>
    <dgm:cxn modelId="{D5338461-E824-49C0-8B60-094F52EC6DC4}" type="presOf" srcId="{16E10994-E7E0-497F-B6FB-32DE24156835}" destId="{2C454751-FE3C-4E4F-92C6-B0B13F9F4F9C}" srcOrd="0" destOrd="0" presId="urn:microsoft.com/office/officeart/2005/8/layout/vList2"/>
    <dgm:cxn modelId="{CA57A3EC-617E-49D8-B442-41ABF2C64E65}" srcId="{998EB329-EEBA-4A7B-BA32-076498E32B9F}" destId="{16E10994-E7E0-497F-B6FB-32DE24156835}" srcOrd="0" destOrd="0" parTransId="{99729F09-58D4-43F9-A0BC-540B237964EF}" sibTransId="{C3708DAA-2C55-4DF4-96F2-4BF70CFEB594}"/>
    <dgm:cxn modelId="{EEA41B4B-AD15-4D49-B56B-FC97D0E5472A}" srcId="{998EB329-EEBA-4A7B-BA32-076498E32B9F}" destId="{4C335351-5412-4131-8B20-FFC8934EF16D}" srcOrd="1" destOrd="0" parTransId="{C02AEDFE-02A8-4B85-8D9E-1B61254AF810}" sibTransId="{D96895A4-6931-42D9-BCE8-8760A8A8AD9C}"/>
    <dgm:cxn modelId="{83787D1A-4776-4BD7-A4EC-EA30AEAA1A2A}" type="presOf" srcId="{77B31931-053E-4B08-8F8D-80A441E6654B}" destId="{4408D179-F251-404F-B460-3D38A5F86585}" srcOrd="0" destOrd="0" presId="urn:microsoft.com/office/officeart/2005/8/layout/vList2"/>
    <dgm:cxn modelId="{2781294F-256F-4344-881D-ED743FA74F58}" type="presOf" srcId="{677128DF-4C1E-49D6-8A28-1AA10D7F2825}" destId="{7335197B-0F11-40B5-845F-90FE3DFD59B3}" srcOrd="0" destOrd="0" presId="urn:microsoft.com/office/officeart/2005/8/layout/vList2"/>
    <dgm:cxn modelId="{6F54EC97-9DCF-4B01-9082-278FAFAABC4D}" type="presOf" srcId="{30C23926-1F37-4AD7-B66F-19BE2271FCFA}" destId="{FA02C8D6-13F0-4230-9223-5A7FB6885D19}" srcOrd="0" destOrd="0" presId="urn:microsoft.com/office/officeart/2005/8/layout/vList2"/>
    <dgm:cxn modelId="{18564D4C-72F4-4F65-A958-BB160FA95531}" type="presOf" srcId="{BBE675D5-97C0-479C-9F35-2618996D04D9}" destId="{F55003E9-F88C-476D-9041-E1313C540B92}" srcOrd="0" destOrd="0" presId="urn:microsoft.com/office/officeart/2005/8/layout/vList2"/>
    <dgm:cxn modelId="{AF8D168D-1968-47AE-A76B-4AA6733BE2B1}" srcId="{998EB329-EEBA-4A7B-BA32-076498E32B9F}" destId="{677128DF-4C1E-49D6-8A28-1AA10D7F2825}" srcOrd="5" destOrd="0" parTransId="{75200DF9-906F-4B3D-8DCC-FBE315B5F28F}" sibTransId="{75811885-36B3-4EF1-B8D7-288E76ED2A79}"/>
    <dgm:cxn modelId="{346F7089-1F27-46B2-BD68-0C534BBB2F43}" type="presParOf" srcId="{24FF923D-1989-442E-9721-B12B0D71FE6F}" destId="{2C454751-FE3C-4E4F-92C6-B0B13F9F4F9C}" srcOrd="0" destOrd="0" presId="urn:microsoft.com/office/officeart/2005/8/layout/vList2"/>
    <dgm:cxn modelId="{08753F47-184F-4455-9697-5AF64B551966}" type="presParOf" srcId="{24FF923D-1989-442E-9721-B12B0D71FE6F}" destId="{78BC9A32-1A10-44DB-964E-C7C2D120A92A}" srcOrd="1" destOrd="0" presId="urn:microsoft.com/office/officeart/2005/8/layout/vList2"/>
    <dgm:cxn modelId="{B2EBC5EF-810C-42D0-BD57-12079DA05AD1}" type="presParOf" srcId="{24FF923D-1989-442E-9721-B12B0D71FE6F}" destId="{DE63BC36-E5E7-4C64-BA37-52BCDA9FF667}" srcOrd="2" destOrd="0" presId="urn:microsoft.com/office/officeart/2005/8/layout/vList2"/>
    <dgm:cxn modelId="{0597AB36-D7F7-4CDD-9D91-F7E77326A6E2}" type="presParOf" srcId="{24FF923D-1989-442E-9721-B12B0D71FE6F}" destId="{2B386B0C-35FF-489F-97A0-44BBDCA479FC}" srcOrd="3" destOrd="0" presId="urn:microsoft.com/office/officeart/2005/8/layout/vList2"/>
    <dgm:cxn modelId="{D2A4E531-945F-4AF0-86F8-995FC0411013}" type="presParOf" srcId="{24FF923D-1989-442E-9721-B12B0D71FE6F}" destId="{4408D179-F251-404F-B460-3D38A5F86585}" srcOrd="4" destOrd="0" presId="urn:microsoft.com/office/officeart/2005/8/layout/vList2"/>
    <dgm:cxn modelId="{6D4DB580-7C80-4B73-A0D6-C3FF71A25678}" type="presParOf" srcId="{24FF923D-1989-442E-9721-B12B0D71FE6F}" destId="{DE3937A6-FCB6-4BDC-9D31-3BDD4729E099}" srcOrd="5" destOrd="0" presId="urn:microsoft.com/office/officeart/2005/8/layout/vList2"/>
    <dgm:cxn modelId="{FC036A7E-F42E-491B-888A-5BF5F4C135DD}" type="presParOf" srcId="{24FF923D-1989-442E-9721-B12B0D71FE6F}" destId="{F55003E9-F88C-476D-9041-E1313C540B92}" srcOrd="6" destOrd="0" presId="urn:microsoft.com/office/officeart/2005/8/layout/vList2"/>
    <dgm:cxn modelId="{5067E7B1-AD01-4F13-B4FE-01B7F8511CC5}" type="presParOf" srcId="{24FF923D-1989-442E-9721-B12B0D71FE6F}" destId="{963E533C-27B0-42D5-89ED-FA926F0F01D1}" srcOrd="7" destOrd="0" presId="urn:microsoft.com/office/officeart/2005/8/layout/vList2"/>
    <dgm:cxn modelId="{A9278B08-C2A4-467C-BAA8-1B885517010E}" type="presParOf" srcId="{24FF923D-1989-442E-9721-B12B0D71FE6F}" destId="{FA02C8D6-13F0-4230-9223-5A7FB6885D19}" srcOrd="8" destOrd="0" presId="urn:microsoft.com/office/officeart/2005/8/layout/vList2"/>
    <dgm:cxn modelId="{2FA5CA93-D6F8-45EA-ABDF-434E5934E349}" type="presParOf" srcId="{24FF923D-1989-442E-9721-B12B0D71FE6F}" destId="{CECE10F5-1D82-4708-A385-BC4B1BF53312}" srcOrd="9" destOrd="0" presId="urn:microsoft.com/office/officeart/2005/8/layout/vList2"/>
    <dgm:cxn modelId="{C52CD00B-2D7E-44F2-8A9D-904C0A3BA392}" type="presParOf" srcId="{24FF923D-1989-442E-9721-B12B0D71FE6F}" destId="{7335197B-0F11-40B5-845F-90FE3DFD59B3}" srcOrd="10" destOrd="0" presId="urn:microsoft.com/office/officeart/2005/8/layout/vList2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D32DE-1568-4A41-BB43-3AD216F6822D}">
      <dsp:nvSpPr>
        <dsp:cNvPr id="0" name=""/>
        <dsp:cNvSpPr/>
      </dsp:nvSpPr>
      <dsp:spPr>
        <a:xfrm>
          <a:off x="3373" y="2372033"/>
          <a:ext cx="4109630" cy="16438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Заседание Методического совета колледжа 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5299" y="2372033"/>
        <a:ext cx="2465778" cy="1643852"/>
      </dsp:txXfrm>
    </dsp:sp>
    <dsp:sp modelId="{85730C3B-3365-477B-9EEA-5AF30918658D}">
      <dsp:nvSpPr>
        <dsp:cNvPr id="0" name=""/>
        <dsp:cNvSpPr/>
      </dsp:nvSpPr>
      <dsp:spPr>
        <a:xfrm>
          <a:off x="3702040" y="2372033"/>
          <a:ext cx="4109630" cy="16438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Доработка, оформление продуктов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3966" y="2372033"/>
        <a:ext cx="2465778" cy="1643852"/>
      </dsp:txXfrm>
    </dsp:sp>
    <dsp:sp modelId="{7B759954-8DE6-46D3-B581-3ED3FD805A05}">
      <dsp:nvSpPr>
        <dsp:cNvPr id="0" name=""/>
        <dsp:cNvSpPr/>
      </dsp:nvSpPr>
      <dsp:spPr>
        <a:xfrm>
          <a:off x="7400708" y="2372033"/>
          <a:ext cx="4109630" cy="16438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Публичное представление результатов 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2634" y="2372033"/>
        <a:ext cx="2465778" cy="1643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54751-FE3C-4E4F-92C6-B0B13F9F4F9C}">
      <dsp:nvSpPr>
        <dsp:cNvPr id="0" name=""/>
        <dsp:cNvSpPr/>
      </dsp:nvSpPr>
      <dsp:spPr>
        <a:xfrm>
          <a:off x="0" y="30204"/>
          <a:ext cx="9362940" cy="83537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rnd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Позволяет </a:t>
          </a:r>
          <a:r>
            <a:rPr lang="ru-RU" sz="2100" kern="1200" dirty="0" smtClean="0"/>
            <a:t>решать большой спектр актуальных задач с максимальным включением педагогов</a:t>
          </a:r>
          <a:endParaRPr lang="ru-RU" sz="2100" kern="1200" dirty="0"/>
        </a:p>
      </dsp:txBody>
      <dsp:txXfrm>
        <a:off x="40780" y="70984"/>
        <a:ext cx="9281380" cy="753819"/>
      </dsp:txXfrm>
    </dsp:sp>
    <dsp:sp modelId="{DE63BC36-E5E7-4C64-BA37-52BCDA9FF667}">
      <dsp:nvSpPr>
        <dsp:cNvPr id="0" name=""/>
        <dsp:cNvSpPr/>
      </dsp:nvSpPr>
      <dsp:spPr>
        <a:xfrm>
          <a:off x="0" y="916405"/>
          <a:ext cx="9362940" cy="83537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9050" cap="rnd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Повышает </a:t>
          </a:r>
          <a:r>
            <a:rPr lang="ru-RU" sz="2100" kern="1200" dirty="0" smtClean="0"/>
            <a:t>проектировочную компетентность педагогов</a:t>
          </a:r>
          <a:endParaRPr lang="ru-RU" sz="2100" kern="1200" dirty="0"/>
        </a:p>
      </dsp:txBody>
      <dsp:txXfrm>
        <a:off x="40780" y="957185"/>
        <a:ext cx="9281380" cy="753819"/>
      </dsp:txXfrm>
    </dsp:sp>
    <dsp:sp modelId="{4408D179-F251-404F-B460-3D38A5F86585}">
      <dsp:nvSpPr>
        <dsp:cNvPr id="0" name=""/>
        <dsp:cNvSpPr/>
      </dsp:nvSpPr>
      <dsp:spPr>
        <a:xfrm>
          <a:off x="0" y="1812265"/>
          <a:ext cx="9362940" cy="83537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9050" cap="rnd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Способствует налаживанию новых профессиональных коммуникаций</a:t>
          </a:r>
          <a:endParaRPr lang="ru-RU" sz="2100" kern="1200" dirty="0"/>
        </a:p>
      </dsp:txBody>
      <dsp:txXfrm>
        <a:off x="40780" y="1853045"/>
        <a:ext cx="9281380" cy="753819"/>
      </dsp:txXfrm>
    </dsp:sp>
    <dsp:sp modelId="{F55003E9-F88C-476D-9041-E1313C540B92}">
      <dsp:nvSpPr>
        <dsp:cNvPr id="0" name=""/>
        <dsp:cNvSpPr/>
      </dsp:nvSpPr>
      <dsp:spPr>
        <a:xfrm>
          <a:off x="0" y="2708125"/>
          <a:ext cx="9362940" cy="83537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9050" cap="rnd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Повышает инновационный потенциал</a:t>
          </a:r>
          <a:endParaRPr lang="ru-RU" sz="2100" kern="1200" dirty="0"/>
        </a:p>
      </dsp:txBody>
      <dsp:txXfrm>
        <a:off x="40780" y="2748905"/>
        <a:ext cx="9281380" cy="753819"/>
      </dsp:txXfrm>
    </dsp:sp>
    <dsp:sp modelId="{FA02C8D6-13F0-4230-9223-5A7FB6885D19}">
      <dsp:nvSpPr>
        <dsp:cNvPr id="0" name=""/>
        <dsp:cNvSpPr/>
      </dsp:nvSpPr>
      <dsp:spPr>
        <a:xfrm>
          <a:off x="0" y="3603985"/>
          <a:ext cx="9362940" cy="83537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9050" cap="rnd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«Вынуждает» проявлять инициативу и принимать самостоятельные решения</a:t>
          </a:r>
          <a:endParaRPr lang="ru-RU" sz="2100" kern="1200" dirty="0"/>
        </a:p>
      </dsp:txBody>
      <dsp:txXfrm>
        <a:off x="40780" y="3644765"/>
        <a:ext cx="9281380" cy="753819"/>
      </dsp:txXfrm>
    </dsp:sp>
    <dsp:sp modelId="{7335197B-0F11-40B5-845F-90FE3DFD59B3}">
      <dsp:nvSpPr>
        <dsp:cNvPr id="0" name=""/>
        <dsp:cNvSpPr/>
      </dsp:nvSpPr>
      <dsp:spPr>
        <a:xfrm>
          <a:off x="0" y="4499845"/>
          <a:ext cx="9362940" cy="83537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9050" cap="rnd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Один из самых эффективных способов самообразования</a:t>
          </a:r>
          <a:endParaRPr lang="ru-RU" sz="2100" kern="1200" dirty="0"/>
        </a:p>
      </dsp:txBody>
      <dsp:txXfrm>
        <a:off x="40780" y="4540625"/>
        <a:ext cx="9281380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4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311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2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24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8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283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474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39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9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3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4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9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1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0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2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2;&#1083;&#1072;&#1076;&#1085;&#1072;&#1103;%20&#1086;%20&#1089;&#1086;&#1089;&#1090;&#1072;&#1074;&#1077;%20&#1090;&#1074;.%20&#1075;&#1088;&#1091;&#1087;&#1087;.doc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8;&#1077;&#1093;&#1085;&#1080;&#1095;&#1077;&#1089;&#1082;&#1086;&#1077;%20&#1079;&#1072;&#1076;&#1072;&#1085;&#1080;&#1077;%20&#1085;&#1072;%20&#1088;&#1072;&#1079;&#1088;&#1072;&#1073;&#1086;&#1090;&#1082;&#1091;%20&#1092;&#1086;&#1088;&#1084;&#1099;%20&#1082;&#1074;&#1072;&#1083;&#1080;&#1092;&#1080;&#1082;&#1072;&#1094;&#1080;&#1086;&#1085;&#1085;&#1086;&#1075;&#1086;%20&#1101;&#1082;&#1079;&#1072;&#1084;&#1077;&#1085;&#1072;.docx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8946" y="321973"/>
            <a:ext cx="9388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ГПОУ ЯО Ростовский педагогический колледж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950" y="2393326"/>
            <a:ext cx="10586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Организация деятельности проектных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групп как формы внутрифирменного обучения педагогических работников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84900" y="5506135"/>
            <a:ext cx="5676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Карцева С.С</a:t>
            </a:r>
            <a:r>
              <a:rPr lang="ru-RU" sz="2000" b="1" dirty="0" smtClean="0"/>
              <a:t>., заместитель директора по методической работе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pPr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994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1886" y="223778"/>
            <a:ext cx="10003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проектных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 как формы ВФО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2926089"/>
              </p:ext>
            </p:extLst>
          </p:nvPr>
        </p:nvGraphicFramePr>
        <p:xfrm>
          <a:off x="1635617" y="1186543"/>
          <a:ext cx="9362940" cy="535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3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69" y="1007889"/>
            <a:ext cx="9404723" cy="2497311"/>
          </a:xfrm>
        </p:spPr>
        <p:txBody>
          <a:bodyPr/>
          <a:lstStyle/>
          <a:p>
            <a:pPr algn="r"/>
            <a:r>
              <a:rPr lang="ru-RU" dirty="0"/>
              <a:t>«Лучший способ изучить что-либо – это открыть самому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sz="3200" dirty="0" err="1"/>
              <a:t>Дьёрдь</a:t>
            </a:r>
            <a:r>
              <a:rPr lang="ru-RU" sz="3200" dirty="0"/>
              <a:t> Пойа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76" y="3101975"/>
            <a:ext cx="5204895" cy="333647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14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 flipH="1" flipV="1">
            <a:off x="3593206" y="1493948"/>
            <a:ext cx="708338" cy="122349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66691" y="2717440"/>
            <a:ext cx="3734874" cy="13780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служба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8496" y="862883"/>
            <a:ext cx="2459865" cy="63106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Контролер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716" y="3090928"/>
            <a:ext cx="2459865" cy="63106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4" idx="1"/>
            <a:endCxn id="10" idx="3"/>
          </p:cNvCxnSpPr>
          <p:nvPr/>
        </p:nvCxnSpPr>
        <p:spPr>
          <a:xfrm flipH="1">
            <a:off x="2968581" y="3406460"/>
            <a:ext cx="998110" cy="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648496" y="4932608"/>
            <a:ext cx="2459865" cy="63106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01566" y="875760"/>
            <a:ext cx="2459865" cy="63106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Модератор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7508383" y="1493948"/>
            <a:ext cx="965916" cy="122349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701566" y="3387140"/>
            <a:ext cx="1036750" cy="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8744756" y="3071607"/>
            <a:ext cx="2459865" cy="63106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701565" y="4932608"/>
            <a:ext cx="2459865" cy="63106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Помощник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467636" y="4163087"/>
            <a:ext cx="766292" cy="76952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508383" y="4095479"/>
            <a:ext cx="566667" cy="83712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6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4029" y="1251858"/>
            <a:ext cx="108924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2800" b="1" dirty="0"/>
              <a:t>Проект  (от лат. </a:t>
            </a:r>
            <a:r>
              <a:rPr lang="ru-RU" sz="2800" b="1" dirty="0" err="1"/>
              <a:t>рrojectus</a:t>
            </a:r>
            <a:r>
              <a:rPr lang="ru-RU" sz="2800" b="1" dirty="0"/>
              <a:t>, букв.- брошенный вперед</a:t>
            </a:r>
            <a:r>
              <a:rPr lang="ru-RU" sz="2800" b="1" dirty="0" smtClean="0"/>
              <a:t>)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/>
              <a:t> «</a:t>
            </a:r>
            <a:r>
              <a:rPr lang="ru-RU" sz="2800" b="1" dirty="0"/>
              <a:t>Предварительный текст какого-либо документа</a:t>
            </a:r>
            <a:r>
              <a:rPr lang="ru-RU" sz="2800" b="1" dirty="0" smtClean="0"/>
              <a:t>»</a:t>
            </a:r>
            <a:endParaRPr lang="ru-RU" sz="2800" b="1" dirty="0"/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2800" b="1" dirty="0"/>
              <a:t>«Замысел, план</a:t>
            </a:r>
            <a:r>
              <a:rPr lang="ru-RU" sz="2800" b="1" dirty="0" smtClean="0"/>
              <a:t>»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/>
              <a:t>«</a:t>
            </a:r>
            <a:r>
              <a:rPr lang="ru-RU" sz="2800" b="1" u="sng" dirty="0" smtClean="0"/>
              <a:t>Ограниченное </a:t>
            </a:r>
            <a:r>
              <a:rPr lang="ru-RU" sz="2800" b="1" u="sng" dirty="0"/>
              <a:t>во времени целенаправленное изменение отдельной системы с установленными требованиями к качеству </a:t>
            </a:r>
            <a:r>
              <a:rPr lang="ru-RU" sz="2800" b="1" u="sng" dirty="0" smtClean="0"/>
              <a:t>результатов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30829" y="320830"/>
            <a:ext cx="80554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пределения проекта: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7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/>
          <p:nvPr/>
        </p:nvCxnSpPr>
        <p:spPr>
          <a:xfrm>
            <a:off x="7536919" y="1678321"/>
            <a:ext cx="20975" cy="302818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322425" y="1703005"/>
            <a:ext cx="20975" cy="302818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620625" y="1004863"/>
            <a:ext cx="6383675" cy="67345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проектов в МР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3796" y="2348783"/>
            <a:ext cx="2860004" cy="76271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Ограниченность во времени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01900" y="1678322"/>
            <a:ext cx="831761" cy="67046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949737" y="3466428"/>
            <a:ext cx="3754775" cy="63106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Целенаправленность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>
            <a:off x="3827125" y="1678322"/>
            <a:ext cx="0" cy="178810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303798" y="4731194"/>
            <a:ext cx="3716675" cy="74187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разработки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97352" y="2348783"/>
            <a:ext cx="2860004" cy="76271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Уникальность результатов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>
            <a:endCxn id="14" idx="0"/>
          </p:cNvCxnSpPr>
          <p:nvPr/>
        </p:nvCxnSpPr>
        <p:spPr>
          <a:xfrm flipH="1">
            <a:off x="6027354" y="1678321"/>
            <a:ext cx="2018" cy="67046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8214882" y="2297266"/>
            <a:ext cx="2860004" cy="76271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Рискогенность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500320" y="1678321"/>
            <a:ext cx="503980" cy="61894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6496337" y="3466428"/>
            <a:ext cx="3754775" cy="63106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Технологичность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954625" y="1678321"/>
            <a:ext cx="0" cy="178810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534437" y="4731193"/>
            <a:ext cx="3716675" cy="74187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Добровольность участия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6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300318"/>
            <a:ext cx="9404723" cy="1400530"/>
          </a:xfrm>
        </p:spPr>
        <p:txBody>
          <a:bodyPr/>
          <a:lstStyle/>
          <a:p>
            <a:r>
              <a:rPr lang="ru-RU" dirty="0" smtClean="0"/>
              <a:t>Повод для начала проектной деятельности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14" y="2052638"/>
            <a:ext cx="5955772" cy="44072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13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/>
          <p:nvPr/>
        </p:nvCxnSpPr>
        <p:spPr>
          <a:xfrm>
            <a:off x="5726805" y="3267946"/>
            <a:ext cx="0" cy="3423229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87833" y="3023852"/>
            <a:ext cx="703375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>
            <a:off x="5703194" y="1538220"/>
            <a:ext cx="11806" cy="1264812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305268" y="304801"/>
            <a:ext cx="9082560" cy="8147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проектных групп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3972" y="2803032"/>
            <a:ext cx="3122055" cy="67345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362993" y="3023852"/>
            <a:ext cx="802785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38150" y="1853217"/>
            <a:ext cx="3276600" cy="1899633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специфический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26829" y="1853216"/>
            <a:ext cx="3808024" cy="1899633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касается большей части коллектива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9677400" y="3752849"/>
            <a:ext cx="9457" cy="134141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934193" y="5094262"/>
            <a:ext cx="3643644" cy="153513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выносится на обсуждение педагогического совета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062843" y="3795305"/>
            <a:ext cx="0" cy="118425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8342" y="5146384"/>
            <a:ext cx="3688761" cy="148301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выносится на обсуждение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группы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5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>
            <a:endCxn id="6" idx="0"/>
          </p:cNvCxnSpPr>
          <p:nvPr/>
        </p:nvCxnSpPr>
        <p:spPr>
          <a:xfrm>
            <a:off x="5734050" y="-2079"/>
            <a:ext cx="35014" cy="199421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4" r="17642" b="-739"/>
          <a:stretch/>
        </p:blipFill>
        <p:spPr>
          <a:xfrm>
            <a:off x="5157343" y="-475569"/>
            <a:ext cx="1223441" cy="31096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65778" y="1992132"/>
            <a:ext cx="3206572" cy="95853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«легализации»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362993" y="2471402"/>
            <a:ext cx="802785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165778" y="2950671"/>
            <a:ext cx="33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(оформление документов)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6420" y="1756858"/>
            <a:ext cx="3520229" cy="2319842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Докладная заместителя директора по МР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364977" y="1756858"/>
            <a:ext cx="3672350" cy="2319842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технического задания группе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323132" y="2474890"/>
            <a:ext cx="1041845" cy="697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19090" y="4076700"/>
            <a:ext cx="10703" cy="60960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le:Microsoft Word log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27" y="4720142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10201152" y="4148642"/>
            <a:ext cx="10703" cy="60960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File:Microsoft Word logo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621" y="4686300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5774706" y="3320003"/>
            <a:ext cx="5642" cy="829616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4148967" y="4149619"/>
            <a:ext cx="3432308" cy="958539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Издание приказа по учреждению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783169" y="5108158"/>
            <a:ext cx="2821" cy="1658904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2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H="1">
            <a:off x="5794621" y="3070414"/>
            <a:ext cx="5642" cy="829616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78856" y="4803368"/>
            <a:ext cx="11865" cy="1913118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34050" y="-2079"/>
            <a:ext cx="35014" cy="199421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0" r="18852"/>
          <a:stretch/>
        </p:blipFill>
        <p:spPr>
          <a:xfrm>
            <a:off x="3547500" y="-719260"/>
            <a:ext cx="4314424" cy="34285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84171" y="2111875"/>
            <a:ext cx="3494315" cy="1088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проектных групп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4343" y="3900030"/>
            <a:ext cx="6140738" cy="152105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сами определяют периодичность встреч, распределяют роли внутри групп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1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2459329"/>
              </p:ext>
            </p:extLst>
          </p:nvPr>
        </p:nvGraphicFramePr>
        <p:xfrm>
          <a:off x="334328" y="-618185"/>
          <a:ext cx="11513712" cy="638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8" y="3677818"/>
            <a:ext cx="4482893" cy="27691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4856" y="321973"/>
            <a:ext cx="938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Представление результатов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12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541</TotalTime>
  <Words>220</Words>
  <Application>Microsoft Office PowerPoint</Application>
  <PresentationFormat>Произвольный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Повод для начала проектной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«Лучший способ изучить что-либо – это открыть самому». Дьёрдь Пойа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Лаборант-2</dc:creator>
  <cp:lastModifiedBy>Зам по МР</cp:lastModifiedBy>
  <cp:revision>35</cp:revision>
  <dcterms:created xsi:type="dcterms:W3CDTF">2018-03-19T06:13:11Z</dcterms:created>
  <dcterms:modified xsi:type="dcterms:W3CDTF">2019-10-17T14:31:09Z</dcterms:modified>
</cp:coreProperties>
</file>