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3" r:id="rId6"/>
    <p:sldId id="269" r:id="rId7"/>
    <p:sldId id="259" r:id="rId8"/>
    <p:sldId id="261" r:id="rId9"/>
    <p:sldId id="271" r:id="rId10"/>
    <p:sldId id="276" r:id="rId11"/>
    <p:sldId id="274" r:id="rId12"/>
    <p:sldId id="272" r:id="rId13"/>
    <p:sldId id="277" r:id="rId14"/>
    <p:sldId id="278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08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98B38-31C4-407A-8365-B785787995F3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9CACDA6-0AF5-4BE4-B447-BDCB3382EA1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образования», 2018 год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56F8F1-548A-4862-BC48-3352E289E564}" type="parTrans" cxnId="{26E4EA88-FF2E-4B76-BFB4-39C0FBF0DFD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B3F690-49F6-4B50-AD52-74D394702DE2}" type="sibTrans" cxnId="{26E4EA88-FF2E-4B76-BFB4-39C0FBF0DFD3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777B72-1129-45B3-83B2-D48CF8E28553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Мероприятие 1.2 «Разработка и распространение в системах среднего профессионального и высшего образования новых образовательных технологий, форм организации образовательного процесса»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2474A-FE59-4EB1-A216-8A23E1CC24DA}" type="parTrans" cxnId="{230A092B-AB5A-4854-9194-0F35ABBD143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679A77-8F1D-4457-A107-4AF9B82B4EFB}" type="sibTrans" cxnId="{230A092B-AB5A-4854-9194-0F35ABBD143B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C1C5D-8999-4D54-9BF9-8C552A2DAD7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Обновление модели и механизмов </a:t>
          </a:r>
          <a:b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подготовки кадров по программам СПО ТОП 50 </a:t>
          </a:r>
          <a:b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области ИКТ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33BE84-857A-49AE-A525-D5CE096307DB}" type="parTrans" cxnId="{6A390A64-23B0-4824-8BD8-ABA395F05AD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5F9884-6A21-43E8-B38E-AEAA540FE8DF}" type="sibTrans" cxnId="{6A390A64-23B0-4824-8BD8-ABA395F05AD9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22A3F4-4054-4B43-92A9-713B062FDB6F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ЯО: Программа модернизации системы профессионального образования Ярославской области на основе развития инновационной сети распространения лучших практик подготовки кадров  по перечню наиболее востребованных, новых и перспективных профессий и специальностей СПО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8CF05E-5AE4-4CDC-8CA3-9A1535925B37}" type="sibTrans" cxnId="{829C03EF-164A-49ED-A9A4-AB2E3AFACDB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4DE4C8-07B6-43E3-BD29-03C80AB2AEE8}" type="parTrans" cxnId="{829C03EF-164A-49ED-A9A4-AB2E3AFACDB4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7D1831-7C5B-45D4-94D8-12EF6FC87CA9}" type="pres">
      <dgm:prSet presAssocID="{EEF98B38-31C4-407A-8365-B785787995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A66ED-D8E2-4DD9-9037-1BC4D01CF46F}" type="pres">
      <dgm:prSet presAssocID="{C9CACDA6-0AF5-4BE4-B447-BDCB3382EA11}" presName="linNode" presStyleCnt="0"/>
      <dgm:spPr/>
    </dgm:pt>
    <dgm:pt modelId="{23B2B81E-07F4-4EB2-BAC2-B2462C53FC9A}" type="pres">
      <dgm:prSet presAssocID="{C9CACDA6-0AF5-4BE4-B447-BDCB3382EA11}" presName="parentText" presStyleLbl="node1" presStyleIdx="0" presStyleCnt="4" custScaleX="254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CB317-266D-4D80-A482-71826EB74884}" type="pres">
      <dgm:prSet presAssocID="{C7B3F690-49F6-4B50-AD52-74D394702DE2}" presName="sp" presStyleCnt="0"/>
      <dgm:spPr/>
    </dgm:pt>
    <dgm:pt modelId="{B1CCCBC2-2385-4E4C-A02A-3FA8306EE507}" type="pres">
      <dgm:prSet presAssocID="{E0777B72-1129-45B3-83B2-D48CF8E28553}" presName="linNode" presStyleCnt="0"/>
      <dgm:spPr/>
    </dgm:pt>
    <dgm:pt modelId="{3BEEF915-3E0C-4C2C-A930-9FA786A97200}" type="pres">
      <dgm:prSet presAssocID="{E0777B72-1129-45B3-83B2-D48CF8E28553}" presName="parentText" presStyleLbl="node1" presStyleIdx="1" presStyleCnt="4" custScaleX="254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F6B54-5B26-4C38-ADC5-0E6830AA74B7}" type="pres">
      <dgm:prSet presAssocID="{CC679A77-8F1D-4457-A107-4AF9B82B4EFB}" presName="sp" presStyleCnt="0"/>
      <dgm:spPr/>
    </dgm:pt>
    <dgm:pt modelId="{C1501419-8F36-4120-9A0E-8DF5DA56DA23}" type="pres">
      <dgm:prSet presAssocID="{E522A3F4-4054-4B43-92A9-713B062FDB6F}" presName="linNode" presStyleCnt="0"/>
      <dgm:spPr/>
    </dgm:pt>
    <dgm:pt modelId="{D1F99A24-5CE6-4AA0-97D9-FFDB74D07DB1}" type="pres">
      <dgm:prSet presAssocID="{E522A3F4-4054-4B43-92A9-713B062FDB6F}" presName="parentText" presStyleLbl="node1" presStyleIdx="2" presStyleCnt="4" custScaleX="254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EA2CC-6BE6-4FB4-8C14-ADBBCA440808}" type="pres">
      <dgm:prSet presAssocID="{158CF05E-5AE4-4CDC-8CA3-9A1535925B37}" presName="sp" presStyleCnt="0"/>
      <dgm:spPr/>
    </dgm:pt>
    <dgm:pt modelId="{C4911295-7E56-48C4-8281-4294927ED064}" type="pres">
      <dgm:prSet presAssocID="{C35C1C5D-8999-4D54-9BF9-8C552A2DAD7B}" presName="linNode" presStyleCnt="0"/>
      <dgm:spPr/>
    </dgm:pt>
    <dgm:pt modelId="{1DA7756A-BC7E-42F3-9468-3F86D9BCA1F5}" type="pres">
      <dgm:prSet presAssocID="{C35C1C5D-8999-4D54-9BF9-8C552A2DAD7B}" presName="parentText" presStyleLbl="node1" presStyleIdx="3" presStyleCnt="4" custScaleX="254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4EA88-FF2E-4B76-BFB4-39C0FBF0DFD3}" srcId="{EEF98B38-31C4-407A-8365-B785787995F3}" destId="{C9CACDA6-0AF5-4BE4-B447-BDCB3382EA11}" srcOrd="0" destOrd="0" parTransId="{8B56F8F1-548A-4862-BC48-3352E289E564}" sibTransId="{C7B3F690-49F6-4B50-AD52-74D394702DE2}"/>
    <dgm:cxn modelId="{AD3FBAE0-4A93-4435-A44D-0D07AA70A47A}" type="presOf" srcId="{C9CACDA6-0AF5-4BE4-B447-BDCB3382EA11}" destId="{23B2B81E-07F4-4EB2-BAC2-B2462C53FC9A}" srcOrd="0" destOrd="0" presId="urn:microsoft.com/office/officeart/2005/8/layout/vList5"/>
    <dgm:cxn modelId="{FFE0E4A8-A3F6-480F-A57C-2FDEC25FAAF2}" type="presOf" srcId="{C35C1C5D-8999-4D54-9BF9-8C552A2DAD7B}" destId="{1DA7756A-BC7E-42F3-9468-3F86D9BCA1F5}" srcOrd="0" destOrd="0" presId="urn:microsoft.com/office/officeart/2005/8/layout/vList5"/>
    <dgm:cxn modelId="{CB48560A-9DDF-4095-ABA6-E21782E87B49}" type="presOf" srcId="{EEF98B38-31C4-407A-8365-B785787995F3}" destId="{0F7D1831-7C5B-45D4-94D8-12EF6FC87CA9}" srcOrd="0" destOrd="0" presId="urn:microsoft.com/office/officeart/2005/8/layout/vList5"/>
    <dgm:cxn modelId="{230A092B-AB5A-4854-9194-0F35ABBD143B}" srcId="{EEF98B38-31C4-407A-8365-B785787995F3}" destId="{E0777B72-1129-45B3-83B2-D48CF8E28553}" srcOrd="1" destOrd="0" parTransId="{7D92474A-FE59-4EB1-A216-8A23E1CC24DA}" sibTransId="{CC679A77-8F1D-4457-A107-4AF9B82B4EFB}"/>
    <dgm:cxn modelId="{A0DD925A-B387-4022-805D-18AF8E58A971}" type="presOf" srcId="{E0777B72-1129-45B3-83B2-D48CF8E28553}" destId="{3BEEF915-3E0C-4C2C-A930-9FA786A97200}" srcOrd="0" destOrd="0" presId="urn:microsoft.com/office/officeart/2005/8/layout/vList5"/>
    <dgm:cxn modelId="{2C7D4399-914A-4FD9-99F2-E348E7BD03E0}" type="presOf" srcId="{E522A3F4-4054-4B43-92A9-713B062FDB6F}" destId="{D1F99A24-5CE6-4AA0-97D9-FFDB74D07DB1}" srcOrd="0" destOrd="0" presId="urn:microsoft.com/office/officeart/2005/8/layout/vList5"/>
    <dgm:cxn modelId="{829C03EF-164A-49ED-A9A4-AB2E3AFACDB4}" srcId="{EEF98B38-31C4-407A-8365-B785787995F3}" destId="{E522A3F4-4054-4B43-92A9-713B062FDB6F}" srcOrd="2" destOrd="0" parTransId="{8C4DE4C8-07B6-43E3-BD29-03C80AB2AEE8}" sibTransId="{158CF05E-5AE4-4CDC-8CA3-9A1535925B37}"/>
    <dgm:cxn modelId="{6A390A64-23B0-4824-8BD8-ABA395F05AD9}" srcId="{EEF98B38-31C4-407A-8365-B785787995F3}" destId="{C35C1C5D-8999-4D54-9BF9-8C552A2DAD7B}" srcOrd="3" destOrd="0" parTransId="{EC33BE84-857A-49AE-A525-D5CE096307DB}" sibTransId="{775F9884-6A21-43E8-B38E-AEAA540FE8DF}"/>
    <dgm:cxn modelId="{E0E9938F-49F7-4C3D-AB30-64D1559C8358}" type="presParOf" srcId="{0F7D1831-7C5B-45D4-94D8-12EF6FC87CA9}" destId="{961A66ED-D8E2-4DD9-9037-1BC4D01CF46F}" srcOrd="0" destOrd="0" presId="urn:microsoft.com/office/officeart/2005/8/layout/vList5"/>
    <dgm:cxn modelId="{FEF48466-B88C-49AD-8C2B-0DBAFB4E7DE2}" type="presParOf" srcId="{961A66ED-D8E2-4DD9-9037-1BC4D01CF46F}" destId="{23B2B81E-07F4-4EB2-BAC2-B2462C53FC9A}" srcOrd="0" destOrd="0" presId="urn:microsoft.com/office/officeart/2005/8/layout/vList5"/>
    <dgm:cxn modelId="{9573A141-E93E-4904-8797-7CD7DFD70147}" type="presParOf" srcId="{0F7D1831-7C5B-45D4-94D8-12EF6FC87CA9}" destId="{C58CB317-266D-4D80-A482-71826EB74884}" srcOrd="1" destOrd="0" presId="urn:microsoft.com/office/officeart/2005/8/layout/vList5"/>
    <dgm:cxn modelId="{046AEABB-D6FE-483F-BE51-EC69C229B653}" type="presParOf" srcId="{0F7D1831-7C5B-45D4-94D8-12EF6FC87CA9}" destId="{B1CCCBC2-2385-4E4C-A02A-3FA8306EE507}" srcOrd="2" destOrd="0" presId="urn:microsoft.com/office/officeart/2005/8/layout/vList5"/>
    <dgm:cxn modelId="{AA4A32A6-1B1D-4EA9-B922-C4390D8E7BE9}" type="presParOf" srcId="{B1CCCBC2-2385-4E4C-A02A-3FA8306EE507}" destId="{3BEEF915-3E0C-4C2C-A930-9FA786A97200}" srcOrd="0" destOrd="0" presId="urn:microsoft.com/office/officeart/2005/8/layout/vList5"/>
    <dgm:cxn modelId="{43D66218-5103-43C6-8927-E7FE17EB515F}" type="presParOf" srcId="{0F7D1831-7C5B-45D4-94D8-12EF6FC87CA9}" destId="{711F6B54-5B26-4C38-ADC5-0E6830AA74B7}" srcOrd="3" destOrd="0" presId="urn:microsoft.com/office/officeart/2005/8/layout/vList5"/>
    <dgm:cxn modelId="{3E4CE15F-0677-44ED-A14C-3B1C1BA9A237}" type="presParOf" srcId="{0F7D1831-7C5B-45D4-94D8-12EF6FC87CA9}" destId="{C1501419-8F36-4120-9A0E-8DF5DA56DA23}" srcOrd="4" destOrd="0" presId="urn:microsoft.com/office/officeart/2005/8/layout/vList5"/>
    <dgm:cxn modelId="{932EB7B1-1383-44E8-A8DC-C14602AEE2C2}" type="presParOf" srcId="{C1501419-8F36-4120-9A0E-8DF5DA56DA23}" destId="{D1F99A24-5CE6-4AA0-97D9-FFDB74D07DB1}" srcOrd="0" destOrd="0" presId="urn:microsoft.com/office/officeart/2005/8/layout/vList5"/>
    <dgm:cxn modelId="{8C14081A-6800-4826-B717-04CA9DA92ED7}" type="presParOf" srcId="{0F7D1831-7C5B-45D4-94D8-12EF6FC87CA9}" destId="{E7EEA2CC-6BE6-4FB4-8C14-ADBBCA440808}" srcOrd="5" destOrd="0" presId="urn:microsoft.com/office/officeart/2005/8/layout/vList5"/>
    <dgm:cxn modelId="{3D9C1894-9B2F-4E1A-B27F-DA555DF845F8}" type="presParOf" srcId="{0F7D1831-7C5B-45D4-94D8-12EF6FC87CA9}" destId="{C4911295-7E56-48C4-8281-4294927ED064}" srcOrd="6" destOrd="0" presId="urn:microsoft.com/office/officeart/2005/8/layout/vList5"/>
    <dgm:cxn modelId="{42F92C0E-4A9A-4EB4-9D39-9431CBFD4C2A}" type="presParOf" srcId="{C4911295-7E56-48C4-8281-4294927ED064}" destId="{1DA7756A-BC7E-42F3-9468-3F86D9BCA1F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0EC0E-1250-426C-96BA-C631D632581B}" type="doc">
      <dgm:prSet loTypeId="urn:microsoft.com/office/officeart/2005/8/layout/h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00EE90C-101D-47AA-8890-42E2F6148362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Обучающиеся по специальностям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C777CEE-3631-44AA-94F3-00C572931B1F}" type="parTrans" cxnId="{C7BCE96A-0A12-482D-AC83-ABE2A28274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57FDB85-AEFC-4555-836C-2351A8423861}" type="sibTrans" cxnId="{C7BCE96A-0A12-482D-AC83-ABE2A28274F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BC6A53-E412-4E61-94A8-1E3575C8CA0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09.02.07 Информационные системы и программирование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BF1A064-33EC-42FA-B9AC-AABF4347623B}" type="parTrans" cxnId="{30C42971-3C71-4481-99E6-53DE724F39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49D7548-061D-47FC-A131-10A4B170ED7C}" type="sibTrans" cxnId="{30C42971-3C71-4481-99E6-53DE724F39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810C8BD-09FB-4444-B883-B2B4C82EE1F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10.02.05 Обеспечение информационной безопасности автоматизированных систем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B05579-6361-4207-AE44-326A57F7C903}" type="parTrans" cxnId="{57F0593A-2598-4DB3-9921-3FB6D84E445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657980F-6226-4560-A316-7773E3DFF52A}" type="sibTrans" cxnId="{57F0593A-2598-4DB3-9921-3FB6D84E445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808A7C7-F29A-495E-8921-9C31B50485C2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Профессиональные образовательные организации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AB13499-84F7-4E7B-A8BC-C8B8A00A106A}" type="parTrans" cxnId="{4BB808B9-F1F5-4390-8BEC-3651C2A4E0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7012B5B-A988-45D8-8845-B5C54A5B70F0}" type="sibTrans" cxnId="{4BB808B9-F1F5-4390-8BEC-3651C2A4E04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E616DF2-ACCF-4B71-9A02-9740C5243E4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Ярославский градостроительный колледж – региональная площадка сетевого взаимодействия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7F68FA-1E2D-42F8-8486-F2E245B2C11D}" type="parTrans" cxnId="{75D92EAD-CA7B-48F0-9150-3A30605C670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5D9BE7-2E81-433F-81BA-19FE02B53564}" type="sibTrans" cxnId="{75D92EAD-CA7B-48F0-9150-3A30605C670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D48FC4D-7FD6-42C0-9515-1E85A4DC0CF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Ярославский промышленно-экономический колледж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B362ECC-C55A-4A6B-A099-25F6378B7ED9}" type="parTrans" cxnId="{229C82EA-4FAC-4B0F-8A81-CE52CE9EDA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2636ED-4F1D-425E-92B5-8681E85502D8}" type="sibTrans" cxnId="{229C82EA-4FAC-4B0F-8A81-CE52CE9EDA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D1BDC1A-948A-45F5-B910-8EB8B00F96FE}">
      <dgm:prSet phldrT="[Текст]"/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Предприятия-партнеры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5C94516-B83E-4561-928B-C7AE6035F2F0}" type="parTrans" cxnId="{22DD9D2F-D099-4FA3-B849-E4F3B65724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E53B3C6-0870-4AC6-8252-73E1F4D5F1EA}" type="sibTrans" cxnId="{22DD9D2F-D099-4FA3-B849-E4F3B657245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0938490-AEFD-4990-BFC7-E9C304C5CF9A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 ООО «Синто»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DA9CDD6-C727-4144-A056-0715521C04E7}" type="parTrans" cxnId="{DD5C7343-AB83-41B1-9D18-049A9C776A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FAF9FDB-D229-4381-AB4E-9AB9D04D3319}" type="sibTrans" cxnId="{DD5C7343-AB83-41B1-9D18-049A9C776A3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0FC30C7-D8E5-4F17-A7CC-482AE501ED7D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 ГБУ ЯО «Электронный регион»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006C3AD-ED1B-473B-B351-E405FF4EC21A}" type="parTrans" cxnId="{30E531BF-AB1A-4B93-95C1-AF581B24B96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949FE0-CD58-4CE2-B43B-19F0C6671908}" type="sibTrans" cxnId="{30E531BF-AB1A-4B93-95C1-AF581B24B96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7EEEC57-F209-4D58-96D3-5690C4700BB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09.02.06 Сетевое и системное администрирование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C01DF3D-88EB-4C17-AD8F-439FEC19F7D2}" type="parTrans" cxnId="{6DD61F6B-0B83-408C-8353-EFB4E2D28CD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049B5CA-6B72-4C95-A4EB-82B33C3B05DA}" type="sibTrans" cxnId="{6DD61F6B-0B83-408C-8353-EFB4E2D28CD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8A6EE1-BF4F-4996-91BF-A888DB95873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29.02.09 Печатное дело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77BEA53-CB55-4BFE-8655-289901E0B542}" type="parTrans" cxnId="{8E115B72-176A-42A7-993A-54D38551681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7BF8A6-7020-4B3B-93B1-8AD218F28EC3}" type="sibTrans" cxnId="{8E115B72-176A-42A7-993A-54D38551681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19B678F-4875-4A16-AA62-E24DEED911E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Ярославский автомеханический колледж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EF985A7-2EFD-457A-B97D-ED3C2EEFBBF6}" type="parTrans" cxnId="{7AF33860-648D-4A3D-A4B3-96D9D26D49A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8B6CFBF-4ABF-4EF1-B7F1-6E41B8A8618E}" type="sibTrans" cxnId="{7AF33860-648D-4A3D-A4B3-96D9D26D49A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ED47553-3C0C-406E-B30D-E8088614622A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Переславский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колледж им. А.Невского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539854A-7C76-4EE8-98E8-A423C26F4842}" type="parTrans" cxnId="{B54BFE6A-11BA-4A77-837A-D61436FD78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6162AF6-902A-4CAE-B816-F1D73E81D0BD}" type="sibTrans" cxnId="{B54BFE6A-11BA-4A77-837A-D61436FD78D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78BE6E-1A74-4D81-B08D-664D90FA2D7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Рыбинский полиграфический колледж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E4B457-E87D-4763-BEC7-162CB95B144B}" type="parTrans" cxnId="{20436D47-2092-475A-A5A6-FFD4ADB700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EB91B9C-078B-4BB0-9B8C-E4136D6D3199}" type="sibTrans" cxnId="{20436D47-2092-475A-A5A6-FFD4ADB700B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52DB25D-75F5-4322-AB71-3643E9ABBFB9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ООО «Стек-ИТ»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A09AA75-D8DF-40F1-9CA9-258729EEF841}" type="parTrans" cxnId="{633AE028-6363-4F80-9C3F-61CD13C7A51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CE8D84C-B97E-4503-BF59-C40221864DFF}" type="sibTrans" cxnId="{633AE028-6363-4F80-9C3F-61CD13C7A51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69F9B84-2F52-4B93-A78F-9E89AE958C54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ООО «Спектр-автоматика»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91FA75-3606-4CD2-BC70-D1411A3C58A9}" type="parTrans" cxnId="{14C26CD1-8B1E-4865-90DB-AFD4F8CE21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A51F302-43BF-488A-8A63-AB22087C53BC}" type="sibTrans" cxnId="{14C26CD1-8B1E-4865-90DB-AFD4F8CE21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1557F6-23D7-4C9D-9F26-A5BBD7433F24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833DDD-62B5-4EB4-8755-9C565C67A40C}" type="parTrans" cxnId="{8B0D6CB4-592B-41E9-9360-4C1FBAA65B2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3FEFE04-E2DF-41CB-AFDB-CF4BFEDA75C3}" type="sibTrans" cxnId="{8B0D6CB4-592B-41E9-9360-4C1FBAA65B2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36F20FC-144E-4C6D-834A-E4B24E2B105E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ООО «Галактика ИТ»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3694FAC-8507-40BF-B095-FE8D8769D6D9}" type="parTrans" cxnId="{D85ED3A1-0E5C-42E2-8B91-9D6AAF94B2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B1B689-2CEA-4631-A8E5-1DA089DD6EE2}" type="sibTrans" cxnId="{D85ED3A1-0E5C-42E2-8B91-9D6AAF94B2CF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17148E5-F057-4044-BAC7-82F1F80B5D1F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ООО «Д-Линк Трейд»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A1ED034-EC33-46D8-A5B4-F48E58E4F16E}" type="parTrans" cxnId="{D5BBEB82-D102-4A13-9525-3707B927AE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2505D1-268D-4030-A43B-971ED50370BD}" type="sibTrans" cxnId="{D5BBEB82-D102-4A13-9525-3707B927AE3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A19DA07-26D8-4928-9D2C-C6BC6A3A69F3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ООО «Компания Алан»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73C2F52-BA67-4806-BCF4-84AE6DB5EC02}" type="parTrans" cxnId="{85934D4A-F86D-4550-8DEC-7B4475E39E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9BF6C93-0FFE-4592-B454-08F2CBC8CEDD}" type="sibTrans" cxnId="{85934D4A-F86D-4550-8DEC-7B4475E39E6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980E70C-CEC6-4CB3-90B8-03A7D82637E7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Ярославский колледж индустрии питания</a:t>
          </a:r>
          <a:endParaRPr lang="ru-RU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5AB5F8-14FE-4A22-9F11-3D4988086799}" type="parTrans" cxnId="{C8B1C784-C7DC-414D-84E3-29B47E466B53}">
      <dgm:prSet/>
      <dgm:spPr/>
      <dgm:t>
        <a:bodyPr/>
        <a:lstStyle/>
        <a:p>
          <a:endParaRPr lang="ru-RU"/>
        </a:p>
      </dgm:t>
    </dgm:pt>
    <dgm:pt modelId="{FEE72C15-822F-4183-83CA-EB44B5873099}" type="sibTrans" cxnId="{C8B1C784-C7DC-414D-84E3-29B47E466B53}">
      <dgm:prSet/>
      <dgm:spPr/>
      <dgm:t>
        <a:bodyPr/>
        <a:lstStyle/>
        <a:p>
          <a:endParaRPr lang="ru-RU"/>
        </a:p>
      </dgm:t>
    </dgm:pt>
    <dgm:pt modelId="{3BE4BD0E-5071-4B20-B222-D776CC17CCD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ООО Компания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Лабмедиа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CFF2747-EA43-4FD8-8A3A-CAD1961AED8B}" type="parTrans" cxnId="{9895832D-1905-4DF8-875D-92C9E2F52952}">
      <dgm:prSet/>
      <dgm:spPr/>
      <dgm:t>
        <a:bodyPr/>
        <a:lstStyle/>
        <a:p>
          <a:endParaRPr lang="ru-RU"/>
        </a:p>
      </dgm:t>
    </dgm:pt>
    <dgm:pt modelId="{126D395F-4C7F-4DB6-B2F8-0C30537E5547}" type="sibTrans" cxnId="{9895832D-1905-4DF8-875D-92C9E2F52952}">
      <dgm:prSet/>
      <dgm:spPr/>
      <dgm:t>
        <a:bodyPr/>
        <a:lstStyle/>
        <a:p>
          <a:endParaRPr lang="ru-RU"/>
        </a:p>
      </dgm:t>
    </dgm:pt>
    <dgm:pt modelId="{CCFF8CBB-A4EB-4946-B0A8-887D5A34D1E2}" type="pres">
      <dgm:prSet presAssocID="{DD20EC0E-1250-426C-96BA-C631D63258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A3399B-45BC-4B15-A126-1471F13501C9}" type="pres">
      <dgm:prSet presAssocID="{B00EE90C-101D-47AA-8890-42E2F6148362}" presName="composite" presStyleCnt="0"/>
      <dgm:spPr/>
      <dgm:t>
        <a:bodyPr/>
        <a:lstStyle/>
        <a:p>
          <a:endParaRPr lang="ru-RU"/>
        </a:p>
      </dgm:t>
    </dgm:pt>
    <dgm:pt modelId="{DF78A0FD-B3A2-4197-898C-DFACBAFC5BB9}" type="pres">
      <dgm:prSet presAssocID="{B00EE90C-101D-47AA-8890-42E2F614836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B7BAD-65A9-4FA2-91F5-AC32F945921C}" type="pres">
      <dgm:prSet presAssocID="{B00EE90C-101D-47AA-8890-42E2F614836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36C91-F9D8-4FD4-B95B-E7143D4D7F38}" type="pres">
      <dgm:prSet presAssocID="{B57FDB85-AEFC-4555-836C-2351A8423861}" presName="space" presStyleCnt="0"/>
      <dgm:spPr/>
      <dgm:t>
        <a:bodyPr/>
        <a:lstStyle/>
        <a:p>
          <a:endParaRPr lang="ru-RU"/>
        </a:p>
      </dgm:t>
    </dgm:pt>
    <dgm:pt modelId="{4FCBCB86-497B-4959-8605-A0BF46B89402}" type="pres">
      <dgm:prSet presAssocID="{ED1BDC1A-948A-45F5-B910-8EB8B00F96FE}" presName="composite" presStyleCnt="0"/>
      <dgm:spPr/>
      <dgm:t>
        <a:bodyPr/>
        <a:lstStyle/>
        <a:p>
          <a:endParaRPr lang="ru-RU"/>
        </a:p>
      </dgm:t>
    </dgm:pt>
    <dgm:pt modelId="{73A11E16-28C6-4309-B823-ADCD062B4298}" type="pres">
      <dgm:prSet presAssocID="{ED1BDC1A-948A-45F5-B910-8EB8B00F96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484AB-BD86-4F99-A286-2FD690C7B0F0}" type="pres">
      <dgm:prSet presAssocID="{ED1BDC1A-948A-45F5-B910-8EB8B00F96FE}" presName="desTx" presStyleLbl="alignAccFollowNode1" presStyleIdx="1" presStyleCnt="3" custLinFactNeighborX="103" custLinFactNeighborY="-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3469D-4166-49B6-98F5-AA4389BB2826}" type="pres">
      <dgm:prSet presAssocID="{BE53B3C6-0870-4AC6-8252-73E1F4D5F1EA}" presName="space" presStyleCnt="0"/>
      <dgm:spPr/>
      <dgm:t>
        <a:bodyPr/>
        <a:lstStyle/>
        <a:p>
          <a:endParaRPr lang="ru-RU"/>
        </a:p>
      </dgm:t>
    </dgm:pt>
    <dgm:pt modelId="{42BAF3AD-10C8-42FA-9328-68310364B991}" type="pres">
      <dgm:prSet presAssocID="{5808A7C7-F29A-495E-8921-9C31B50485C2}" presName="composite" presStyleCnt="0"/>
      <dgm:spPr/>
      <dgm:t>
        <a:bodyPr/>
        <a:lstStyle/>
        <a:p>
          <a:endParaRPr lang="ru-RU"/>
        </a:p>
      </dgm:t>
    </dgm:pt>
    <dgm:pt modelId="{AEC850E2-AD11-439E-A021-9784E8A9E55D}" type="pres">
      <dgm:prSet presAssocID="{5808A7C7-F29A-495E-8921-9C31B50485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8D476-63CD-41AB-80C2-D0EEA874F8B7}" type="pres">
      <dgm:prSet presAssocID="{5808A7C7-F29A-495E-8921-9C31B50485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178B8D-27D1-4952-B361-DE2F662060DF}" type="presOf" srcId="{37EEEC57-F209-4D58-96D3-5690C4700BBD}" destId="{788B7BAD-65A9-4FA2-91F5-AC32F945921C}" srcOrd="0" destOrd="1" presId="urn:microsoft.com/office/officeart/2005/8/layout/hList1"/>
    <dgm:cxn modelId="{DD5C7343-AB83-41B1-9D18-049A9C776A38}" srcId="{ED1BDC1A-948A-45F5-B910-8EB8B00F96FE}" destId="{C0938490-AEFD-4990-BFC7-E9C304C5CF9A}" srcOrd="0" destOrd="0" parTransId="{8DA9CDD6-C727-4144-A056-0715521C04E7}" sibTransId="{AFAF9FDB-D229-4381-AB4E-9AB9D04D3319}"/>
    <dgm:cxn modelId="{A7291A50-07E9-468A-8E63-478267918371}" type="presOf" srcId="{5808A7C7-F29A-495E-8921-9C31B50485C2}" destId="{AEC850E2-AD11-439E-A021-9784E8A9E55D}" srcOrd="0" destOrd="0" presId="urn:microsoft.com/office/officeart/2005/8/layout/hList1"/>
    <dgm:cxn modelId="{39FEEEB9-D71D-4EC2-B61F-FFB292D26F9D}" type="presOf" srcId="{0778BE6E-1A74-4D81-B08D-664D90FA2D72}" destId="{6AD8D476-63CD-41AB-80C2-D0EEA874F8B7}" srcOrd="0" destOrd="4" presId="urn:microsoft.com/office/officeart/2005/8/layout/hList1"/>
    <dgm:cxn modelId="{36C59799-0CF0-4AFF-9801-725C9947F96F}" type="presOf" srcId="{6E616DF2-ACCF-4B71-9A02-9740C5243E44}" destId="{6AD8D476-63CD-41AB-80C2-D0EEA874F8B7}" srcOrd="0" destOrd="0" presId="urn:microsoft.com/office/officeart/2005/8/layout/hList1"/>
    <dgm:cxn modelId="{8B0D6CB4-592B-41E9-9360-4C1FBAA65B22}" srcId="{ED1BDC1A-948A-45F5-B910-8EB8B00F96FE}" destId="{661557F6-23D7-4C9D-9F26-A5BBD7433F24}" srcOrd="8" destOrd="0" parTransId="{C9833DDD-62B5-4EB4-8755-9C565C67A40C}" sibTransId="{53FEFE04-E2DF-41CB-AFDB-CF4BFEDA75C3}"/>
    <dgm:cxn modelId="{D60E09E2-13B3-4A3B-A793-4388289535C4}" type="presOf" srcId="{DD20EC0E-1250-426C-96BA-C631D632581B}" destId="{CCFF8CBB-A4EB-4946-B0A8-887D5A34D1E2}" srcOrd="0" destOrd="0" presId="urn:microsoft.com/office/officeart/2005/8/layout/hList1"/>
    <dgm:cxn modelId="{75D92EAD-CA7B-48F0-9150-3A30605C670D}" srcId="{5808A7C7-F29A-495E-8921-9C31B50485C2}" destId="{6E616DF2-ACCF-4B71-9A02-9740C5243E44}" srcOrd="0" destOrd="0" parTransId="{FC7F68FA-1E2D-42F8-8486-F2E245B2C11D}" sibTransId="{375D9BE7-2E81-433F-81BA-19FE02B53564}"/>
    <dgm:cxn modelId="{D5BBEB82-D102-4A13-9525-3707B927AE3E}" srcId="{ED1BDC1A-948A-45F5-B910-8EB8B00F96FE}" destId="{817148E5-F057-4044-BAC7-82F1F80B5D1F}" srcOrd="5" destOrd="0" parTransId="{9A1ED034-EC33-46D8-A5B4-F48E58E4F16E}" sibTransId="{C42505D1-268D-4030-A43B-971ED50370BD}"/>
    <dgm:cxn modelId="{E85DDE9C-B84F-4F9D-9400-6442DB3E0FB7}" type="presOf" srcId="{C19B678F-4875-4A16-AA62-E24DEED911E2}" destId="{6AD8D476-63CD-41AB-80C2-D0EEA874F8B7}" srcOrd="0" destOrd="2" presId="urn:microsoft.com/office/officeart/2005/8/layout/hList1"/>
    <dgm:cxn modelId="{C7BCE96A-0A12-482D-AC83-ABE2A28274F3}" srcId="{DD20EC0E-1250-426C-96BA-C631D632581B}" destId="{B00EE90C-101D-47AA-8890-42E2F6148362}" srcOrd="0" destOrd="0" parTransId="{1C777CEE-3631-44AA-94F3-00C572931B1F}" sibTransId="{B57FDB85-AEFC-4555-836C-2351A8423861}"/>
    <dgm:cxn modelId="{EAFEA6BF-59A9-4BD5-96F0-FB6532A89D22}" type="presOf" srcId="{0810C8BD-09FB-4444-B883-B2B4C82EE1F1}" destId="{788B7BAD-65A9-4FA2-91F5-AC32F945921C}" srcOrd="0" destOrd="2" presId="urn:microsoft.com/office/officeart/2005/8/layout/hList1"/>
    <dgm:cxn modelId="{C39DC895-CB4D-49B0-913E-928559482FBC}" type="presOf" srcId="{ED1BDC1A-948A-45F5-B910-8EB8B00F96FE}" destId="{73A11E16-28C6-4309-B823-ADCD062B4298}" srcOrd="0" destOrd="0" presId="urn:microsoft.com/office/officeart/2005/8/layout/hList1"/>
    <dgm:cxn modelId="{7AF33860-648D-4A3D-A4B3-96D9D26D49A4}" srcId="{5808A7C7-F29A-495E-8921-9C31B50485C2}" destId="{C19B678F-4875-4A16-AA62-E24DEED911E2}" srcOrd="2" destOrd="0" parTransId="{EEF985A7-2EFD-457A-B97D-ED3C2EEFBBF6}" sibTransId="{A8B6CFBF-4ABF-4EF1-B7F1-6E41B8A8618E}"/>
    <dgm:cxn modelId="{C8B1C784-C7DC-414D-84E3-29B47E466B53}" srcId="{5808A7C7-F29A-495E-8921-9C31B50485C2}" destId="{B980E70C-CEC6-4CB3-90B8-03A7D82637E7}" srcOrd="5" destOrd="0" parTransId="{775AB5F8-14FE-4A22-9F11-3D4988086799}" sibTransId="{FEE72C15-822F-4183-83CA-EB44B5873099}"/>
    <dgm:cxn modelId="{D71BB6E6-4970-4F92-98AF-F782769A15D7}" type="presOf" srcId="{036F20FC-144E-4C6D-834A-E4B24E2B105E}" destId="{69E484AB-BD86-4F99-A286-2FD690C7B0F0}" srcOrd="0" destOrd="4" presId="urn:microsoft.com/office/officeart/2005/8/layout/hList1"/>
    <dgm:cxn modelId="{0D929C8C-6353-43BF-8646-CFC3CD9AF6F9}" type="presOf" srcId="{8D48FC4D-7FD6-42C0-9515-1E85A4DC0CFD}" destId="{6AD8D476-63CD-41AB-80C2-D0EEA874F8B7}" srcOrd="0" destOrd="1" presId="urn:microsoft.com/office/officeart/2005/8/layout/hList1"/>
    <dgm:cxn modelId="{97345DA9-D2DA-44FA-8BBF-F2EE3793CA75}" type="presOf" srcId="{252DB25D-75F5-4322-AB71-3643E9ABBFB9}" destId="{69E484AB-BD86-4F99-A286-2FD690C7B0F0}" srcOrd="0" destOrd="2" presId="urn:microsoft.com/office/officeart/2005/8/layout/hList1"/>
    <dgm:cxn modelId="{30E531BF-AB1A-4B93-95C1-AF581B24B962}" srcId="{ED1BDC1A-948A-45F5-B910-8EB8B00F96FE}" destId="{F0FC30C7-D8E5-4F17-A7CC-482AE501ED7D}" srcOrd="1" destOrd="0" parTransId="{A006C3AD-ED1B-473B-B351-E405FF4EC21A}" sibTransId="{49949FE0-CD58-4CE2-B43B-19F0C6671908}"/>
    <dgm:cxn modelId="{4BA0300C-05BB-4B8D-A411-8C9340BAFD48}" type="presOf" srcId="{3BE4BD0E-5071-4B20-B222-D776CC17CCDB}" destId="{69E484AB-BD86-4F99-A286-2FD690C7B0F0}" srcOrd="0" destOrd="7" presId="urn:microsoft.com/office/officeart/2005/8/layout/hList1"/>
    <dgm:cxn modelId="{DB76DB37-263F-40C6-B105-94E95C3D258A}" type="presOf" srcId="{DA19DA07-26D8-4928-9D2C-C6BC6A3A69F3}" destId="{69E484AB-BD86-4F99-A286-2FD690C7B0F0}" srcOrd="0" destOrd="6" presId="urn:microsoft.com/office/officeart/2005/8/layout/hList1"/>
    <dgm:cxn modelId="{4159B19F-9762-48E2-98B1-31E8FA50790E}" type="presOf" srcId="{C0938490-AEFD-4990-BFC7-E9C304C5CF9A}" destId="{69E484AB-BD86-4F99-A286-2FD690C7B0F0}" srcOrd="0" destOrd="0" presId="urn:microsoft.com/office/officeart/2005/8/layout/hList1"/>
    <dgm:cxn modelId="{25A1C970-C08A-473A-B9F9-99AB5BEEADF5}" type="presOf" srcId="{84BC6A53-E412-4E61-94A8-1E3575C8CA0E}" destId="{788B7BAD-65A9-4FA2-91F5-AC32F945921C}" srcOrd="0" destOrd="0" presId="urn:microsoft.com/office/officeart/2005/8/layout/hList1"/>
    <dgm:cxn modelId="{B54BFE6A-11BA-4A77-837A-D61436FD78DE}" srcId="{5808A7C7-F29A-495E-8921-9C31B50485C2}" destId="{5ED47553-3C0C-406E-B30D-E8088614622A}" srcOrd="3" destOrd="0" parTransId="{1539854A-7C76-4EE8-98E8-A423C26F4842}" sibTransId="{E6162AF6-902A-4CAE-B816-F1D73E81D0BD}"/>
    <dgm:cxn modelId="{817C7232-B8D3-475A-8A53-06A27453F241}" type="presOf" srcId="{EC8A6EE1-BF4F-4996-91BF-A888DB95873D}" destId="{788B7BAD-65A9-4FA2-91F5-AC32F945921C}" srcOrd="0" destOrd="3" presId="urn:microsoft.com/office/officeart/2005/8/layout/hList1"/>
    <dgm:cxn modelId="{6DD61F6B-0B83-408C-8353-EFB4E2D28CDC}" srcId="{B00EE90C-101D-47AA-8890-42E2F6148362}" destId="{37EEEC57-F209-4D58-96D3-5690C4700BBD}" srcOrd="1" destOrd="0" parTransId="{4C01DF3D-88EB-4C17-AD8F-439FEC19F7D2}" sibTransId="{6049B5CA-6B72-4C95-A4EB-82B33C3B05DA}"/>
    <dgm:cxn modelId="{80018E7E-706C-481A-A0DA-D70566F55EFB}" type="presOf" srcId="{661557F6-23D7-4C9D-9F26-A5BBD7433F24}" destId="{69E484AB-BD86-4F99-A286-2FD690C7B0F0}" srcOrd="0" destOrd="8" presId="urn:microsoft.com/office/officeart/2005/8/layout/hList1"/>
    <dgm:cxn modelId="{229C82EA-4FAC-4B0F-8A81-CE52CE9EDAB8}" srcId="{5808A7C7-F29A-495E-8921-9C31B50485C2}" destId="{8D48FC4D-7FD6-42C0-9515-1E85A4DC0CFD}" srcOrd="1" destOrd="0" parTransId="{DB362ECC-C55A-4A6B-A099-25F6378B7ED9}" sibTransId="{EF2636ED-4F1D-425E-92B5-8681E85502D8}"/>
    <dgm:cxn modelId="{9895832D-1905-4DF8-875D-92C9E2F52952}" srcId="{ED1BDC1A-948A-45F5-B910-8EB8B00F96FE}" destId="{3BE4BD0E-5071-4B20-B222-D776CC17CCDB}" srcOrd="7" destOrd="0" parTransId="{BCFF2747-EA43-4FD8-8A3A-CAD1961AED8B}" sibTransId="{126D395F-4C7F-4DB6-B2F8-0C30537E5547}"/>
    <dgm:cxn modelId="{8E115B72-176A-42A7-993A-54D385516819}" srcId="{B00EE90C-101D-47AA-8890-42E2F6148362}" destId="{EC8A6EE1-BF4F-4996-91BF-A888DB95873D}" srcOrd="3" destOrd="0" parTransId="{D77BEA53-CB55-4BFE-8655-289901E0B542}" sibTransId="{997BF8A6-7020-4B3B-93B1-8AD218F28EC3}"/>
    <dgm:cxn modelId="{841F8461-03B3-4CFF-A987-8D0D47239701}" type="presOf" srcId="{B00EE90C-101D-47AA-8890-42E2F6148362}" destId="{DF78A0FD-B3A2-4197-898C-DFACBAFC5BB9}" srcOrd="0" destOrd="0" presId="urn:microsoft.com/office/officeart/2005/8/layout/hList1"/>
    <dgm:cxn modelId="{D85ED3A1-0E5C-42E2-8B91-9D6AAF94B2CF}" srcId="{ED1BDC1A-948A-45F5-B910-8EB8B00F96FE}" destId="{036F20FC-144E-4C6D-834A-E4B24E2B105E}" srcOrd="4" destOrd="0" parTransId="{73694FAC-8507-40BF-B095-FE8D8769D6D9}" sibTransId="{C6B1B689-2CEA-4631-A8E5-1DA089DD6EE2}"/>
    <dgm:cxn modelId="{4BB808B9-F1F5-4390-8BEC-3651C2A4E046}" srcId="{DD20EC0E-1250-426C-96BA-C631D632581B}" destId="{5808A7C7-F29A-495E-8921-9C31B50485C2}" srcOrd="2" destOrd="0" parTransId="{6AB13499-84F7-4E7B-A8BC-C8B8A00A106A}" sibTransId="{57012B5B-A988-45D8-8845-B5C54A5B70F0}"/>
    <dgm:cxn modelId="{B228B03B-B1B6-4147-B536-D8D4ED19A0F8}" type="presOf" srcId="{817148E5-F057-4044-BAC7-82F1F80B5D1F}" destId="{69E484AB-BD86-4F99-A286-2FD690C7B0F0}" srcOrd="0" destOrd="5" presId="urn:microsoft.com/office/officeart/2005/8/layout/hList1"/>
    <dgm:cxn modelId="{85934D4A-F86D-4550-8DEC-7B4475E39E66}" srcId="{ED1BDC1A-948A-45F5-B910-8EB8B00F96FE}" destId="{DA19DA07-26D8-4928-9D2C-C6BC6A3A69F3}" srcOrd="6" destOrd="0" parTransId="{973C2F52-BA67-4806-BCF4-84AE6DB5EC02}" sibTransId="{A9BF6C93-0FFE-4592-B454-08F2CBC8CEDD}"/>
    <dgm:cxn modelId="{633AE028-6363-4F80-9C3F-61CD13C7A518}" srcId="{ED1BDC1A-948A-45F5-B910-8EB8B00F96FE}" destId="{252DB25D-75F5-4322-AB71-3643E9ABBFB9}" srcOrd="2" destOrd="0" parTransId="{2A09AA75-D8DF-40F1-9CA9-258729EEF841}" sibTransId="{ECE8D84C-B97E-4503-BF59-C40221864DFF}"/>
    <dgm:cxn modelId="{B744CEFF-43A6-497D-A9C5-322696F7BE9C}" type="presOf" srcId="{769F9B84-2F52-4B93-A78F-9E89AE958C54}" destId="{69E484AB-BD86-4F99-A286-2FD690C7B0F0}" srcOrd="0" destOrd="3" presId="urn:microsoft.com/office/officeart/2005/8/layout/hList1"/>
    <dgm:cxn modelId="{DBC1DFBC-A38F-449E-9D94-F4BCD5785869}" type="presOf" srcId="{5ED47553-3C0C-406E-B30D-E8088614622A}" destId="{6AD8D476-63CD-41AB-80C2-D0EEA874F8B7}" srcOrd="0" destOrd="3" presId="urn:microsoft.com/office/officeart/2005/8/layout/hList1"/>
    <dgm:cxn modelId="{11EDAFD0-DAF7-4697-8023-E06D8656BD28}" type="presOf" srcId="{B980E70C-CEC6-4CB3-90B8-03A7D82637E7}" destId="{6AD8D476-63CD-41AB-80C2-D0EEA874F8B7}" srcOrd="0" destOrd="5" presId="urn:microsoft.com/office/officeart/2005/8/layout/hList1"/>
    <dgm:cxn modelId="{832AAEBD-B4E3-414D-89FC-9046866C2BE0}" type="presOf" srcId="{F0FC30C7-D8E5-4F17-A7CC-482AE501ED7D}" destId="{69E484AB-BD86-4F99-A286-2FD690C7B0F0}" srcOrd="0" destOrd="1" presId="urn:microsoft.com/office/officeart/2005/8/layout/hList1"/>
    <dgm:cxn modelId="{22DD9D2F-D099-4FA3-B849-E4F3B6572450}" srcId="{DD20EC0E-1250-426C-96BA-C631D632581B}" destId="{ED1BDC1A-948A-45F5-B910-8EB8B00F96FE}" srcOrd="1" destOrd="0" parTransId="{55C94516-B83E-4561-928B-C7AE6035F2F0}" sibTransId="{BE53B3C6-0870-4AC6-8252-73E1F4D5F1EA}"/>
    <dgm:cxn modelId="{14C26CD1-8B1E-4865-90DB-AFD4F8CE21D6}" srcId="{ED1BDC1A-948A-45F5-B910-8EB8B00F96FE}" destId="{769F9B84-2F52-4B93-A78F-9E89AE958C54}" srcOrd="3" destOrd="0" parTransId="{FD91FA75-3606-4CD2-BC70-D1411A3C58A9}" sibTransId="{9A51F302-43BF-488A-8A63-AB22087C53BC}"/>
    <dgm:cxn modelId="{30C42971-3C71-4481-99E6-53DE724F396A}" srcId="{B00EE90C-101D-47AA-8890-42E2F6148362}" destId="{84BC6A53-E412-4E61-94A8-1E3575C8CA0E}" srcOrd="0" destOrd="0" parTransId="{EBF1A064-33EC-42FA-B9AC-AABF4347623B}" sibTransId="{B49D7548-061D-47FC-A131-10A4B170ED7C}"/>
    <dgm:cxn modelId="{57F0593A-2598-4DB3-9921-3FB6D84E4455}" srcId="{B00EE90C-101D-47AA-8890-42E2F6148362}" destId="{0810C8BD-09FB-4444-B883-B2B4C82EE1F1}" srcOrd="2" destOrd="0" parTransId="{A3B05579-6361-4207-AE44-326A57F7C903}" sibTransId="{A657980F-6226-4560-A316-7773E3DFF52A}"/>
    <dgm:cxn modelId="{20436D47-2092-475A-A5A6-FFD4ADB700BD}" srcId="{5808A7C7-F29A-495E-8921-9C31B50485C2}" destId="{0778BE6E-1A74-4D81-B08D-664D90FA2D72}" srcOrd="4" destOrd="0" parTransId="{54E4B457-E87D-4763-BEC7-162CB95B144B}" sibTransId="{DEB91B9C-078B-4BB0-9B8C-E4136D6D3199}"/>
    <dgm:cxn modelId="{C0BF121E-E1CB-49D4-B350-1B4A8334247C}" type="presParOf" srcId="{CCFF8CBB-A4EB-4946-B0A8-887D5A34D1E2}" destId="{D2A3399B-45BC-4B15-A126-1471F13501C9}" srcOrd="0" destOrd="0" presId="urn:microsoft.com/office/officeart/2005/8/layout/hList1"/>
    <dgm:cxn modelId="{80BD987F-1ED7-44A2-A72F-ED7F899700BA}" type="presParOf" srcId="{D2A3399B-45BC-4B15-A126-1471F13501C9}" destId="{DF78A0FD-B3A2-4197-898C-DFACBAFC5BB9}" srcOrd="0" destOrd="0" presId="urn:microsoft.com/office/officeart/2005/8/layout/hList1"/>
    <dgm:cxn modelId="{196E6AB5-0874-445D-B433-54D7A8A26EA3}" type="presParOf" srcId="{D2A3399B-45BC-4B15-A126-1471F13501C9}" destId="{788B7BAD-65A9-4FA2-91F5-AC32F945921C}" srcOrd="1" destOrd="0" presId="urn:microsoft.com/office/officeart/2005/8/layout/hList1"/>
    <dgm:cxn modelId="{3CF020DD-6A0C-474B-8154-921655557DFE}" type="presParOf" srcId="{CCFF8CBB-A4EB-4946-B0A8-887D5A34D1E2}" destId="{36C36C91-F9D8-4FD4-B95B-E7143D4D7F38}" srcOrd="1" destOrd="0" presId="urn:microsoft.com/office/officeart/2005/8/layout/hList1"/>
    <dgm:cxn modelId="{B13A5B13-7CA3-4565-B897-D79F2E4E7E29}" type="presParOf" srcId="{CCFF8CBB-A4EB-4946-B0A8-887D5A34D1E2}" destId="{4FCBCB86-497B-4959-8605-A0BF46B89402}" srcOrd="2" destOrd="0" presId="urn:microsoft.com/office/officeart/2005/8/layout/hList1"/>
    <dgm:cxn modelId="{3175B3DD-1B49-4EE2-AE85-D03B595E22B3}" type="presParOf" srcId="{4FCBCB86-497B-4959-8605-A0BF46B89402}" destId="{73A11E16-28C6-4309-B823-ADCD062B4298}" srcOrd="0" destOrd="0" presId="urn:microsoft.com/office/officeart/2005/8/layout/hList1"/>
    <dgm:cxn modelId="{80C41EBD-22F4-4700-88FF-D9E9E13B77D0}" type="presParOf" srcId="{4FCBCB86-497B-4959-8605-A0BF46B89402}" destId="{69E484AB-BD86-4F99-A286-2FD690C7B0F0}" srcOrd="1" destOrd="0" presId="urn:microsoft.com/office/officeart/2005/8/layout/hList1"/>
    <dgm:cxn modelId="{FAA266DE-3280-475C-8715-69D716E22768}" type="presParOf" srcId="{CCFF8CBB-A4EB-4946-B0A8-887D5A34D1E2}" destId="{92A3469D-4166-49B6-98F5-AA4389BB2826}" srcOrd="3" destOrd="0" presId="urn:microsoft.com/office/officeart/2005/8/layout/hList1"/>
    <dgm:cxn modelId="{0DAF6E6E-3B7B-4BC8-9B4C-5910E36B4CA6}" type="presParOf" srcId="{CCFF8CBB-A4EB-4946-B0A8-887D5A34D1E2}" destId="{42BAF3AD-10C8-42FA-9328-68310364B991}" srcOrd="4" destOrd="0" presId="urn:microsoft.com/office/officeart/2005/8/layout/hList1"/>
    <dgm:cxn modelId="{4EE39A3D-1131-4B5E-A23B-4E1445A93B81}" type="presParOf" srcId="{42BAF3AD-10C8-42FA-9328-68310364B991}" destId="{AEC850E2-AD11-439E-A021-9784E8A9E55D}" srcOrd="0" destOrd="0" presId="urn:microsoft.com/office/officeart/2005/8/layout/hList1"/>
    <dgm:cxn modelId="{5821F8EC-67B6-42CE-9ADF-DFC2470DF7E7}" type="presParOf" srcId="{42BAF3AD-10C8-42FA-9328-68310364B991}" destId="{6AD8D476-63CD-41AB-80C2-D0EEA874F8B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2B81E-07F4-4EB2-BAC2-B2462C53FC9A}">
      <dsp:nvSpPr>
        <dsp:cNvPr id="0" name=""/>
        <dsp:cNvSpPr/>
      </dsp:nvSpPr>
      <dsp:spPr>
        <a:xfrm>
          <a:off x="388606" y="2494"/>
          <a:ext cx="8665350" cy="1199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программа «Развитие образования», 2018 год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177" y="61065"/>
        <a:ext cx="8548208" cy="1082698"/>
      </dsp:txXfrm>
    </dsp:sp>
    <dsp:sp modelId="{3BEEF915-3E0C-4C2C-A930-9FA786A97200}">
      <dsp:nvSpPr>
        <dsp:cNvPr id="0" name=""/>
        <dsp:cNvSpPr/>
      </dsp:nvSpPr>
      <dsp:spPr>
        <a:xfrm>
          <a:off x="388606" y="1262327"/>
          <a:ext cx="8665350" cy="119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Мероприятие 1.2 «Разработка и распространение в системах среднего профессионального и высшего образования новых образовательных технологий, форм организации образовательного процесса»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177" y="1320898"/>
        <a:ext cx="8548208" cy="1082698"/>
      </dsp:txXfrm>
    </dsp:sp>
    <dsp:sp modelId="{D1F99A24-5CE6-4AA0-97D9-FFDB74D07DB1}">
      <dsp:nvSpPr>
        <dsp:cNvPr id="0" name=""/>
        <dsp:cNvSpPr/>
      </dsp:nvSpPr>
      <dsp:spPr>
        <a:xfrm>
          <a:off x="388606" y="2522160"/>
          <a:ext cx="8665350" cy="1199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ЯО: Программа модернизации системы профессионального образования Ярославской области на основе развития инновационной сети распространения лучших практик подготовки кадров  по перечню наиболее востребованных, новых и перспективных профессий и специальностей СПО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177" y="2580731"/>
        <a:ext cx="8548208" cy="1082698"/>
      </dsp:txXfrm>
    </dsp:sp>
    <dsp:sp modelId="{1DA7756A-BC7E-42F3-9468-3F86D9BCA1F5}">
      <dsp:nvSpPr>
        <dsp:cNvPr id="0" name=""/>
        <dsp:cNvSpPr/>
      </dsp:nvSpPr>
      <dsp:spPr>
        <a:xfrm>
          <a:off x="388606" y="3781992"/>
          <a:ext cx="8665350" cy="119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Обновление модели и механизмов </a:t>
          </a:r>
          <a:b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подготовки кадров по программам СПО ТОП 50 </a:t>
          </a:r>
          <a:b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области ИКТ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7177" y="3840563"/>
        <a:ext cx="8548208" cy="1082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8A0FD-B3A2-4197-898C-DFACBAFC5BB9}">
      <dsp:nvSpPr>
        <dsp:cNvPr id="0" name=""/>
        <dsp:cNvSpPr/>
      </dsp:nvSpPr>
      <dsp:spPr>
        <a:xfrm>
          <a:off x="2745" y="120848"/>
          <a:ext cx="2676672" cy="7651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Обучающиеся по специальностям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5" y="120848"/>
        <a:ext cx="2676672" cy="765138"/>
      </dsp:txXfrm>
    </dsp:sp>
    <dsp:sp modelId="{788B7BAD-65A9-4FA2-91F5-AC32F945921C}">
      <dsp:nvSpPr>
        <dsp:cNvPr id="0" name=""/>
        <dsp:cNvSpPr/>
      </dsp:nvSpPr>
      <dsp:spPr>
        <a:xfrm>
          <a:off x="2745" y="885987"/>
          <a:ext cx="2676672" cy="42273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09.02.07 Информационные системы и программирование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09.02.06 Сетевое и системное администрирование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10.02.05 Обеспечение информационной безопасности автоматизированных систем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29.02.09 Печатное дело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5" y="885987"/>
        <a:ext cx="2676672" cy="4227300"/>
      </dsp:txXfrm>
    </dsp:sp>
    <dsp:sp modelId="{73A11E16-28C6-4309-B823-ADCD062B4298}">
      <dsp:nvSpPr>
        <dsp:cNvPr id="0" name=""/>
        <dsp:cNvSpPr/>
      </dsp:nvSpPr>
      <dsp:spPr>
        <a:xfrm>
          <a:off x="3054151" y="120848"/>
          <a:ext cx="2676672" cy="7651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Предприятия-партнеры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4151" y="120848"/>
        <a:ext cx="2676672" cy="765138"/>
      </dsp:txXfrm>
    </dsp:sp>
    <dsp:sp modelId="{69E484AB-BD86-4F99-A286-2FD690C7B0F0}">
      <dsp:nvSpPr>
        <dsp:cNvPr id="0" name=""/>
        <dsp:cNvSpPr/>
      </dsp:nvSpPr>
      <dsp:spPr>
        <a:xfrm>
          <a:off x="3056908" y="857368"/>
          <a:ext cx="2676672" cy="422730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 ООО «Синто»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 ГБУ ЯО «Электронный регион»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ООО «Стек-ИТ»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ООО «Спектр-автоматика»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ООО «Галактика ИТ»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ООО «Д-Линк Трейд»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ООО «Компания Алан»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ООО Компания 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Лабмедиа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56908" y="857368"/>
        <a:ext cx="2676672" cy="4227300"/>
      </dsp:txXfrm>
    </dsp:sp>
    <dsp:sp modelId="{AEC850E2-AD11-439E-A021-9784E8A9E55D}">
      <dsp:nvSpPr>
        <dsp:cNvPr id="0" name=""/>
        <dsp:cNvSpPr/>
      </dsp:nvSpPr>
      <dsp:spPr>
        <a:xfrm>
          <a:off x="6105558" y="120848"/>
          <a:ext cx="2676672" cy="7651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Профессиональные образовательные организации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05558" y="120848"/>
        <a:ext cx="2676672" cy="765138"/>
      </dsp:txXfrm>
    </dsp:sp>
    <dsp:sp modelId="{6AD8D476-63CD-41AB-80C2-D0EEA874F8B7}">
      <dsp:nvSpPr>
        <dsp:cNvPr id="0" name=""/>
        <dsp:cNvSpPr/>
      </dsp:nvSpPr>
      <dsp:spPr>
        <a:xfrm>
          <a:off x="6105558" y="885987"/>
          <a:ext cx="2676672" cy="42273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Ярославский градостроительный колледж – региональная площадка сетевого взаимодействия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Ярославский промышленно-экономический колледж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Ярославский автомеханический колледж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Переславский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колледж им. А.Невского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Рыбинский полиграфический колледж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Ярославский колледж индустрии питания</a:t>
          </a:r>
          <a:endParaRPr lang="ru-RU" sz="1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5558" y="885987"/>
        <a:ext cx="2676672" cy="4227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53F92-95F6-477C-887A-B1F4F7A856B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CBF17-9E6B-44F7-869E-92D2407B7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4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9FA1D-3420-492C-A7E2-4C102AEFE72A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B057-C1C3-4B29-8877-42D1F07734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1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08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8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4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Прямоугольник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Прямоугольник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Прямоугольник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251111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0743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4613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704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5072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941420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01412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7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562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71955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97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209193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87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15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31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97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19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74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1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17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31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9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91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23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90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88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83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888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95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8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9721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01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005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1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1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0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9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6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8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F091-534E-4556-8CB9-380E698C21E8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A669-A4DF-438E-B01E-72E824DEA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4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5313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ECF77460-9202-4718-B65A-1D140E85D0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21.10.2019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D3616FCC-B8A2-4584-AD77-D0EF5BABB3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0958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7634-48AD-48AF-AECF-515C57B7989C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5564-301C-4A80-ADDB-1C7EBD0E2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7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microsoft.com/office/2007/relationships/hdphoto" Target="../media/hdphoto1.wdp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91429"/>
            <a:ext cx="9144000" cy="2559937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Segoe"/>
                <a:cs typeface="Times New Roman" panose="02020603050405020304" pitchFamily="18" charset="0"/>
              </a:rPr>
              <a:t>Сетевое взаимодействие</a:t>
            </a:r>
            <a:br>
              <a:rPr lang="ru-RU" sz="4400" b="1" i="1" dirty="0" smtClean="0">
                <a:solidFill>
                  <a:srgbClr val="002060"/>
                </a:solidFill>
                <a:latin typeface="Segoe"/>
                <a:cs typeface="Times New Roman" panose="02020603050405020304" pitchFamily="18" charset="0"/>
              </a:rPr>
            </a:br>
            <a:r>
              <a:rPr lang="ru-RU" sz="4400" b="1" i="1" dirty="0" smtClean="0">
                <a:solidFill>
                  <a:srgbClr val="002060"/>
                </a:solidFill>
                <a:latin typeface="Segoe"/>
                <a:cs typeface="Times New Roman" panose="02020603050405020304" pitchFamily="18" charset="0"/>
              </a:rPr>
              <a:t>ПОО как ресурс повышения квалификации преподавателей</a:t>
            </a:r>
            <a:endParaRPr lang="ru-RU" sz="4400" b="1" i="1" dirty="0">
              <a:solidFill>
                <a:srgbClr val="002060"/>
              </a:solidFill>
              <a:latin typeface="Segoe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8426" y="4634827"/>
            <a:ext cx="10933471" cy="1647988"/>
          </a:xfrm>
        </p:spPr>
        <p:txBody>
          <a:bodyPr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76000"/>
            </a:pPr>
            <a:r>
              <a:rPr lang="ru-RU" sz="1600" b="1" dirty="0">
                <a:solidFill>
                  <a:srgbClr val="242852"/>
                </a:solidFill>
                <a:latin typeface="Cambria" panose="02040503050406030204" pitchFamily="18" charset="0"/>
                <a:ea typeface="+mj-ea"/>
                <a:cs typeface="+mj-cs"/>
              </a:rPr>
              <a:t>Кулезнева Ирина Николаевна</a:t>
            </a:r>
            <a:r>
              <a:rPr lang="ru-RU" sz="1600" b="1" dirty="0" smtClean="0">
                <a:solidFill>
                  <a:srgbClr val="242852"/>
                </a:solidFill>
                <a:latin typeface="Cambria" panose="02040503050406030204" pitchFamily="18" charset="0"/>
                <a:ea typeface="+mj-ea"/>
                <a:cs typeface="+mj-cs"/>
              </a:rPr>
              <a:t>,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76000"/>
            </a:pPr>
            <a:r>
              <a:rPr lang="ru-RU" sz="1600" b="1" dirty="0" smtClean="0">
                <a:solidFill>
                  <a:srgbClr val="242852"/>
                </a:solidFill>
                <a:latin typeface="Cambria" panose="02040503050406030204" pitchFamily="18" charset="0"/>
                <a:ea typeface="+mj-ea"/>
                <a:cs typeface="+mj-cs"/>
              </a:rPr>
              <a:t> заместитель директора по УВР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76000"/>
            </a:pPr>
            <a:r>
              <a:rPr lang="ru-RU" sz="1600" b="1" dirty="0" smtClean="0">
                <a:solidFill>
                  <a:srgbClr val="242852"/>
                </a:solidFill>
                <a:latin typeface="Cambria" panose="02040503050406030204" pitchFamily="18" charset="0"/>
                <a:ea typeface="+mj-ea"/>
                <a:cs typeface="+mj-cs"/>
              </a:rPr>
              <a:t>ГПОУ ЯО Ярославского 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76000"/>
            </a:pPr>
            <a:r>
              <a:rPr lang="ru-RU" sz="1600" b="1" dirty="0" smtClean="0">
                <a:solidFill>
                  <a:srgbClr val="242852"/>
                </a:solidFill>
                <a:latin typeface="Cambria" panose="02040503050406030204" pitchFamily="18" charset="0"/>
                <a:ea typeface="+mj-ea"/>
                <a:cs typeface="+mj-cs"/>
              </a:rPr>
              <a:t>градостроительного колледжа,</a:t>
            </a:r>
          </a:p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4A66AC"/>
              </a:buClr>
              <a:buSzPct val="76000"/>
            </a:pPr>
            <a:r>
              <a:rPr lang="ru-RU" sz="1600" b="1" dirty="0" smtClean="0">
                <a:solidFill>
                  <a:srgbClr val="242852"/>
                </a:solidFill>
                <a:latin typeface="Cambria" panose="02040503050406030204" pitchFamily="18" charset="0"/>
                <a:ea typeface="+mj-ea"/>
                <a:cs typeface="+mj-cs"/>
              </a:rPr>
              <a:t>кандидат педагогических наук </a:t>
            </a:r>
            <a:endParaRPr lang="ru-RU" sz="1600" dirty="0">
              <a:solidFill>
                <a:srgbClr val="242852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70955" y="4498261"/>
            <a:ext cx="434094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1500"/>
            <a:ext cx="12192000" cy="141755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Segoe"/>
                <a:ea typeface="Times New Roman" panose="02020603050405020304" pitchFamily="18" charset="0"/>
              </a:rPr>
              <a:t>Сетевые </a:t>
            </a:r>
            <a:r>
              <a:rPr lang="ru-RU" sz="3200" b="1" i="1" dirty="0" err="1">
                <a:solidFill>
                  <a:srgbClr val="002060"/>
                </a:solidFill>
                <a:latin typeface="Segoe"/>
                <a:ea typeface="Times New Roman" panose="02020603050405020304" pitchFamily="18" charset="0"/>
              </a:rPr>
              <a:t>учебно</a:t>
            </a:r>
            <a:r>
              <a:rPr lang="ru-RU" sz="3200" b="1" i="1" dirty="0">
                <a:solidFill>
                  <a:srgbClr val="002060"/>
                </a:solidFill>
                <a:latin typeface="Segoe"/>
                <a:ea typeface="Times New Roman" panose="02020603050405020304" pitchFamily="18" charset="0"/>
              </a:rPr>
              <a:t> – методические </a:t>
            </a:r>
            <a:r>
              <a:rPr lang="ru-RU" sz="3200" b="1" i="1" dirty="0" smtClean="0">
                <a:solidFill>
                  <a:srgbClr val="002060"/>
                </a:solidFill>
                <a:latin typeface="Segoe"/>
                <a:ea typeface="Times New Roman" panose="02020603050405020304" pitchFamily="18" charset="0"/>
              </a:rPr>
              <a:t>комиссии</a:t>
            </a:r>
            <a:endParaRPr lang="ru-RU" sz="3100" i="1" dirty="0">
              <a:solidFill>
                <a:srgbClr val="002060"/>
              </a:solidFill>
              <a:latin typeface="Sego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92" y="1892968"/>
            <a:ext cx="3800772" cy="44925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ОПОП;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реализации; 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освоения сетевых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перечни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учебно-методических ресурсов, необходимых для реализации сетевых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программ; 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первичная экспертиза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учебно-методических материалов.</a:t>
            </a:r>
            <a:endParaRPr lang="ru-RU" sz="2400" dirty="0"/>
          </a:p>
        </p:txBody>
      </p:sp>
      <p:pic>
        <p:nvPicPr>
          <p:cNvPr id="1026" name="Picture 2" descr="https://sun9-55.userapi.com/c846124/v846124876/4c17d/bVyrafX6sT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864" y="2058035"/>
            <a:ext cx="3034605" cy="2216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p.userapi.com/c830708/v830708435/f0f48/4rr33ys-A2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0303" y="2021924"/>
            <a:ext cx="4819089" cy="234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.userapi.com/c845421/v845421876/4d99e/B8c44BMzCII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1250" y="4274721"/>
            <a:ext cx="4480247" cy="1882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0.userapi.com/c849028/v849028804/88086/0swABLMXT6U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90438" y="4364273"/>
            <a:ext cx="3508954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Segoe"/>
              </a:rPr>
              <a:t>Спасибо за внимание</a:t>
            </a:r>
            <a:endParaRPr lang="ru-RU" i="1" dirty="0">
              <a:solidFill>
                <a:srgbClr val="002060"/>
              </a:solidFill>
              <a:latin typeface="Segoe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5853" y="1299411"/>
            <a:ext cx="10876547" cy="495701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75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520" y="197849"/>
            <a:ext cx="5029200" cy="748013"/>
          </a:xfrm>
        </p:spPr>
        <p:txBody>
          <a:bodyPr/>
          <a:lstStyle/>
          <a:p>
            <a:pPr algn="ctr"/>
            <a:r>
              <a:rPr lang="ru-RU" b="1" i="1" dirty="0" smtClean="0">
                <a:latin typeface="Segoe"/>
              </a:rPr>
              <a:t>Проект</a:t>
            </a:r>
            <a:endParaRPr lang="ru-RU" b="1" i="1" dirty="0">
              <a:latin typeface="Segoe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37206481"/>
              </p:ext>
            </p:extLst>
          </p:nvPr>
        </p:nvGraphicFramePr>
        <p:xfrm>
          <a:off x="68460" y="1257173"/>
          <a:ext cx="944256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ÐÐ°ÑÑÐ¸Ð½ÐºÐ¸ Ð¿Ð¾ Ð·Ð°Ð¿ÑÐ¾ÑÑ Ð»Ð¾Ð³Ð¾ÑÐ¸Ð¿ Ð¸ÑÐ¾ ÑÑÐ¾ÑÐ»Ð°Ð²Ð»Ñ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024" y="1387231"/>
            <a:ext cx="977721" cy="9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2151" y="1394899"/>
            <a:ext cx="1021080" cy="1142783"/>
          </a:xfrm>
          <a:prstGeom prst="rect">
            <a:avLst/>
          </a:prstGeom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0974" y="2615767"/>
            <a:ext cx="2562257" cy="5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yaravtomeh.edu.yar.ru/logo8_siniy_w237_h14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873" y="3357973"/>
            <a:ext cx="1307865" cy="11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ollege-nevskogo.edu.yar.ru/im_a_2png_w273_h17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8889" y="3361923"/>
            <a:ext cx="1068705" cy="10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22" y="5262617"/>
            <a:ext cx="1977557" cy="8632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595" y="4695750"/>
            <a:ext cx="2418970" cy="4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679" y="173178"/>
            <a:ext cx="4968241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Segoe"/>
              </a:rPr>
              <a:t>Участники сетевого</a:t>
            </a:r>
            <a:br>
              <a:rPr lang="ru-RU" sz="3200" b="1" i="1" dirty="0" smtClean="0">
                <a:solidFill>
                  <a:srgbClr val="002060"/>
                </a:solidFill>
                <a:latin typeface="Segoe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Segoe"/>
              </a:rPr>
              <a:t>объединения</a:t>
            </a:r>
            <a:endParaRPr lang="ru-RU" sz="3200" b="1" i="1" dirty="0">
              <a:solidFill>
                <a:srgbClr val="002060"/>
              </a:solidFill>
              <a:latin typeface="Segoe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9703785"/>
              </p:ext>
            </p:extLst>
          </p:nvPr>
        </p:nvGraphicFramePr>
        <p:xfrm>
          <a:off x="480944" y="1163778"/>
          <a:ext cx="8784976" cy="523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ÐÐ°ÑÑÐ¸Ð½ÐºÐ¸ Ð¿Ð¾ Ð·Ð°Ð¿ÑÐ¾ÑÑ Ð»Ð¾Ð³Ð¾ÑÐ¸Ð¿ Ð¸ÑÐ¾ ÑÑÐ¾ÑÐ»Ð°Ð²Ð»Ñ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1024" y="1387231"/>
            <a:ext cx="977721" cy="97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3849" y="1414993"/>
            <a:ext cx="1021080" cy="1142783"/>
          </a:xfrm>
          <a:prstGeom prst="rect">
            <a:avLst/>
          </a:prstGeom>
        </p:spPr>
      </p:pic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0974" y="2615767"/>
            <a:ext cx="2562257" cy="5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yaravtomeh.edu.yar.ru/logo8_siniy_w237_h14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873" y="3357973"/>
            <a:ext cx="1307865" cy="11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college-nevskogo.edu.yar.ru/im_a_2png_w273_h17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9691" y="3382435"/>
            <a:ext cx="1068705" cy="106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822" y="5262617"/>
            <a:ext cx="1977557" cy="8632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595" y="4695750"/>
            <a:ext cx="2418970" cy="4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5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6473" y="1451608"/>
            <a:ext cx="6266247" cy="2474976"/>
          </a:xfrm>
          <a:prstGeom prst="roundRect">
            <a:avLst>
              <a:gd name="adj" fmla="val 8785"/>
            </a:avLst>
          </a:prstGeom>
          <a:ln>
            <a:solidFill>
              <a:srgbClr val="0000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и методика подготовки кадров с учетом стандартов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Компетенции: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и системное администрирование,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Программные решения для бизнеса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Веб-дизайн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разработка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обучения: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Межрегиональный центр компетенций - Казанский техникум информационных технологий и связи,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Уральский радиотехнический колледж им. А.С. Попова, 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Колледж предпринимательства № 11, г. Москва,</a:t>
            </a: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ОГБПОУ "Томский техникум информационных технологий"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слушателей: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человек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6474" y="4094952"/>
            <a:ext cx="3260300" cy="2072656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 Агентство развития профессиональных сообществ и  рабочих кадров «Молодые профессионалы»</a:t>
            </a:r>
          </a:p>
          <a:p>
            <a:pPr algn="ctr"/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дополнительной профессиональной программе Эксперт чемпионата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Ворлдскиллс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 (очная форма с применением дистанционных образовательных технологий),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01-02.10.2018 , 25.10-26.10.2018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слушателей: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69571" y="4094952"/>
            <a:ext cx="2830799" cy="2072656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повышения квалификации «Перспективные технологии и методики  проведения демонстрационного экзамена в условиях реализации ФГОС по ТОП-50» (ГАПОУ Межрегиональный центр компетенций - Казанский техникум информационных технологий и связи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24.11-31.12.2018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Кол-во слушателей: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человек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033297" y="134144"/>
            <a:ext cx="5330160" cy="990600"/>
          </a:xfrm>
        </p:spPr>
        <p:txBody>
          <a:bodyPr>
            <a:normAutofit/>
          </a:bodyPr>
          <a:lstStyle/>
          <a:p>
            <a:pPr algn="ctr"/>
            <a:r>
              <a:rPr lang="ru-RU" sz="2700" b="1" i="1" dirty="0" smtClean="0">
                <a:solidFill>
                  <a:srgbClr val="002060"/>
                </a:solidFill>
                <a:latin typeface="Segoe"/>
              </a:rPr>
              <a:t>Повышение квалификации участников сети</a:t>
            </a:r>
            <a:endParaRPr lang="ru-RU" sz="2700" b="1" i="1" dirty="0">
              <a:solidFill>
                <a:srgbClr val="002060"/>
              </a:solidFill>
              <a:latin typeface="Segoe"/>
            </a:endParaRPr>
          </a:p>
        </p:txBody>
      </p:sp>
      <p:pic>
        <p:nvPicPr>
          <p:cNvPr id="23" name="Picture 16" descr="https://pp.userapi.com/c830408/v830408715/17f664/F_kfa-jPyA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4310" y="1289060"/>
            <a:ext cx="2329349" cy="3019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pp.userapi.com/c849028/v849028310/66ce5/Pi8pWjLK9Z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179" y="1276928"/>
            <a:ext cx="2186715" cy="2915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pp.userapi.com/c830309/v830309310/18c138/0Fu8IP-Ydg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304" y="1289060"/>
            <a:ext cx="2197696" cy="2930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pp.userapi.com/c848528/v848528436/a3f8c/72yw6CEFv2I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0465" y="4036312"/>
            <a:ext cx="2842768" cy="2241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pp.userapi.com/c852024/v852024359/19718/0yJU8Lf69WI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6469665" y="4011504"/>
            <a:ext cx="3349491" cy="2265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4048" y="128138"/>
            <a:ext cx="498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ru-RU" sz="2700" b="1" i="1" dirty="0" smtClean="0">
                <a:solidFill>
                  <a:srgbClr val="002060"/>
                </a:solidFill>
                <a:latin typeface="Segoe"/>
                <a:ea typeface="+mj-ea"/>
                <a:cs typeface="+mj-cs"/>
              </a:rPr>
              <a:t>Сотрудничество </a:t>
            </a:r>
          </a:p>
          <a:p>
            <a:pPr algn="ctr" defTabSz="609585"/>
            <a:r>
              <a:rPr lang="ru-RU" sz="2700" b="1" i="1" dirty="0" smtClean="0">
                <a:solidFill>
                  <a:srgbClr val="002060"/>
                </a:solidFill>
                <a:latin typeface="Segoe"/>
                <a:ea typeface="+mj-ea"/>
                <a:cs typeface="+mj-cs"/>
              </a:rPr>
              <a:t>с </a:t>
            </a:r>
            <a:r>
              <a:rPr lang="ru-RU" sz="2700" b="1" i="1" dirty="0">
                <a:solidFill>
                  <a:srgbClr val="002060"/>
                </a:solidFill>
                <a:latin typeface="Segoe"/>
                <a:ea typeface="+mj-ea"/>
                <a:cs typeface="+mj-cs"/>
              </a:rPr>
              <a:t>работодателями</a:t>
            </a:r>
          </a:p>
        </p:txBody>
      </p:sp>
      <p:pic>
        <p:nvPicPr>
          <p:cNvPr id="3074" name="Picture 2" descr="https://pp.userapi.com/c846018/v846018286/1437b7/Dk4aRJT-83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911" y="1139503"/>
            <a:ext cx="4038536" cy="268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6018/v846018286/1437f3/BHJQpShvBO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728" y="3750483"/>
            <a:ext cx="3944833" cy="2616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846018/v846018286/1437fd/nQb5kpri8rI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5222" y="1093781"/>
            <a:ext cx="3698009" cy="271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99793" y="1239521"/>
            <a:ext cx="4481935" cy="5078728"/>
          </a:xfrm>
          <a:prstGeom prst="roundRect">
            <a:avLst>
              <a:gd name="adj" fmla="val 814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ЯО «Электронный регион»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Компания Алан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«Галактика информационных технологий»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«Стек-ИТ»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«Д-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Трейд»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Компания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Лабмедиа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«Спектр-Автоматика»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«МТС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«Промсвязьбанк»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НПО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«ГК «Диалог»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Мираполис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ИП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Жилкина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Оргтехсервис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Компания «Вектор»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«Арктика»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Деомера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«ТСС»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«Оптические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телекоммуникации (ОПТЕЛ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«ЭЛЕКТРОНИК»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Лабстенд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«Сбербанк»</a:t>
            </a:r>
          </a:p>
        </p:txBody>
      </p:sp>
      <p:pic>
        <p:nvPicPr>
          <p:cNvPr id="1026" name="Picture 2" descr="https://sun9-30.userapi.com/c846018/v846018286/1437c1/OonTLE9rK8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45222" y="3678752"/>
            <a:ext cx="3691192" cy="2611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0688" y="1347420"/>
            <a:ext cx="5996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программ подготовки специалистов среднего звена с использование электронного обучения и дистанционных образовательных технологий – 24 чел.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повышения квалификации преподавателей ПОО по проведению демонстрационного экзамена – 12 чел.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Актуальные подходы к реализации ППССЗ по ТОП-50 – 10 чел.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2" y="3676092"/>
            <a:ext cx="2011680" cy="27894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459" y="3775509"/>
            <a:ext cx="1836550" cy="250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0176" y="3775509"/>
            <a:ext cx="1925913" cy="26409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0688" y="3762055"/>
            <a:ext cx="1944624" cy="252901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92951" y="3765525"/>
            <a:ext cx="1944624" cy="252901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22536" y="3765524"/>
            <a:ext cx="1944624" cy="252901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121" y="1190745"/>
            <a:ext cx="3821551" cy="26216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008" y="2578541"/>
            <a:ext cx="3669617" cy="25174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86" y="3996160"/>
            <a:ext cx="3510244" cy="24081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70655" y="92060"/>
            <a:ext cx="5058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ru-RU" sz="2800" b="1" i="1" dirty="0" smtClean="0">
                <a:solidFill>
                  <a:srgbClr val="002060"/>
                </a:solidFill>
                <a:latin typeface="Segoe"/>
                <a:ea typeface="+mj-ea"/>
                <a:cs typeface="+mj-cs"/>
              </a:rPr>
              <a:t>Программы повышения квалификации</a:t>
            </a:r>
            <a:endParaRPr lang="ru-RU" sz="2800" b="1" i="1" dirty="0">
              <a:solidFill>
                <a:srgbClr val="002060"/>
              </a:solidFill>
              <a:latin typeface="Segoe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39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01506"/>
            <a:ext cx="12192000" cy="14052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2800" b="1" i="1" dirty="0">
                <a:solidFill>
                  <a:srgbClr val="002060"/>
                </a:solidFill>
                <a:latin typeface="Segoe"/>
              </a:rPr>
              <a:t>Региональные чемпионаты </a:t>
            </a:r>
            <a:r>
              <a:rPr lang="ru-RU" sz="2800" b="1" i="1" dirty="0" smtClean="0">
                <a:solidFill>
                  <a:srgbClr val="002060"/>
                </a:solidFill>
                <a:latin typeface="Segoe"/>
              </a:rPr>
              <a:t>«Молодые профессионалы» </a:t>
            </a:r>
            <a:r>
              <a:rPr lang="en-US" sz="2800" b="1" i="1" dirty="0">
                <a:solidFill>
                  <a:srgbClr val="002060"/>
                </a:solidFill>
                <a:latin typeface="Segoe"/>
              </a:rPr>
              <a:t>WSR</a:t>
            </a:r>
            <a:r>
              <a:rPr lang="ru-RU" sz="2800" b="1" i="1" dirty="0">
                <a:solidFill>
                  <a:srgbClr val="002060"/>
                </a:solidFill>
                <a:latin typeface="Segoe"/>
              </a:rPr>
              <a:t>, </a:t>
            </a:r>
            <a:r>
              <a:rPr lang="ru-RU" sz="2800" b="1" i="1" dirty="0" smtClean="0">
                <a:solidFill>
                  <a:srgbClr val="002060"/>
                </a:solidFill>
                <a:latin typeface="Segoe"/>
              </a:rPr>
              <a:t>Всероссийские, региональные  олимпиады  по специальностям, демонстрационные экзамены</a:t>
            </a:r>
            <a:endParaRPr lang="ru-RU" sz="2800" b="1" i="1" dirty="0">
              <a:solidFill>
                <a:srgbClr val="002060"/>
              </a:solidFill>
              <a:latin typeface="Segoe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831" y="2045081"/>
            <a:ext cx="5268787" cy="4351338"/>
          </a:xfrm>
        </p:spPr>
        <p:txBody>
          <a:bodyPr/>
          <a:lstStyle/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областная олимпиада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информатике и ИКТ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чемпионат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Молодые профессионалы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WSR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sun9-9.userapi.com/c851216/v851216271/b35df/Z3Ik4nwgN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9805" y="2045080"/>
            <a:ext cx="3968242" cy="264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e.ponomareva\Desktop\_mg_1462_w800_h60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81762" y="2044858"/>
            <a:ext cx="910238" cy="2594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e.ponomareva\Desktop\Новая папка\Приказы WSR\РПК\IMG_20181123_194153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2532" y="2067451"/>
            <a:ext cx="3402428" cy="259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e.ponomareva\Desktop\Новая папка\Приказы WSR\РПК\yPxYdT_adLI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7763" y="4535424"/>
            <a:ext cx="2759364" cy="194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F:\2018-2019\5 Региональный чемпионат WSR 19-23.11.2018\Веб-дизайн\IMG_877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15" y="3913569"/>
            <a:ext cx="3729990" cy="248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e.ponomareva\Desktop\_mg_1462_w800_h600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00664" y="2045080"/>
            <a:ext cx="1275318" cy="2594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e.ponomareva\Desktop\Новая папка\Приказы WSR\РПК\IMG-20181123-WA0009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4633" y="4535424"/>
            <a:ext cx="3186776" cy="1948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e.ponomareva\Desktop\Новая папка\Приказы WSR\ПКН\dsc07931_w800_h600.JPG"/>
          <p:cNvPicPr/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3997" y="4623391"/>
            <a:ext cx="3216834" cy="186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7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70655" y="92060"/>
            <a:ext cx="5058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ru-RU" sz="2800" b="1" i="1" dirty="0" smtClean="0">
                <a:solidFill>
                  <a:srgbClr val="002060"/>
                </a:solidFill>
                <a:latin typeface="Segoe"/>
                <a:ea typeface="+mj-ea"/>
                <a:cs typeface="+mj-cs"/>
              </a:rPr>
              <a:t>Учебно-методическое</a:t>
            </a:r>
          </a:p>
          <a:p>
            <a:pPr algn="ctr" defTabSz="609585"/>
            <a:r>
              <a:rPr lang="ru-RU" sz="2800" b="1" i="1" dirty="0" smtClean="0">
                <a:solidFill>
                  <a:srgbClr val="002060"/>
                </a:solidFill>
                <a:latin typeface="Segoe"/>
                <a:ea typeface="+mj-ea"/>
                <a:cs typeface="+mj-cs"/>
              </a:rPr>
              <a:t>обеспечение </a:t>
            </a:r>
            <a:r>
              <a:rPr lang="ru-RU" sz="2800" b="1" i="1" dirty="0">
                <a:solidFill>
                  <a:srgbClr val="002060"/>
                </a:solidFill>
                <a:latin typeface="Segoe"/>
                <a:ea typeface="+mj-ea"/>
                <a:cs typeface="+mj-cs"/>
              </a:rPr>
              <a:t>сетевых программ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787" y="1362926"/>
            <a:ext cx="3838576" cy="423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133978" y="1356161"/>
            <a:ext cx="4762499" cy="2365223"/>
          </a:xfr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rtlCol="0">
            <a:normAutofit fontScale="40000" lnSpcReduction="20000"/>
          </a:bodyPr>
          <a:lstStyle/>
          <a:p>
            <a:pPr marL="0" indent="0" algn="ctr">
              <a:buNone/>
              <a:defRPr/>
            </a:pP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профессиональной образовательной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программе, реализуемой в сетевой форме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профессии/специальности  (код и наименование)»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МОДУЛЯ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и наименование учебных элементов сетевого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модуля</a:t>
            </a:r>
          </a:p>
          <a:p>
            <a:pPr marL="0" indent="0" algn="ctr">
              <a:buNone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______________________________________________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____________________________________________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ru-RU" alt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charset="2"/>
              <a:buChar char=""/>
              <a:defRPr/>
            </a:pPr>
            <a:endParaRPr lang="ru-RU" alt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787" y="1859168"/>
            <a:ext cx="3838576" cy="18689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ОПОП</a:t>
            </a: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сетевых / дисциплин, модулей</a:t>
            </a: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ЭОР для УДК в виртуальной обучающей среде </a:t>
            </a:r>
            <a:r>
              <a:rPr lang="en-US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выполнению лабораторных и практических работ </a:t>
            </a: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для внеаудиторной работы</a:t>
            </a:r>
          </a:p>
          <a:p>
            <a:pPr marL="380990" indent="-380990" defTabSz="609585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контрольно-оценочные средства (ДЭ)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859" y="3886783"/>
            <a:ext cx="6188013" cy="2441908"/>
          </a:xfrm>
          <a:prstGeom prst="rect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defTabSz="609585">
              <a:lnSpc>
                <a:spcPct val="90000"/>
              </a:lnSpc>
              <a:defRPr/>
            </a:pPr>
            <a:r>
              <a:rPr lang="ru-RU" alt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 модуль </a:t>
            </a: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выделенная и специально-организованная часть  </a:t>
            </a:r>
          </a:p>
          <a:p>
            <a:pPr defTabSz="609585">
              <a:lnSpc>
                <a:spcPct val="90000"/>
              </a:lnSpc>
              <a:defRPr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ОПОП СПО, объединяющая комплекс </a:t>
            </a:r>
          </a:p>
          <a:p>
            <a:pPr defTabSz="609585">
              <a:lnSpc>
                <a:spcPct val="90000"/>
              </a:lnSpc>
              <a:defRPr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элементов программы, определяющая</a:t>
            </a:r>
          </a:p>
          <a:p>
            <a:pPr defTabSz="609585">
              <a:lnSpc>
                <a:spcPct val="90000"/>
              </a:lnSpc>
              <a:defRPr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объем, сроки освоения, условия реализации в сетевой форме.</a:t>
            </a:r>
          </a:p>
          <a:p>
            <a:pPr marL="228594" indent="-228594" defTabSz="609585">
              <a:buFont typeface="Arial" panose="020B0604020202020204" pitchFamily="34" charset="0"/>
              <a:buChar char="•"/>
              <a:defRPr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Актуализирует содержание, технологии,  условия реализации;</a:t>
            </a:r>
          </a:p>
          <a:p>
            <a:pPr marL="228594" indent="-228594" defTabSz="609585">
              <a:buFont typeface="Arial" panose="020B0604020202020204" pitchFamily="34" charset="0"/>
              <a:buChar char="•"/>
              <a:defRPr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проектирования согласованных графиков, способствует рациональному планированию образовательного процесса;</a:t>
            </a:r>
          </a:p>
          <a:p>
            <a:pPr marL="228594" indent="-228594" defTabSz="609585">
              <a:buFont typeface="Arial" panose="020B0604020202020204" pitchFamily="34" charset="0"/>
              <a:buChar char="•"/>
              <a:defRPr/>
            </a:pPr>
            <a:r>
              <a:rPr lang="ru-RU" alt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 возможность заранее просчитать  ресурсное обеспечение: финансовые затраты, кадровую </a:t>
            </a:r>
            <a:r>
              <a:rPr lang="ru-RU" alt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нагрузку</a:t>
            </a:r>
            <a:endParaRPr lang="ru-RU" altLang="ru-RU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https://pp.userapi.com/c850120/v850120804/3961e/UKZ8yVsbWXk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2613" y="1275952"/>
            <a:ext cx="3182491" cy="236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pp.userapi.com/c848416/v848416804/858e6/Emi6C9q0fl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9495" y="3801593"/>
            <a:ext cx="2456982" cy="2600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7120/v847120876/4ad74/laPqY6aBvig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72122" y="4462127"/>
            <a:ext cx="3252982" cy="1902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userapi.com/c830608/v830608858/fc241/fizaY5vB-bw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96477" y="3439800"/>
            <a:ext cx="3246202" cy="1805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1500"/>
            <a:ext cx="12192000" cy="1417556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>
                <a:solidFill>
                  <a:srgbClr val="002060"/>
                </a:solidFill>
                <a:latin typeface="Segoe"/>
              </a:rPr>
              <a:t>Единая база электронных и иных образовательных ресурсов для реализации программ в сетевой </a:t>
            </a:r>
            <a:r>
              <a:rPr lang="ru-RU" sz="3100" b="1" i="1" dirty="0" smtClean="0">
                <a:solidFill>
                  <a:srgbClr val="002060"/>
                </a:solidFill>
                <a:latin typeface="Segoe"/>
              </a:rPr>
              <a:t>форме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92" y="2203521"/>
            <a:ext cx="3800772" cy="418201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депозитария учебно-методических материалов и оценочных средств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разработка фонда оценочных средств</a:t>
            </a:r>
          </a:p>
          <a:p>
            <a:pPr lvl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адаптация содержания и процедур ДЕМО-экзамена для проведения промежуточной и текущей аттестации</a:t>
            </a:r>
          </a:p>
          <a:p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7183" y="2290912"/>
            <a:ext cx="4898306" cy="34996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829" y="4040721"/>
            <a:ext cx="3025567" cy="23448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177" y="2114451"/>
            <a:ext cx="3206496" cy="24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чальная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699</Words>
  <Application>Microsoft Office PowerPoint</Application>
  <PresentationFormat>Произвольный</PresentationFormat>
  <Paragraphs>123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Начальная</vt:lpstr>
      <vt:lpstr>1_Тема Office</vt:lpstr>
      <vt:lpstr>2_Тема Office</vt:lpstr>
      <vt:lpstr>Сетевое взаимодействие ПОО как ресурс повышения квалификации преподавателей</vt:lpstr>
      <vt:lpstr>Проект</vt:lpstr>
      <vt:lpstr>Участники сетевого объединения</vt:lpstr>
      <vt:lpstr>Повышение квалификации участников сети</vt:lpstr>
      <vt:lpstr>Презентация PowerPoint</vt:lpstr>
      <vt:lpstr>Презентация PowerPoint</vt:lpstr>
      <vt:lpstr> Региональные чемпионаты «Молодые профессионалы» WSR, Всероссийские, региональные  олимпиады  по специальностям, демонстрационные экзамены</vt:lpstr>
      <vt:lpstr>Презентация PowerPoint</vt:lpstr>
      <vt:lpstr>Единая база электронных и иных образовательных ресурсов для реализации программ в сетевой форме</vt:lpstr>
      <vt:lpstr>Сетевые учебно – методические комиссии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 ПОО как ресурс повышения квалификации преподадавателей</dc:title>
  <dc:creator>Кулезнева Ирина Николаевна</dc:creator>
  <cp:lastModifiedBy>Наталья Николаевна Новикова</cp:lastModifiedBy>
  <cp:revision>51</cp:revision>
  <cp:lastPrinted>2019-10-17T14:21:59Z</cp:lastPrinted>
  <dcterms:created xsi:type="dcterms:W3CDTF">2019-10-15T09:50:33Z</dcterms:created>
  <dcterms:modified xsi:type="dcterms:W3CDTF">2019-10-21T08:12:28Z</dcterms:modified>
</cp:coreProperties>
</file>