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7" r:id="rId4"/>
    <p:sldId id="270" r:id="rId5"/>
    <p:sldId id="271" r:id="rId6"/>
    <p:sldId id="268" r:id="rId7"/>
    <p:sldId id="269" r:id="rId8"/>
    <p:sldId id="272" r:id="rId9"/>
    <p:sldId id="273" r:id="rId10"/>
    <p:sldId id="266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3298" autoAdjust="0"/>
    <p:restoredTop sz="76364" autoAdjust="0"/>
  </p:normalViewPr>
  <p:slideViewPr>
    <p:cSldViewPr>
      <p:cViewPr>
        <p:scale>
          <a:sx n="33" d="100"/>
          <a:sy n="33" d="100"/>
        </p:scale>
        <p:origin x="-1334" y="-283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3168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613174-FBFE-4306-8E9E-095032B8A0DF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3208A88-3E50-457D-90B6-A78E5E8C5EF4}">
      <dgm:prSet phldrT="[Текст]"/>
      <dgm:spPr/>
      <dgm:t>
        <a:bodyPr/>
        <a:lstStyle/>
        <a:p>
          <a:r>
            <a:rPr lang="ru-RU" b="1" dirty="0" smtClean="0">
              <a:latin typeface="Century Gothic" panose="020B0502020202020204" pitchFamily="34" charset="0"/>
            </a:rPr>
            <a:t>Зачем?</a:t>
          </a:r>
          <a:endParaRPr lang="ru-RU" b="1" dirty="0">
            <a:latin typeface="Century Gothic" panose="020B0502020202020204" pitchFamily="34" charset="0"/>
          </a:endParaRPr>
        </a:p>
      </dgm:t>
    </dgm:pt>
    <dgm:pt modelId="{96749ED6-4526-484F-9DF1-A892ACE769A0}" type="parTrans" cxnId="{42745461-3EFD-460C-90F8-1DD145E0CA0D}">
      <dgm:prSet/>
      <dgm:spPr/>
      <dgm:t>
        <a:bodyPr/>
        <a:lstStyle/>
        <a:p>
          <a:endParaRPr lang="ru-RU"/>
        </a:p>
      </dgm:t>
    </dgm:pt>
    <dgm:pt modelId="{DE200D09-30EE-4BDC-9503-D0F28129665E}" type="sibTrans" cxnId="{42745461-3EFD-460C-90F8-1DD145E0CA0D}">
      <dgm:prSet/>
      <dgm:spPr/>
      <dgm:t>
        <a:bodyPr/>
        <a:lstStyle/>
        <a:p>
          <a:endParaRPr lang="ru-RU"/>
        </a:p>
      </dgm:t>
    </dgm:pt>
    <dgm:pt modelId="{04562C85-74F6-43B0-9C43-D53BD28AA787}">
      <dgm:prSet phldrT="[Текст]"/>
      <dgm:spPr/>
      <dgm:t>
        <a:bodyPr/>
        <a:lstStyle/>
        <a:p>
          <a:r>
            <a:rPr lang="ru-RU" dirty="0" smtClean="0">
              <a:latin typeface="Century Gothic" panose="020B0502020202020204" pitchFamily="34" charset="0"/>
            </a:rPr>
            <a:t>Определение цели оценивания</a:t>
          </a:r>
          <a:endParaRPr lang="ru-RU" dirty="0">
            <a:latin typeface="Century Gothic" panose="020B0502020202020204" pitchFamily="34" charset="0"/>
          </a:endParaRPr>
        </a:p>
      </dgm:t>
    </dgm:pt>
    <dgm:pt modelId="{F573AFCE-DED3-452F-8620-FA65E3DF7DEF}" type="parTrans" cxnId="{8EE32C5C-6202-4F8E-9FDB-5AB6D1F4AB17}">
      <dgm:prSet/>
      <dgm:spPr/>
      <dgm:t>
        <a:bodyPr/>
        <a:lstStyle/>
        <a:p>
          <a:endParaRPr lang="ru-RU"/>
        </a:p>
      </dgm:t>
    </dgm:pt>
    <dgm:pt modelId="{F90C3281-190A-44E2-8A7B-D32802127E95}" type="sibTrans" cxnId="{8EE32C5C-6202-4F8E-9FDB-5AB6D1F4AB17}">
      <dgm:prSet/>
      <dgm:spPr/>
      <dgm:t>
        <a:bodyPr/>
        <a:lstStyle/>
        <a:p>
          <a:endParaRPr lang="ru-RU"/>
        </a:p>
      </dgm:t>
    </dgm:pt>
    <dgm:pt modelId="{99A6137A-0616-4C67-94AE-C402C1847075}">
      <dgm:prSet phldrT="[Текст]"/>
      <dgm:spPr/>
      <dgm:t>
        <a:bodyPr/>
        <a:lstStyle/>
        <a:p>
          <a:r>
            <a:rPr lang="ru-RU" b="1" dirty="0" smtClean="0">
              <a:latin typeface="Century Gothic" panose="020B0502020202020204" pitchFamily="34" charset="0"/>
            </a:rPr>
            <a:t>Что?</a:t>
          </a:r>
          <a:endParaRPr lang="ru-RU" b="1" dirty="0">
            <a:latin typeface="Century Gothic" panose="020B0502020202020204" pitchFamily="34" charset="0"/>
          </a:endParaRPr>
        </a:p>
      </dgm:t>
    </dgm:pt>
    <dgm:pt modelId="{649C25F4-4D75-4500-82FB-CBC39ADAEDC1}" type="parTrans" cxnId="{DC2E889C-E9A9-431E-8CC5-305F7DD89011}">
      <dgm:prSet/>
      <dgm:spPr/>
      <dgm:t>
        <a:bodyPr/>
        <a:lstStyle/>
        <a:p>
          <a:endParaRPr lang="ru-RU"/>
        </a:p>
      </dgm:t>
    </dgm:pt>
    <dgm:pt modelId="{CB23EC82-E121-414A-A29D-0CCE7A83F11F}" type="sibTrans" cxnId="{DC2E889C-E9A9-431E-8CC5-305F7DD89011}">
      <dgm:prSet/>
      <dgm:spPr/>
      <dgm:t>
        <a:bodyPr/>
        <a:lstStyle/>
        <a:p>
          <a:endParaRPr lang="ru-RU"/>
        </a:p>
      </dgm:t>
    </dgm:pt>
    <dgm:pt modelId="{2ACBB79C-A141-4136-AB11-F955595C804F}">
      <dgm:prSet phldrT="[Текст]"/>
      <dgm:spPr/>
      <dgm:t>
        <a:bodyPr/>
        <a:lstStyle/>
        <a:p>
          <a:r>
            <a:rPr lang="ru-RU" dirty="0" smtClean="0">
              <a:latin typeface="Century Gothic" panose="020B0502020202020204" pitchFamily="34" charset="0"/>
            </a:rPr>
            <a:t>Выбор предмета и объекта оценивания</a:t>
          </a:r>
          <a:endParaRPr lang="ru-RU" dirty="0">
            <a:latin typeface="Century Gothic" panose="020B0502020202020204" pitchFamily="34" charset="0"/>
          </a:endParaRPr>
        </a:p>
      </dgm:t>
    </dgm:pt>
    <dgm:pt modelId="{8FD470AD-1097-4EAD-ADEF-14D00D7655FC}" type="parTrans" cxnId="{A3E25084-D3C9-4860-A208-DBBA86D34FA9}">
      <dgm:prSet/>
      <dgm:spPr/>
      <dgm:t>
        <a:bodyPr/>
        <a:lstStyle/>
        <a:p>
          <a:endParaRPr lang="ru-RU"/>
        </a:p>
      </dgm:t>
    </dgm:pt>
    <dgm:pt modelId="{DBC2DB10-1421-42BE-BFFA-E37CA0C35325}" type="sibTrans" cxnId="{A3E25084-D3C9-4860-A208-DBBA86D34FA9}">
      <dgm:prSet/>
      <dgm:spPr/>
      <dgm:t>
        <a:bodyPr/>
        <a:lstStyle/>
        <a:p>
          <a:endParaRPr lang="ru-RU"/>
        </a:p>
      </dgm:t>
    </dgm:pt>
    <dgm:pt modelId="{46BCFF1D-F916-4982-952F-29527808B157}">
      <dgm:prSet phldrT="[Текст]"/>
      <dgm:spPr/>
      <dgm:t>
        <a:bodyPr/>
        <a:lstStyle/>
        <a:p>
          <a:r>
            <a:rPr lang="ru-RU" dirty="0" smtClean="0">
              <a:latin typeface="Century Gothic" panose="020B0502020202020204" pitchFamily="34" charset="0"/>
            </a:rPr>
            <a:t>Как?</a:t>
          </a:r>
          <a:endParaRPr lang="ru-RU" dirty="0">
            <a:latin typeface="Century Gothic" panose="020B0502020202020204" pitchFamily="34" charset="0"/>
          </a:endParaRPr>
        </a:p>
      </dgm:t>
    </dgm:pt>
    <dgm:pt modelId="{26315613-FB53-4832-B70C-1EEEEC681835}" type="parTrans" cxnId="{741D9931-D4F6-498F-90B7-3C3AC0FDA170}">
      <dgm:prSet/>
      <dgm:spPr/>
      <dgm:t>
        <a:bodyPr/>
        <a:lstStyle/>
        <a:p>
          <a:endParaRPr lang="ru-RU"/>
        </a:p>
      </dgm:t>
    </dgm:pt>
    <dgm:pt modelId="{1761D5E4-33D6-4841-83E4-619BE36587DD}" type="sibTrans" cxnId="{741D9931-D4F6-498F-90B7-3C3AC0FDA170}">
      <dgm:prSet/>
      <dgm:spPr/>
      <dgm:t>
        <a:bodyPr/>
        <a:lstStyle/>
        <a:p>
          <a:endParaRPr lang="ru-RU"/>
        </a:p>
      </dgm:t>
    </dgm:pt>
    <dgm:pt modelId="{41BA165A-7638-49F7-9E76-E2A05FAA480E}">
      <dgm:prSet phldrT="[Текст]"/>
      <dgm:spPr/>
      <dgm:t>
        <a:bodyPr/>
        <a:lstStyle/>
        <a:p>
          <a:r>
            <a:rPr lang="ru-RU" dirty="0" smtClean="0">
              <a:latin typeface="Century Gothic" panose="020B0502020202020204" pitchFamily="34" charset="0"/>
            </a:rPr>
            <a:t>Выбор метода и инструментов оценивания</a:t>
          </a:r>
          <a:endParaRPr lang="ru-RU" dirty="0">
            <a:latin typeface="Century Gothic" panose="020B0502020202020204" pitchFamily="34" charset="0"/>
          </a:endParaRPr>
        </a:p>
      </dgm:t>
    </dgm:pt>
    <dgm:pt modelId="{4657A116-82D9-4291-A1D7-D8FD5E18FF35}" type="parTrans" cxnId="{97B2DE69-0830-4AF3-9A3C-ACB3FBFE4359}">
      <dgm:prSet/>
      <dgm:spPr/>
      <dgm:t>
        <a:bodyPr/>
        <a:lstStyle/>
        <a:p>
          <a:endParaRPr lang="ru-RU"/>
        </a:p>
      </dgm:t>
    </dgm:pt>
    <dgm:pt modelId="{FE0DCCA1-BBD6-4B83-B069-839A0C1DCBE8}" type="sibTrans" cxnId="{97B2DE69-0830-4AF3-9A3C-ACB3FBFE4359}">
      <dgm:prSet/>
      <dgm:spPr/>
      <dgm:t>
        <a:bodyPr/>
        <a:lstStyle/>
        <a:p>
          <a:endParaRPr lang="ru-RU"/>
        </a:p>
      </dgm:t>
    </dgm:pt>
    <dgm:pt modelId="{73AB1DB0-40F1-4D4B-B50C-717FE18411BE}">
      <dgm:prSet/>
      <dgm:spPr/>
      <dgm:t>
        <a:bodyPr/>
        <a:lstStyle/>
        <a:p>
          <a:r>
            <a:rPr lang="ru-RU" b="1" dirty="0" smtClean="0">
              <a:latin typeface="Century Gothic" panose="020B0502020202020204" pitchFamily="34" charset="0"/>
            </a:rPr>
            <a:t>Где?</a:t>
          </a:r>
          <a:endParaRPr lang="ru-RU" b="1" dirty="0">
            <a:latin typeface="Century Gothic" panose="020B0502020202020204" pitchFamily="34" charset="0"/>
          </a:endParaRPr>
        </a:p>
      </dgm:t>
    </dgm:pt>
    <dgm:pt modelId="{ACF2ADDF-4F7A-4A74-8A44-E2489830C106}" type="parTrans" cxnId="{BFD99EA6-1056-42E1-A35A-09A3EAAAF3DA}">
      <dgm:prSet/>
      <dgm:spPr/>
      <dgm:t>
        <a:bodyPr/>
        <a:lstStyle/>
        <a:p>
          <a:endParaRPr lang="ru-RU"/>
        </a:p>
      </dgm:t>
    </dgm:pt>
    <dgm:pt modelId="{1A413E9B-29B3-4FB3-B0A2-5D3DEB819883}" type="sibTrans" cxnId="{BFD99EA6-1056-42E1-A35A-09A3EAAAF3DA}">
      <dgm:prSet/>
      <dgm:spPr/>
      <dgm:t>
        <a:bodyPr/>
        <a:lstStyle/>
        <a:p>
          <a:endParaRPr lang="ru-RU"/>
        </a:p>
      </dgm:t>
    </dgm:pt>
    <dgm:pt modelId="{D989921F-E877-4BA6-BEC3-E007A8C89AEC}">
      <dgm:prSet/>
      <dgm:spPr/>
      <dgm:t>
        <a:bodyPr/>
        <a:lstStyle/>
        <a:p>
          <a:r>
            <a:rPr lang="ru-RU" dirty="0" smtClean="0">
              <a:latin typeface="Century Gothic" panose="020B0502020202020204" pitchFamily="34" charset="0"/>
            </a:rPr>
            <a:t>Внутреннее или внешнее оценивание</a:t>
          </a:r>
          <a:endParaRPr lang="ru-RU" dirty="0">
            <a:latin typeface="Century Gothic" panose="020B0502020202020204" pitchFamily="34" charset="0"/>
          </a:endParaRPr>
        </a:p>
      </dgm:t>
    </dgm:pt>
    <dgm:pt modelId="{C35E7A4F-F0E7-468C-A9CD-C23C2F884A4C}" type="parTrans" cxnId="{E4D81FC9-6779-4937-B777-D83439153785}">
      <dgm:prSet/>
      <dgm:spPr/>
      <dgm:t>
        <a:bodyPr/>
        <a:lstStyle/>
        <a:p>
          <a:endParaRPr lang="ru-RU"/>
        </a:p>
      </dgm:t>
    </dgm:pt>
    <dgm:pt modelId="{04D949D5-306A-446F-9E2C-B8058200ADCC}" type="sibTrans" cxnId="{E4D81FC9-6779-4937-B777-D83439153785}">
      <dgm:prSet/>
      <dgm:spPr/>
      <dgm:t>
        <a:bodyPr/>
        <a:lstStyle/>
        <a:p>
          <a:endParaRPr lang="ru-RU"/>
        </a:p>
      </dgm:t>
    </dgm:pt>
    <dgm:pt modelId="{15DEAAC0-6E36-4FB6-835F-4EA899C9E064}" type="pres">
      <dgm:prSet presAssocID="{26613174-FBFE-4306-8E9E-095032B8A0D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7264E02-33FA-4024-94E9-C0D405456BA3}" type="pres">
      <dgm:prSet presAssocID="{A3208A88-3E50-457D-90B6-A78E5E8C5EF4}" presName="composite" presStyleCnt="0"/>
      <dgm:spPr/>
    </dgm:pt>
    <dgm:pt modelId="{095A88B2-3165-45A2-8A23-18C3A226B12B}" type="pres">
      <dgm:prSet presAssocID="{A3208A88-3E50-457D-90B6-A78E5E8C5EF4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EABA64-65DD-43C2-B0D7-DA63CB600F7C}" type="pres">
      <dgm:prSet presAssocID="{A3208A88-3E50-457D-90B6-A78E5E8C5EF4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1C9E5E-2328-4A10-A652-8DC12513927F}" type="pres">
      <dgm:prSet presAssocID="{DE200D09-30EE-4BDC-9503-D0F28129665E}" presName="sp" presStyleCnt="0"/>
      <dgm:spPr/>
    </dgm:pt>
    <dgm:pt modelId="{748E12C0-3193-44ED-A220-E8937C7B9B15}" type="pres">
      <dgm:prSet presAssocID="{99A6137A-0616-4C67-94AE-C402C1847075}" presName="composite" presStyleCnt="0"/>
      <dgm:spPr/>
    </dgm:pt>
    <dgm:pt modelId="{9484337E-2900-44FD-82B7-57639C3E05CC}" type="pres">
      <dgm:prSet presAssocID="{99A6137A-0616-4C67-94AE-C402C1847075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88759F-B16B-4EAB-9C88-CD3C4BAC63E1}" type="pres">
      <dgm:prSet presAssocID="{99A6137A-0616-4C67-94AE-C402C1847075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552FD5-7B17-42E1-85F5-515A768A093E}" type="pres">
      <dgm:prSet presAssocID="{CB23EC82-E121-414A-A29D-0CCE7A83F11F}" presName="sp" presStyleCnt="0"/>
      <dgm:spPr/>
    </dgm:pt>
    <dgm:pt modelId="{67A92D4A-C432-4368-BD44-7914344BA98E}" type="pres">
      <dgm:prSet presAssocID="{46BCFF1D-F916-4982-952F-29527808B157}" presName="composite" presStyleCnt="0"/>
      <dgm:spPr/>
    </dgm:pt>
    <dgm:pt modelId="{B3EAF2A9-FA11-4B41-8FB8-14799DBB9985}" type="pres">
      <dgm:prSet presAssocID="{46BCFF1D-F916-4982-952F-29527808B157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C23C84-0E56-4707-B5EF-EC39EB0B0C60}" type="pres">
      <dgm:prSet presAssocID="{46BCFF1D-F916-4982-952F-29527808B157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3CC6E4-3621-4D08-9C0F-8D82CAA5B7FC}" type="pres">
      <dgm:prSet presAssocID="{1761D5E4-33D6-4841-83E4-619BE36587DD}" presName="sp" presStyleCnt="0"/>
      <dgm:spPr/>
    </dgm:pt>
    <dgm:pt modelId="{FD5DC7E3-3DA5-4E08-9177-EC7EDDE8E8C3}" type="pres">
      <dgm:prSet presAssocID="{73AB1DB0-40F1-4D4B-B50C-717FE18411BE}" presName="composite" presStyleCnt="0"/>
      <dgm:spPr/>
    </dgm:pt>
    <dgm:pt modelId="{A91FDDD6-5ECC-4E50-B375-B21C7B13CD1F}" type="pres">
      <dgm:prSet presAssocID="{73AB1DB0-40F1-4D4B-B50C-717FE18411BE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A57934-A4F5-4F38-A401-B215F2FAE3D2}" type="pres">
      <dgm:prSet presAssocID="{73AB1DB0-40F1-4D4B-B50C-717FE18411BE}" presName="descendantText" presStyleLbl="alignAcc1" presStyleIdx="3" presStyleCnt="4" custLinFactNeighborY="45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C2E889C-E9A9-431E-8CC5-305F7DD89011}" srcId="{26613174-FBFE-4306-8E9E-095032B8A0DF}" destId="{99A6137A-0616-4C67-94AE-C402C1847075}" srcOrd="1" destOrd="0" parTransId="{649C25F4-4D75-4500-82FB-CBC39ADAEDC1}" sibTransId="{CB23EC82-E121-414A-A29D-0CCE7A83F11F}"/>
    <dgm:cxn modelId="{E72F799A-75E8-4CEB-B16B-BD7C61331B07}" type="presOf" srcId="{04562C85-74F6-43B0-9C43-D53BD28AA787}" destId="{62EABA64-65DD-43C2-B0D7-DA63CB600F7C}" srcOrd="0" destOrd="0" presId="urn:microsoft.com/office/officeart/2005/8/layout/chevron2"/>
    <dgm:cxn modelId="{8EE32C5C-6202-4F8E-9FDB-5AB6D1F4AB17}" srcId="{A3208A88-3E50-457D-90B6-A78E5E8C5EF4}" destId="{04562C85-74F6-43B0-9C43-D53BD28AA787}" srcOrd="0" destOrd="0" parTransId="{F573AFCE-DED3-452F-8620-FA65E3DF7DEF}" sibTransId="{F90C3281-190A-44E2-8A7B-D32802127E95}"/>
    <dgm:cxn modelId="{E4D81FC9-6779-4937-B777-D83439153785}" srcId="{73AB1DB0-40F1-4D4B-B50C-717FE18411BE}" destId="{D989921F-E877-4BA6-BEC3-E007A8C89AEC}" srcOrd="0" destOrd="0" parTransId="{C35E7A4F-F0E7-468C-A9CD-C23C2F884A4C}" sibTransId="{04D949D5-306A-446F-9E2C-B8058200ADCC}"/>
    <dgm:cxn modelId="{16E4DEE1-DB9E-4B5A-AD49-D6D69F7B7EFE}" type="presOf" srcId="{D989921F-E877-4BA6-BEC3-E007A8C89AEC}" destId="{66A57934-A4F5-4F38-A401-B215F2FAE3D2}" srcOrd="0" destOrd="0" presId="urn:microsoft.com/office/officeart/2005/8/layout/chevron2"/>
    <dgm:cxn modelId="{BFD99EA6-1056-42E1-A35A-09A3EAAAF3DA}" srcId="{26613174-FBFE-4306-8E9E-095032B8A0DF}" destId="{73AB1DB0-40F1-4D4B-B50C-717FE18411BE}" srcOrd="3" destOrd="0" parTransId="{ACF2ADDF-4F7A-4A74-8A44-E2489830C106}" sibTransId="{1A413E9B-29B3-4FB3-B0A2-5D3DEB819883}"/>
    <dgm:cxn modelId="{2E869B4B-9106-4D6E-96C1-81863C8E941F}" type="presOf" srcId="{46BCFF1D-F916-4982-952F-29527808B157}" destId="{B3EAF2A9-FA11-4B41-8FB8-14799DBB9985}" srcOrd="0" destOrd="0" presId="urn:microsoft.com/office/officeart/2005/8/layout/chevron2"/>
    <dgm:cxn modelId="{741D9931-D4F6-498F-90B7-3C3AC0FDA170}" srcId="{26613174-FBFE-4306-8E9E-095032B8A0DF}" destId="{46BCFF1D-F916-4982-952F-29527808B157}" srcOrd="2" destOrd="0" parTransId="{26315613-FB53-4832-B70C-1EEEEC681835}" sibTransId="{1761D5E4-33D6-4841-83E4-619BE36587DD}"/>
    <dgm:cxn modelId="{42745461-3EFD-460C-90F8-1DD145E0CA0D}" srcId="{26613174-FBFE-4306-8E9E-095032B8A0DF}" destId="{A3208A88-3E50-457D-90B6-A78E5E8C5EF4}" srcOrd="0" destOrd="0" parTransId="{96749ED6-4526-484F-9DF1-A892ACE769A0}" sibTransId="{DE200D09-30EE-4BDC-9503-D0F28129665E}"/>
    <dgm:cxn modelId="{43BA8EFA-5276-4901-906A-E6183785749A}" type="presOf" srcId="{41BA165A-7638-49F7-9E76-E2A05FAA480E}" destId="{99C23C84-0E56-4707-B5EF-EC39EB0B0C60}" srcOrd="0" destOrd="0" presId="urn:microsoft.com/office/officeart/2005/8/layout/chevron2"/>
    <dgm:cxn modelId="{AD94CAEE-5B7E-4F2D-A96C-47958A054433}" type="presOf" srcId="{73AB1DB0-40F1-4D4B-B50C-717FE18411BE}" destId="{A91FDDD6-5ECC-4E50-B375-B21C7B13CD1F}" srcOrd="0" destOrd="0" presId="urn:microsoft.com/office/officeart/2005/8/layout/chevron2"/>
    <dgm:cxn modelId="{A3E25084-D3C9-4860-A208-DBBA86D34FA9}" srcId="{99A6137A-0616-4C67-94AE-C402C1847075}" destId="{2ACBB79C-A141-4136-AB11-F955595C804F}" srcOrd="0" destOrd="0" parTransId="{8FD470AD-1097-4EAD-ADEF-14D00D7655FC}" sibTransId="{DBC2DB10-1421-42BE-BFFA-E37CA0C35325}"/>
    <dgm:cxn modelId="{43F4DFA6-DBB9-4BC3-B94D-17F806917578}" type="presOf" srcId="{A3208A88-3E50-457D-90B6-A78E5E8C5EF4}" destId="{095A88B2-3165-45A2-8A23-18C3A226B12B}" srcOrd="0" destOrd="0" presId="urn:microsoft.com/office/officeart/2005/8/layout/chevron2"/>
    <dgm:cxn modelId="{97B2DE69-0830-4AF3-9A3C-ACB3FBFE4359}" srcId="{46BCFF1D-F916-4982-952F-29527808B157}" destId="{41BA165A-7638-49F7-9E76-E2A05FAA480E}" srcOrd="0" destOrd="0" parTransId="{4657A116-82D9-4291-A1D7-D8FD5E18FF35}" sibTransId="{FE0DCCA1-BBD6-4B83-B069-839A0C1DCBE8}"/>
    <dgm:cxn modelId="{D3FF2969-6200-412A-9703-A4B20A925BB9}" type="presOf" srcId="{2ACBB79C-A141-4136-AB11-F955595C804F}" destId="{2588759F-B16B-4EAB-9C88-CD3C4BAC63E1}" srcOrd="0" destOrd="0" presId="urn:microsoft.com/office/officeart/2005/8/layout/chevron2"/>
    <dgm:cxn modelId="{64533729-18EF-4F4B-AE81-F0701E0C01C3}" type="presOf" srcId="{26613174-FBFE-4306-8E9E-095032B8A0DF}" destId="{15DEAAC0-6E36-4FB6-835F-4EA899C9E064}" srcOrd="0" destOrd="0" presId="urn:microsoft.com/office/officeart/2005/8/layout/chevron2"/>
    <dgm:cxn modelId="{3092D7BF-F03F-43C6-BA27-E1696C28BF36}" type="presOf" srcId="{99A6137A-0616-4C67-94AE-C402C1847075}" destId="{9484337E-2900-44FD-82B7-57639C3E05CC}" srcOrd="0" destOrd="0" presId="urn:microsoft.com/office/officeart/2005/8/layout/chevron2"/>
    <dgm:cxn modelId="{AD2829BD-BFE2-4C11-A525-1E37B87CAEA0}" type="presParOf" srcId="{15DEAAC0-6E36-4FB6-835F-4EA899C9E064}" destId="{37264E02-33FA-4024-94E9-C0D405456BA3}" srcOrd="0" destOrd="0" presId="urn:microsoft.com/office/officeart/2005/8/layout/chevron2"/>
    <dgm:cxn modelId="{589611B6-BE4D-4117-A7AA-3053A9EDADF6}" type="presParOf" srcId="{37264E02-33FA-4024-94E9-C0D405456BA3}" destId="{095A88B2-3165-45A2-8A23-18C3A226B12B}" srcOrd="0" destOrd="0" presId="urn:microsoft.com/office/officeart/2005/8/layout/chevron2"/>
    <dgm:cxn modelId="{F8913E3E-33B0-46F7-88FB-C2732CE8AD81}" type="presParOf" srcId="{37264E02-33FA-4024-94E9-C0D405456BA3}" destId="{62EABA64-65DD-43C2-B0D7-DA63CB600F7C}" srcOrd="1" destOrd="0" presId="urn:microsoft.com/office/officeart/2005/8/layout/chevron2"/>
    <dgm:cxn modelId="{0A37EB9C-D4C7-4F89-B635-B761BEDD77B8}" type="presParOf" srcId="{15DEAAC0-6E36-4FB6-835F-4EA899C9E064}" destId="{AF1C9E5E-2328-4A10-A652-8DC12513927F}" srcOrd="1" destOrd="0" presId="urn:microsoft.com/office/officeart/2005/8/layout/chevron2"/>
    <dgm:cxn modelId="{C7D97681-DFC9-42C0-88B1-6EA74AE99B97}" type="presParOf" srcId="{15DEAAC0-6E36-4FB6-835F-4EA899C9E064}" destId="{748E12C0-3193-44ED-A220-E8937C7B9B15}" srcOrd="2" destOrd="0" presId="urn:microsoft.com/office/officeart/2005/8/layout/chevron2"/>
    <dgm:cxn modelId="{D20C2189-8B3C-49E1-91AD-14D3FC33FA59}" type="presParOf" srcId="{748E12C0-3193-44ED-A220-E8937C7B9B15}" destId="{9484337E-2900-44FD-82B7-57639C3E05CC}" srcOrd="0" destOrd="0" presId="urn:microsoft.com/office/officeart/2005/8/layout/chevron2"/>
    <dgm:cxn modelId="{8B3C6E18-FE98-4800-B7FB-841183EB9DE7}" type="presParOf" srcId="{748E12C0-3193-44ED-A220-E8937C7B9B15}" destId="{2588759F-B16B-4EAB-9C88-CD3C4BAC63E1}" srcOrd="1" destOrd="0" presId="urn:microsoft.com/office/officeart/2005/8/layout/chevron2"/>
    <dgm:cxn modelId="{CBCF46D6-B04B-498F-B17C-2CFEBD53448F}" type="presParOf" srcId="{15DEAAC0-6E36-4FB6-835F-4EA899C9E064}" destId="{C0552FD5-7B17-42E1-85F5-515A768A093E}" srcOrd="3" destOrd="0" presId="urn:microsoft.com/office/officeart/2005/8/layout/chevron2"/>
    <dgm:cxn modelId="{44071FDF-CFB3-44E6-B01D-15AA63A77B08}" type="presParOf" srcId="{15DEAAC0-6E36-4FB6-835F-4EA899C9E064}" destId="{67A92D4A-C432-4368-BD44-7914344BA98E}" srcOrd="4" destOrd="0" presId="urn:microsoft.com/office/officeart/2005/8/layout/chevron2"/>
    <dgm:cxn modelId="{FCEC7974-E0E5-42BA-B3BD-9B2C7A9AB549}" type="presParOf" srcId="{67A92D4A-C432-4368-BD44-7914344BA98E}" destId="{B3EAF2A9-FA11-4B41-8FB8-14799DBB9985}" srcOrd="0" destOrd="0" presId="urn:microsoft.com/office/officeart/2005/8/layout/chevron2"/>
    <dgm:cxn modelId="{CA769F85-B210-499B-B1CD-B31A86EFEC7A}" type="presParOf" srcId="{67A92D4A-C432-4368-BD44-7914344BA98E}" destId="{99C23C84-0E56-4707-B5EF-EC39EB0B0C60}" srcOrd="1" destOrd="0" presId="urn:microsoft.com/office/officeart/2005/8/layout/chevron2"/>
    <dgm:cxn modelId="{87872E28-4D29-45BB-9060-35D6F5BC9A21}" type="presParOf" srcId="{15DEAAC0-6E36-4FB6-835F-4EA899C9E064}" destId="{673CC6E4-3621-4D08-9C0F-8D82CAA5B7FC}" srcOrd="5" destOrd="0" presId="urn:microsoft.com/office/officeart/2005/8/layout/chevron2"/>
    <dgm:cxn modelId="{FB76E660-5921-4B71-B3CB-6FBAB200A5FC}" type="presParOf" srcId="{15DEAAC0-6E36-4FB6-835F-4EA899C9E064}" destId="{FD5DC7E3-3DA5-4E08-9177-EC7EDDE8E8C3}" srcOrd="6" destOrd="0" presId="urn:microsoft.com/office/officeart/2005/8/layout/chevron2"/>
    <dgm:cxn modelId="{D69EF13D-58B6-4076-A3B0-9672B3C385C6}" type="presParOf" srcId="{FD5DC7E3-3DA5-4E08-9177-EC7EDDE8E8C3}" destId="{A91FDDD6-5ECC-4E50-B375-B21C7B13CD1F}" srcOrd="0" destOrd="0" presId="urn:microsoft.com/office/officeart/2005/8/layout/chevron2"/>
    <dgm:cxn modelId="{31956C19-56B9-4598-8E58-9DF4801C9274}" type="presParOf" srcId="{FD5DC7E3-3DA5-4E08-9177-EC7EDDE8E8C3}" destId="{66A57934-A4F5-4F38-A401-B215F2FAE3D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5" minVer="http://schemas.openxmlformats.org/drawingml/2006/diagram"/>
    </a:ext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3E2185D-7DB7-4C19-AD74-504889F6261E}" type="datetimeFigureOut">
              <a:rPr lang="ru-RU"/>
              <a:pPr>
                <a:defRPr/>
              </a:pPr>
              <a:t>30.09.2020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CC71054-B7EF-4CF1-BC57-DBFBA9F9B2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2F986C7-5099-4736-A929-C862325E4797}" type="datetimeFigureOut">
              <a:rPr lang="ru-RU"/>
              <a:pPr>
                <a:defRPr/>
              </a:pPr>
              <a:t>30.09.2020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9045337-462C-4EF1-BB49-51B72C62AE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smtClean="0"/>
              <a:t>Основным нормативным документом, определяющим порядок организации и проведения практики обучающихся, является приказ Минобра № 291.</a:t>
            </a:r>
            <a:br>
              <a:rPr lang="ru-RU" altLang="ru-RU" smtClean="0"/>
            </a:br>
            <a:r>
              <a:rPr lang="ru-RU" altLang="ru-RU" smtClean="0"/>
              <a:t>Второй документ – ФГОС по соответствующей специальности</a:t>
            </a:r>
          </a:p>
          <a:p>
            <a:endParaRPr lang="ru-RU" altLang="ru-RU" smtClean="0"/>
          </a:p>
          <a:p>
            <a:r>
              <a:rPr lang="ru-RU" altLang="ru-RU" smtClean="0"/>
              <a:t>На основании данных документов образовательная организация разрабатывает учебный план, включающий учебную и производственную практики, разрабатывает внутреннее положение о практике обучающихся, программы практики.</a:t>
            </a:r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45A38C7-7C13-40E3-80AE-96F31454B210}" type="slidenum">
              <a:rPr lang="ru-RU" altLang="ru-RU" smtClean="0"/>
              <a:pPr/>
              <a:t>2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573 h 1000"/>
              <a:gd name="T6" fmla="*/ 0 w 1000"/>
              <a:gd name="T7" fmla="*/ 11998573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00B0F0"/>
          </a:solidFill>
          <a:ln w="9525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>
                <a:latin typeface="Century Gothic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latin typeface="Century Gothic" pitchFamily="34" charset="0"/>
              </a:defRPr>
            </a:lvl1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049A2-BF38-40ED-98D8-D05458A362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EF72B-A716-4C43-96A4-BF5D870071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F6859-B928-4714-AB54-2D64B82010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9C920-05B0-4280-9F61-AE6BD930EA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entury Gothic" pitchFamily="34" charset="0"/>
              </a:defRPr>
            </a:lvl1pPr>
            <a:lvl2pPr>
              <a:defRPr>
                <a:latin typeface="Century Gothic" pitchFamily="34" charset="0"/>
              </a:defRPr>
            </a:lvl2pPr>
            <a:lvl3pPr>
              <a:defRPr>
                <a:latin typeface="Century Gothic" pitchFamily="34" charset="0"/>
              </a:defRPr>
            </a:lvl3pPr>
            <a:lvl4pPr>
              <a:defRPr>
                <a:latin typeface="Century Gothic" pitchFamily="34" charset="0"/>
              </a:defRPr>
            </a:lvl4pPr>
            <a:lvl5pPr>
              <a:defRPr>
                <a:latin typeface="Century Gothic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35595-5195-4213-BFE4-62CB93C5D5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entury Gothic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entury Gothic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BF4C9-D5B4-461C-BC01-A613D98DE0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94207-D7E0-415B-828C-0897F26E1A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3138AC-8A9F-471F-9A5D-7230923C4B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A09D1-1567-430C-87E0-072A35EBE0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65AD4-E545-4D94-915D-C3600A7D3D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FDCF2D-B95D-40E6-B809-6B5D3A8CAA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431D5-C701-4613-A151-70801759BA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576263" y="1524000"/>
            <a:ext cx="8034337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573 h 1000"/>
              <a:gd name="T6" fmla="*/ 0 w 1000"/>
              <a:gd name="T7" fmla="*/ 11998573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00B0F0"/>
          </a:solidFill>
          <a:ln w="76200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D9E3ED-F91E-4089-BF6A-4E5AA839B7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1033" name="Picture 10" descr="http://www.taurasfenix.com/upload/resize_cache/iblock/b37/887_366_2/b37bae4eba7646ff9581d3be0faac894.jpg"/>
          <p:cNvPicPr>
            <a:picLocks noChangeAspect="1" noChangeArrowheads="1"/>
          </p:cNvPicPr>
          <p:nvPr userDrawn="1"/>
        </p:nvPicPr>
        <p:blipFill>
          <a:blip r:embed="rId14"/>
          <a:srcRect t="6136" b="32524"/>
          <a:stretch>
            <a:fillRect/>
          </a:stretch>
        </p:blipFill>
        <p:spPr bwMode="auto">
          <a:xfrm>
            <a:off x="-12700" y="0"/>
            <a:ext cx="91567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 userDrawn="1"/>
        </p:nvSpPr>
        <p:spPr>
          <a:xfrm>
            <a:off x="-12552" y="0"/>
            <a:ext cx="9156551" cy="1524000"/>
          </a:xfrm>
          <a:prstGeom prst="rect">
            <a:avLst/>
          </a:prstGeom>
          <a:gradFill>
            <a:gsLst>
              <a:gs pos="9000">
                <a:srgbClr val="00B0F0">
                  <a:alpha val="58000"/>
                </a:srgbClr>
              </a:gs>
              <a:gs pos="100000">
                <a:schemeClr val="accent1">
                  <a:tint val="23500"/>
                  <a:satMod val="16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rgbClr val="00B0F0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rgbClr val="00B0F0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rgbClr val="00B0F0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  <a:cs typeface="+mn-cs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rgbClr val="00B0F0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rgbClr val="00B0F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0" y="990600"/>
            <a:ext cx="9144000" cy="1371600"/>
          </a:xfrm>
        </p:spPr>
        <p:txBody>
          <a:bodyPr/>
          <a:lstStyle/>
          <a:p>
            <a:pPr algn="ctr" eaLnBrk="1" hangingPunct="1"/>
            <a:r>
              <a:rPr lang="ru-RU" altLang="ru-RU" sz="3600" smtClean="0"/>
              <a:t>Практика разработки КОС по учебной дисциплине</a:t>
            </a:r>
          </a:p>
        </p:txBody>
      </p:sp>
      <p:sp>
        <p:nvSpPr>
          <p:cNvPr id="307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19400" y="3733800"/>
            <a:ext cx="6324600" cy="1143000"/>
          </a:xfrm>
        </p:spPr>
        <p:txBody>
          <a:bodyPr/>
          <a:lstStyle/>
          <a:p>
            <a:pPr eaLnBrk="1" hangingPunct="1"/>
            <a:r>
              <a:rPr lang="ru-RU" altLang="ru-RU" sz="2000" smtClean="0"/>
              <a:t>Сергейчик Валерий Николаевич, </a:t>
            </a:r>
          </a:p>
          <a:p>
            <a:pPr eaLnBrk="1" hangingPunct="1"/>
            <a:r>
              <a:rPr lang="ru-RU" altLang="ru-RU" sz="2000" smtClean="0"/>
              <a:t>Преподаватель, заведующий отделением механизации сельского хозяйства</a:t>
            </a:r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0" y="6400800"/>
            <a:ext cx="914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>
                <a:latin typeface="Century Gothic" pitchFamily="34" charset="0"/>
              </a:rPr>
              <a:t>2020 год</a:t>
            </a: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B0F0"/>
              </a:buClr>
              <a:buFont typeface="Wingdings" pitchFamily="2" charset="2"/>
              <a:buNone/>
              <a:defRPr sz="28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B0F0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B0F0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B0F0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00B0F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ru-RU" altLang="ru-RU" sz="2000" kern="0" dirty="0" smtClean="0"/>
              <a:t>ГПОАУ ЯО Ростовский колледж отраслевых технологий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ru-RU" altLang="ru-RU" smtClean="0"/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839200" cy="1216025"/>
          </a:xfrm>
        </p:spPr>
        <p:txBody>
          <a:bodyPr anchor="ctr"/>
          <a:lstStyle/>
          <a:p>
            <a:pPr algn="ctr" eaLnBrk="1" hangingPunct="1"/>
            <a:r>
              <a:rPr lang="ru-RU" altLang="ru-RU" sz="4000" b="1" smtClean="0"/>
              <a:t>Введение</a:t>
            </a: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566738" y="1752600"/>
            <a:ext cx="8272462" cy="4267200"/>
          </a:xfrm>
        </p:spPr>
        <p:txBody>
          <a:bodyPr/>
          <a:lstStyle/>
          <a:p>
            <a:pPr eaLnBrk="1" hangingPunct="1"/>
            <a:r>
              <a:rPr lang="ru-RU" altLang="ru-RU" sz="2800" smtClean="0"/>
              <a:t>Особенность ФГОС – ориентация не на содержание, а на результат образования, выраженный через компетенции.</a:t>
            </a:r>
          </a:p>
          <a:p>
            <a:pPr eaLnBrk="1" hangingPunct="1"/>
            <a:endParaRPr lang="ru-RU" altLang="ru-RU" sz="2800" smtClean="0"/>
          </a:p>
          <a:p>
            <a:pPr eaLnBrk="1" hangingPunct="1"/>
            <a:r>
              <a:rPr lang="ru-RU" altLang="ru-RU" sz="2800" smtClean="0"/>
              <a:t>Акцент образовательного процесса переносится на контрольно-оценочную составляющую</a:t>
            </a:r>
          </a:p>
        </p:txBody>
      </p:sp>
      <p:sp>
        <p:nvSpPr>
          <p:cNvPr id="2" name="Стрелка вниз 1"/>
          <p:cNvSpPr/>
          <p:nvPr/>
        </p:nvSpPr>
        <p:spPr>
          <a:xfrm>
            <a:off x="3505200" y="3581400"/>
            <a:ext cx="2209800" cy="533400"/>
          </a:xfrm>
          <a:prstGeom prst="downArrow">
            <a:avLst/>
          </a:prstGeom>
          <a:gradFill>
            <a:gsLst>
              <a:gs pos="0">
                <a:srgbClr val="00B0F0"/>
              </a:gs>
              <a:gs pos="100000">
                <a:srgbClr val="00B0F0">
                  <a:alpha val="48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ru-RU" b="1" smtClean="0"/>
              <a:t>Нормативная база</a:t>
            </a:r>
          </a:p>
        </p:txBody>
      </p:sp>
      <p:sp>
        <p:nvSpPr>
          <p:cNvPr id="5123" name="Объект 2"/>
          <p:cNvSpPr>
            <a:spLocks noGrp="1"/>
          </p:cNvSpPr>
          <p:nvPr>
            <p:ph idx="1"/>
          </p:nvPr>
        </p:nvSpPr>
        <p:spPr>
          <a:xfrm>
            <a:off x="152400" y="1752600"/>
            <a:ext cx="8839200" cy="4267200"/>
          </a:xfrm>
        </p:spPr>
        <p:txBody>
          <a:bodyPr/>
          <a:lstStyle/>
          <a:p>
            <a:r>
              <a:rPr lang="ru-RU" sz="2800" smtClean="0"/>
              <a:t>ФЗ РФ от 29.12.2012г. № 273-ФЗ «Об образовании в Российской Федерации»;</a:t>
            </a:r>
          </a:p>
          <a:p>
            <a:r>
              <a:rPr lang="ru-RU" sz="2800" smtClean="0"/>
              <a:t>ФГОС СПО;</a:t>
            </a:r>
          </a:p>
          <a:p>
            <a:r>
              <a:rPr lang="ru-RU" sz="2800" smtClean="0"/>
              <a:t>Положение № 02-02/УП-24 «О формировании фонда оценочных средств для проведения текущего контроля успеваемости и промежуточной аттестации обучающихся в ГПОАУ ЯО Ростовском колледже отраслевых технологий»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smtClean="0"/>
              <a:t>Цель КОС</a:t>
            </a:r>
          </a:p>
        </p:txBody>
      </p:sp>
      <p:sp>
        <p:nvSpPr>
          <p:cNvPr id="614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smtClean="0"/>
              <a:t>Цель:</a:t>
            </a:r>
            <a:r>
              <a:rPr lang="ru-RU" smtClean="0"/>
              <a:t> установление соответствия уровня подготовки обучающегося (студента) на данном этапе обучения требованиям рабочей программы учебной дисциплины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smtClean="0"/>
              <a:t>Задачи КОС</a:t>
            </a:r>
          </a:p>
        </p:txBody>
      </p:sp>
      <p:sp>
        <p:nvSpPr>
          <p:cNvPr id="7171" name="Объект 2"/>
          <p:cNvSpPr>
            <a:spLocks noGrp="1"/>
          </p:cNvSpPr>
          <p:nvPr>
            <p:ph idx="1"/>
          </p:nvPr>
        </p:nvSpPr>
        <p:spPr>
          <a:xfrm>
            <a:off x="533400" y="1752600"/>
            <a:ext cx="8610600" cy="4267200"/>
          </a:xfrm>
        </p:spPr>
        <p:txBody>
          <a:bodyPr/>
          <a:lstStyle/>
          <a:p>
            <a:r>
              <a:rPr lang="ru-RU" sz="2800" smtClean="0"/>
              <a:t>Контроль и управление процессом формирования ПК и ОК;</a:t>
            </a:r>
          </a:p>
          <a:p>
            <a:r>
              <a:rPr lang="ru-RU" sz="2800" smtClean="0"/>
              <a:t>оценка достижений обучающихся в процессе изучения дисциплины;</a:t>
            </a:r>
          </a:p>
          <a:p>
            <a:r>
              <a:rPr lang="ru-RU" sz="2800" smtClean="0"/>
              <a:t>обеспечение  соответствия  результатов  обучения  задачам  будущей профессиональной деятельности;.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ru-RU" b="1" smtClean="0"/>
              <a:t>Принципы формирования</a:t>
            </a:r>
          </a:p>
        </p:txBody>
      </p:sp>
      <p:sp>
        <p:nvSpPr>
          <p:cNvPr id="8195" name="Объект 2"/>
          <p:cNvSpPr>
            <a:spLocks noGrp="1"/>
          </p:cNvSpPr>
          <p:nvPr>
            <p:ph idx="1"/>
          </p:nvPr>
        </p:nvSpPr>
        <p:spPr>
          <a:xfrm>
            <a:off x="533400" y="1752600"/>
            <a:ext cx="8458200" cy="4267200"/>
          </a:xfrm>
        </p:spPr>
        <p:txBody>
          <a:bodyPr/>
          <a:lstStyle/>
          <a:p>
            <a:r>
              <a:rPr lang="ru-RU" sz="2800" b="1" smtClean="0"/>
              <a:t>Валидность:</a:t>
            </a:r>
            <a:r>
              <a:rPr lang="ru-RU" sz="2800" smtClean="0"/>
              <a:t> объекты оценки должны соответствовать поставленным целям обучения;</a:t>
            </a:r>
          </a:p>
          <a:p>
            <a:r>
              <a:rPr lang="ru-RU" sz="2800" b="1" smtClean="0"/>
              <a:t>Надежность:</a:t>
            </a:r>
            <a:r>
              <a:rPr lang="ru-RU" sz="2800" smtClean="0"/>
              <a:t> использование единообразных показателей и критериев для оценивания достижений;</a:t>
            </a:r>
          </a:p>
          <a:p>
            <a:r>
              <a:rPr lang="ru-RU" sz="2800" b="1" smtClean="0"/>
              <a:t>Объективность: </a:t>
            </a:r>
            <a:r>
              <a:rPr lang="ru-RU" sz="2800" smtClean="0"/>
              <a:t>получение объективных и достоверных результатов при проведении контроля с различными целями.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ru-RU" b="1" smtClean="0"/>
              <a:t>Структура КОС</a:t>
            </a:r>
          </a:p>
        </p:txBody>
      </p:sp>
      <p:sp>
        <p:nvSpPr>
          <p:cNvPr id="9219" name="Объект 2"/>
          <p:cNvSpPr>
            <a:spLocks noGrp="1"/>
          </p:cNvSpPr>
          <p:nvPr>
            <p:ph idx="1"/>
          </p:nvPr>
        </p:nvSpPr>
        <p:spPr>
          <a:xfrm>
            <a:off x="533400" y="1752600"/>
            <a:ext cx="8458200" cy="4267200"/>
          </a:xfrm>
        </p:spPr>
        <p:txBody>
          <a:bodyPr/>
          <a:lstStyle/>
          <a:p>
            <a:r>
              <a:rPr lang="ru-RU" sz="2800" smtClean="0"/>
              <a:t>Общие положения;</a:t>
            </a:r>
          </a:p>
          <a:p>
            <a:r>
              <a:rPr lang="ru-RU" sz="2800" smtClean="0"/>
              <a:t>Результаты освоения учебной дисциплины, подлежащие проверке;</a:t>
            </a:r>
          </a:p>
          <a:p>
            <a:r>
              <a:rPr lang="ru-RU" sz="2800" smtClean="0"/>
              <a:t>Оценка освоения ПК и ОК;</a:t>
            </a:r>
          </a:p>
          <a:p>
            <a:r>
              <a:rPr lang="ru-RU" sz="2800" smtClean="0"/>
              <a:t>Контрольно-оценочные материалы для итоговой аттестации по дисциплине.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ru-RU" b="1" smtClean="0"/>
              <a:t>Структура КОС</a:t>
            </a:r>
          </a:p>
        </p:txBody>
      </p:sp>
      <p:sp>
        <p:nvSpPr>
          <p:cNvPr id="10243" name="AutoShape 2" descr="https://www.sites.google.com/site/kosnpospo/_/rsrc/1366199858378/tema-3-struktura-i-algoritm-razrabotki-kos/1.jpg"/>
          <p:cNvSpPr>
            <a:spLocks noChangeAspect="1" noChangeArrowheads="1"/>
          </p:cNvSpPr>
          <p:nvPr/>
        </p:nvSpPr>
        <p:spPr bwMode="auto">
          <a:xfrm>
            <a:off x="173038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4" name="AutoShape 4" descr="https://5ee105b5-a-62cb3a1a-s-sites.googlegroups.com/site/kosnpospo/tema-3-struktura-i-algoritm-razrabotki-kos/1.jpg?attachauth=ANoY7cq6jDegLyQRlLPgDHErVtz38SmKjlz40ybrqArIuGXtF7bGrqbMpMJ2X6llX-DzSOHY6QuHBepmRh583OPZnBru7Yu7_uRda2_34AKYtOyEC1_YsRQR9eEnBzeAyF3sJ0wKbjQWNoDyfo4kQjXaKPZ-I4I1XE85jZ0rkrEDLa0Q-a73gTejpROmCD9NnBBZdgPlKg6RVqQQ2s1JPMoo9YNN1t28rZcJQpxaPMTcsWtRNx1WCWBzdC-KhxzauFa9fVylsOCi&amp;attredirects=0"/>
          <p:cNvSpPr>
            <a:spLocks noChangeAspect="1" noChangeArrowheads="1"/>
          </p:cNvSpPr>
          <p:nvPr/>
        </p:nvSpPr>
        <p:spPr bwMode="auto">
          <a:xfrm>
            <a:off x="325438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0245" name="Рисунок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749425"/>
            <a:ext cx="6989763" cy="521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/>
              <a:t>Алгоритм разработки КОС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228600" y="1752600"/>
          <a:ext cx="87630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Профиль">
  <a:themeElements>
    <a:clrScheme name="Профиль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Профиль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офиль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1076</TotalTime>
  <Words>261</Words>
  <Application>Microsoft Office PowerPoint</Application>
  <PresentationFormat>Экран (4:3)</PresentationFormat>
  <Paragraphs>43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Verdana</vt:lpstr>
      <vt:lpstr>Arial</vt:lpstr>
      <vt:lpstr>Wingdings</vt:lpstr>
      <vt:lpstr>Calibri</vt:lpstr>
      <vt:lpstr>Century Gothic</vt:lpstr>
      <vt:lpstr>Профиль</vt:lpstr>
      <vt:lpstr>Практика разработки КОС по учебной дисциплине</vt:lpstr>
      <vt:lpstr>Введение</vt:lpstr>
      <vt:lpstr>Нормативная база</vt:lpstr>
      <vt:lpstr>Цель КОС</vt:lpstr>
      <vt:lpstr>Задачи КОС</vt:lpstr>
      <vt:lpstr>Принципы формирования</vt:lpstr>
      <vt:lpstr>Структура КОС</vt:lpstr>
      <vt:lpstr>Структура КОС</vt:lpstr>
      <vt:lpstr>Алгоритм разработки КОС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Выборнов Владимир Юрьевич</dc:creator>
  <cp:lastModifiedBy>Director</cp:lastModifiedBy>
  <cp:revision>52</cp:revision>
  <cp:lastPrinted>1601-01-01T00:00:00Z</cp:lastPrinted>
  <dcterms:created xsi:type="dcterms:W3CDTF">2011-01-27T06:08:07Z</dcterms:created>
  <dcterms:modified xsi:type="dcterms:W3CDTF">2020-09-30T07:15:50Z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