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2" r:id="rId8"/>
    <p:sldId id="261" r:id="rId9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-45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0806B-B8E8-4F33-BB43-24DBC1D060B0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DB085-A221-40F5-A771-BC30726881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75095-3A31-40D4-BBD5-80B131BB78C8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CCAB4-C8B3-439B-A5DD-399C71CBEA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BB2D3-78E4-454E-AD0D-84E1F423EDBE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7CE0C-83A8-44A1-88B8-6F90E3F598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5B6BF-7208-4D11-B9F1-4E5A309F57F8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22473-63D8-438C-88DE-7AFB3DFA2E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A2ED2-2440-47A3-9F7C-149AF6D64A22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C3339-0703-42F7-AA59-222DC94905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4DCB4-76DA-4DD5-8CC5-76BC317FF1B6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0C22B-4D52-43AF-9279-6850435179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4E08E-25F7-4739-B1BE-63F7974138F5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EDE1A-D763-4C23-9699-21A72D973B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DE606-77CE-461F-95E7-86D42E2EE65F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142EC-EFBD-4754-9759-B7A04F5F27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8B7B2-6494-42B9-BF88-45D98D79BB6B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36D28-27C3-4601-939F-E347229442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F78C6-11AB-4594-AA37-98224E43D1BB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4FBF6-CD01-4C02-9BAC-FC5DCCFB70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5699C-421C-48F2-B271-35F0ED60261A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DA3EB-6D9A-4BAC-B077-8107E49B7B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12E20D-FE12-493C-BF2E-BF6F1D2ECE72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9E14EA-1510-4BEF-9429-A5E50857BB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-3203575" y="0"/>
            <a:ext cx="15395575" cy="6950075"/>
          </a:xfrm>
        </p:spPr>
      </p:pic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531813" y="1246188"/>
            <a:ext cx="7408862" cy="2228850"/>
          </a:xfrm>
        </p:spPr>
        <p:txBody>
          <a:bodyPr/>
          <a:lstStyle/>
          <a:p>
            <a:pPr algn="ctr"/>
            <a:r>
              <a:rPr lang="ru-RU" sz="4800" b="1" smtClean="0"/>
              <a:t>Обобщение практики организации внеаудиторной самостоятельной работы в колледже.</a:t>
            </a:r>
          </a:p>
        </p:txBody>
      </p:sp>
      <p:sp>
        <p:nvSpPr>
          <p:cNvPr id="13315" name="TextBox 5"/>
          <p:cNvSpPr txBox="1">
            <a:spLocks noChangeArrowheads="1"/>
          </p:cNvSpPr>
          <p:nvPr/>
        </p:nvSpPr>
        <p:spPr bwMode="auto">
          <a:xfrm>
            <a:off x="531813" y="5286375"/>
            <a:ext cx="5054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Дмитриева Екатерина Ивановна</a:t>
            </a:r>
          </a:p>
          <a:p>
            <a:r>
              <a:rPr lang="ru-RU">
                <a:latin typeface="Calibri" pitchFamily="34" charset="0"/>
              </a:rPr>
              <a:t>Методист ГПОАУ ЯО Ярославский колледж сервиса и дизайна.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371388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188" y="585788"/>
            <a:ext cx="8488362" cy="549275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/>
              <a:t>Дидактические цели самостоятельной работы студентов (СРС)</a:t>
            </a:r>
            <a:endParaRPr lang="ru-RU" b="1" dirty="0"/>
          </a:p>
        </p:txBody>
      </p:sp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390525" y="1865313"/>
            <a:ext cx="7424738" cy="449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Calibri" pitchFamily="34" charset="0"/>
              </a:rPr>
              <a:t>- закрепление, углубление, расширение и систематизация знаний, полученных во время внеаудиторных занятий, самостоятельное овладение новым учебным материалом;</a:t>
            </a:r>
          </a:p>
          <a:p>
            <a:r>
              <a:rPr lang="ru-RU" sz="2200">
                <a:latin typeface="Calibri" pitchFamily="34" charset="0"/>
              </a:rPr>
              <a:t>- формирование общетрудовых и профессиональных умений;</a:t>
            </a:r>
          </a:p>
          <a:p>
            <a:r>
              <a:rPr lang="ru-RU" sz="2200">
                <a:latin typeface="Calibri" pitchFamily="34" charset="0"/>
              </a:rPr>
              <a:t>- формирование умений и навыков самостоятельного умственного труда;</a:t>
            </a:r>
          </a:p>
          <a:p>
            <a:r>
              <a:rPr lang="ru-RU" sz="2200">
                <a:latin typeface="Calibri" pitchFamily="34" charset="0"/>
              </a:rPr>
              <a:t>- мотивирование регулярной целенаправленной работы по освоению специальности;</a:t>
            </a:r>
          </a:p>
          <a:p>
            <a:r>
              <a:rPr lang="ru-RU" sz="2200">
                <a:latin typeface="Calibri" pitchFamily="34" charset="0"/>
              </a:rPr>
              <a:t>- развитие самостоятельности мышления;</a:t>
            </a:r>
          </a:p>
          <a:p>
            <a:r>
              <a:rPr lang="ru-RU" sz="2200">
                <a:latin typeface="Calibri" pitchFamily="34" charset="0"/>
              </a:rPr>
              <a:t>- формирование убежденности, волевых черт характера, способности к самоорганизации;</a:t>
            </a:r>
          </a:p>
          <a:p>
            <a:r>
              <a:rPr lang="ru-RU" sz="2200">
                <a:latin typeface="Calibri" pitchFamily="34" charset="0"/>
              </a:rPr>
              <a:t>- овладение технологическим учебным инструментом.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272963" cy="6858000"/>
          </a:xfrm>
        </p:spPr>
      </p:pic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325438" y="388938"/>
            <a:ext cx="7062787" cy="1244600"/>
          </a:xfrm>
        </p:spPr>
        <p:txBody>
          <a:bodyPr/>
          <a:lstStyle/>
          <a:p>
            <a:pPr algn="ctr"/>
            <a:r>
              <a:rPr lang="ru-RU" b="1" smtClean="0"/>
              <a:t>Основные виды СРС</a:t>
            </a:r>
          </a:p>
        </p:txBody>
      </p:sp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423863" y="1590675"/>
            <a:ext cx="714375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</a:rPr>
              <a:t>- самостоятельное изучение теоретического курса, в том числе при подготовке к практическим занятиям;</a:t>
            </a:r>
          </a:p>
          <a:p>
            <a:r>
              <a:rPr lang="ru-RU" sz="2400">
                <a:latin typeface="Calibri" pitchFamily="34" charset="0"/>
              </a:rPr>
              <a:t>- изучение и конспектирование литературы;</a:t>
            </a:r>
          </a:p>
          <a:p>
            <a:r>
              <a:rPr lang="ru-RU" sz="2400">
                <a:latin typeface="Calibri" pitchFamily="34" charset="0"/>
              </a:rPr>
              <a:t>- домашняя работа;</a:t>
            </a:r>
          </a:p>
          <a:p>
            <a:r>
              <a:rPr lang="ru-RU" sz="2400">
                <a:latin typeface="Calibri" pitchFamily="34" charset="0"/>
              </a:rPr>
              <a:t>- написание реферата;</a:t>
            </a:r>
          </a:p>
          <a:p>
            <a:r>
              <a:rPr lang="ru-RU" sz="2400">
                <a:latin typeface="Calibri" pitchFamily="34" charset="0"/>
              </a:rPr>
              <a:t>- проектная деятельность;</a:t>
            </a:r>
          </a:p>
          <a:p>
            <a:r>
              <a:rPr lang="ru-RU" sz="2400">
                <a:latin typeface="Calibri" pitchFamily="34" charset="0"/>
              </a:rPr>
              <a:t>- индивидуальная работа, в том числе творческая;</a:t>
            </a:r>
          </a:p>
          <a:p>
            <a:r>
              <a:rPr lang="ru-RU" sz="2400">
                <a:latin typeface="Calibri" pitchFamily="34" charset="0"/>
              </a:rPr>
              <a:t>- промежуточный контроль и выполнение тестовых заданий;</a:t>
            </a:r>
          </a:p>
          <a:p>
            <a:r>
              <a:rPr lang="ru-RU" sz="2400">
                <a:latin typeface="Calibri" pitchFamily="34" charset="0"/>
              </a:rPr>
              <a:t>- курсовые и дипломные работы.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-220663" y="0"/>
            <a:ext cx="12192001" cy="6853238"/>
          </a:xfrm>
        </p:spPr>
      </p:pic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1481138" y="198438"/>
            <a:ext cx="11495087" cy="1438275"/>
          </a:xfrm>
        </p:spPr>
        <p:txBody>
          <a:bodyPr/>
          <a:lstStyle/>
          <a:p>
            <a:r>
              <a:rPr lang="ru-RU" b="1" smtClean="0">
                <a:latin typeface="Arial" charset="0"/>
              </a:rPr>
              <a:t>ОПЫТ ЯКСиД</a:t>
            </a:r>
            <a:endParaRPr lang="ru-RU" smtClean="0">
              <a:latin typeface="Arial" charset="0"/>
            </a:endParaRPr>
          </a:p>
        </p:txBody>
      </p:sp>
      <p:pic>
        <p:nvPicPr>
          <p:cNvPr id="16389" name="Picture 5" descr="Рисунок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1150" y="1365250"/>
            <a:ext cx="7675563" cy="4530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09788" y="0"/>
            <a:ext cx="143017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71450" y="592138"/>
            <a:ext cx="8618538" cy="56737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320588" cy="6858000"/>
          </a:xfrm>
        </p:spPr>
      </p:pic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292100" y="365125"/>
            <a:ext cx="8815388" cy="2292350"/>
          </a:xfrm>
        </p:spPr>
        <p:txBody>
          <a:bodyPr/>
          <a:lstStyle/>
          <a:p>
            <a:pPr algn="ctr"/>
            <a:r>
              <a:rPr lang="ru-RU" b="1" smtClean="0"/>
              <a:t>Мотивация и разработка стратегий повышения интереса к СРС во внеаудиторное время</a:t>
            </a:r>
          </a:p>
        </p:txBody>
      </p:sp>
      <p:sp>
        <p:nvSpPr>
          <p:cNvPr id="20483" name="TextBox 2"/>
          <p:cNvSpPr txBox="1">
            <a:spLocks noChangeArrowheads="1"/>
          </p:cNvSpPr>
          <p:nvPr/>
        </p:nvSpPr>
        <p:spPr bwMode="auto">
          <a:xfrm>
            <a:off x="390525" y="3108325"/>
            <a:ext cx="6448425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latin typeface="Calibri" pitchFamily="34" charset="0"/>
              </a:rPr>
              <a:t>Сущность организации СРС : максимум эффективности при минимальных затратах времени, сил и средств.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261850" cy="6858000"/>
          </a:xfrm>
        </p:spPr>
      </p:pic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95263" y="195263"/>
            <a:ext cx="7046912" cy="6327775"/>
          </a:xfrm>
        </p:spPr>
        <p:txBody>
          <a:bodyPr/>
          <a:lstStyle/>
          <a:p>
            <a:pPr marL="285750" indent="-285750"/>
            <a:r>
              <a:rPr lang="ru-RU" sz="2800" smtClean="0"/>
              <a:t>    </a:t>
            </a:r>
            <a:r>
              <a:rPr lang="ru-RU" sz="2800" b="1" smtClean="0"/>
              <a:t>- К чему стремимся при реализации. требований к организации труда студентов </a:t>
            </a:r>
            <a:br>
              <a:rPr lang="ru-RU" sz="2800" b="1" smtClean="0"/>
            </a:br>
            <a:r>
              <a:rPr lang="ru-RU" sz="2800" b="1" smtClean="0"/>
              <a:t>- Эффективность управления качеством СРС (условия).</a:t>
            </a:r>
            <a:br>
              <a:rPr lang="ru-RU" sz="2800" b="1" smtClean="0"/>
            </a:br>
            <a:r>
              <a:rPr lang="ru-RU" sz="2800" b="1" smtClean="0"/>
              <a:t>- Стимулирование работы студента.</a:t>
            </a:r>
            <a:br>
              <a:rPr lang="ru-RU" sz="2800" b="1" smtClean="0"/>
            </a:br>
            <a:r>
              <a:rPr lang="ru-RU" sz="2800" b="1" smtClean="0"/>
              <a:t>- Оценка результатов (критерии).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-3024188" y="0"/>
            <a:ext cx="15216188" cy="8558213"/>
          </a:xfrm>
        </p:spPr>
      </p:pic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935038" y="1839913"/>
            <a:ext cx="5538787" cy="1325562"/>
          </a:xfrm>
        </p:spPr>
        <p:txBody>
          <a:bodyPr/>
          <a:lstStyle/>
          <a:p>
            <a:pPr algn="ctr"/>
            <a:r>
              <a:rPr lang="ru-RU" b="1" smtClean="0"/>
              <a:t>Спасибо за внимание!</a:t>
            </a:r>
            <a:br>
              <a:rPr lang="ru-RU" b="1" smtClean="0"/>
            </a:br>
            <a:r>
              <a:rPr lang="ru-RU" b="1" smtClean="0"/>
              <a:t>До новых встреч!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168</Words>
  <Application>Microsoft Office PowerPoint</Application>
  <PresentationFormat>Custom</PresentationFormat>
  <Paragraphs>25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Calibri</vt:lpstr>
      <vt:lpstr>Arial</vt:lpstr>
      <vt:lpstr>Calibri Light</vt:lpstr>
      <vt:lpstr>Тема Office</vt:lpstr>
      <vt:lpstr>Обобщение практики организации внеаудиторной самостоятельной работы в колледже.</vt:lpstr>
      <vt:lpstr>Дидактические цели самостоятельной работы студентов (СРС)</vt:lpstr>
      <vt:lpstr>Основные виды СРС</vt:lpstr>
      <vt:lpstr>ОПЫТ ЯКСиД</vt:lpstr>
      <vt:lpstr>Слайд 5</vt:lpstr>
      <vt:lpstr>Мотивация и разработка стратегий повышения интереса к СРС во внеаудиторное время</vt:lpstr>
      <vt:lpstr>    - К чему стремимся при реализации. требований к организации труда студентов  - Эффективность управления качеством СРС (условия). - Стимулирование работы студента. - Оценка результатов (критерии). </vt:lpstr>
      <vt:lpstr>Спасибо за внимание! До новых встреч!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Обобщение практики организации внеаудиторной самостоятельной работы в колледже</dc:title>
  <dc:creator>Старший методист</dc:creator>
  <cp:lastModifiedBy>Катя</cp:lastModifiedBy>
  <cp:revision>16</cp:revision>
  <dcterms:created xsi:type="dcterms:W3CDTF">2020-10-13T11:24:39Z</dcterms:created>
  <dcterms:modified xsi:type="dcterms:W3CDTF">2020-10-14T17:59:05Z</dcterms:modified>
</cp:coreProperties>
</file>