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63" r:id="rId5"/>
    <p:sldId id="268" r:id="rId6"/>
    <p:sldId id="271" r:id="rId7"/>
    <p:sldId id="269" r:id="rId8"/>
    <p:sldId id="270" r:id="rId9"/>
    <p:sldId id="262" r:id="rId10"/>
    <p:sldId id="261" r:id="rId11"/>
    <p:sldId id="264" r:id="rId12"/>
    <p:sldId id="259" r:id="rId13"/>
    <p:sldId id="265" r:id="rId14"/>
    <p:sldId id="266" r:id="rId15"/>
    <p:sldId id="267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11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7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B186C-C305-41FB-808F-45815B142829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BE195-3211-4C91-8D56-C4CBD84EE4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97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93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95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4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678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24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064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13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090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37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35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4AE29-829D-4667-A4B1-A70D6AE65BA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A44E8-77BD-4E23-A27C-CDBA90677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66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6799"/>
            <a:ext cx="7443000" cy="19331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Самостоятельная работа как средство развития познавательных способностей и активности у обучающихся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006075"/>
            <a:ext cx="6858000" cy="1655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Выступающий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Богданова А.А.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экономики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02" y="467833"/>
            <a:ext cx="7886700" cy="6060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проекта «Формирование финансово-грамотной личности»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297" y="1370680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f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0" y="1324596"/>
            <a:ext cx="8437776" cy="4300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02" y="1"/>
            <a:ext cx="7886700" cy="606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Продукт проекта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GIYvB0GxU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511" y="1020725"/>
            <a:ext cx="3125972" cy="4167963"/>
          </a:xfrm>
          <a:prstGeom prst="rect">
            <a:avLst/>
          </a:prstGeom>
        </p:spPr>
      </p:pic>
      <p:pic>
        <p:nvPicPr>
          <p:cNvPr id="5" name="Рисунок 4" descr="2MuWJcXe-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420" y="1115882"/>
            <a:ext cx="5498297" cy="3881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935" y="0"/>
            <a:ext cx="7886700" cy="606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Миссия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SAGE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455201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ейдж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180"/>
            <a:ext cx="9144000" cy="6345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69" y="318978"/>
            <a:ext cx="7886700" cy="606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проекта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«Романовская овечка»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455201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dw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88" y="1299061"/>
            <a:ext cx="4440811" cy="3549386"/>
          </a:xfrm>
          <a:prstGeom prst="rect">
            <a:avLst/>
          </a:prstGeom>
        </p:spPr>
      </p:pic>
      <p:pic>
        <p:nvPicPr>
          <p:cNvPr id="5" name="Рисунок 4" descr="jdw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289" y="2413591"/>
            <a:ext cx="4909316" cy="3696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69" y="318978"/>
            <a:ext cx="7886700" cy="606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проекта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«Съедобные стаканчики»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455201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та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5382"/>
            <a:ext cx="4199861" cy="3148831"/>
          </a:xfrm>
          <a:prstGeom prst="rect">
            <a:avLst/>
          </a:prstGeom>
        </p:spPr>
      </p:pic>
      <p:pic>
        <p:nvPicPr>
          <p:cNvPr id="8" name="Рисунок 7" descr="2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461" y="1275908"/>
            <a:ext cx="4562117" cy="3455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69" y="318978"/>
            <a:ext cx="7886700" cy="6060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проекта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«Романовская овечка»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2455201"/>
            <a:ext cx="7886700" cy="300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dw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88" y="1299061"/>
            <a:ext cx="4440811" cy="3549386"/>
          </a:xfrm>
          <a:prstGeom prst="rect">
            <a:avLst/>
          </a:prstGeom>
        </p:spPr>
      </p:pic>
      <p:pic>
        <p:nvPicPr>
          <p:cNvPr id="5" name="Рисунок 4" descr="jdw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289" y="2413591"/>
            <a:ext cx="4909316" cy="3696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400" y="1709739"/>
            <a:ext cx="7452188" cy="1854261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ВСЕГДА ОТКРЫТЫ ДЛЯ СОТРУДНИЧЕСТВА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9192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zhavoronki.odinedu.ru/about/folder12/materialy/chi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7264" y="3266004"/>
            <a:ext cx="5196736" cy="2931493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7171" y="892215"/>
            <a:ext cx="7886700" cy="30096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Самостоятельная работа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«такой вид мыслительной деятельности, который организуется и направляется преподавателем и в процессе которого обучающиеся приобретают необходимые устойчивые знания, определенные умения и навыки, что немаловажно для интеллектуального развития личности».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3255" y="1168661"/>
            <a:ext cx="7886700" cy="3009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у обучающихся самостоятельность в познавательной деятельности, сформировать собственное мировоззрение;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обучающихся самостоятельно применять имеющиеся знания в учении и практической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13" y="829340"/>
            <a:ext cx="7325833" cy="6379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Эффективные формы организации самостоятельной работы на дисциплине «Экономика»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647" y="1743740"/>
            <a:ext cx="7899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учебником;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документами;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экономических задач;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ситуативных задач;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Практические работы;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докладов и рефератов;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13" y="829340"/>
            <a:ext cx="7325833" cy="63795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Примеры задач: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971" y="1318437"/>
            <a:ext cx="786809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заработную плату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норме в 90 деталей заработная плата рабочего составляет 18 000 рублей, свыше 90 деталей стоимость 1 детали увеличивается на 10%, всего рабочий изготовил 115 деталей. Определите форму и размер З.П. рабочего?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Кредиты и депозиты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Вкладчик внес в банк на депозитный счет сумму в размере 120 тысяч рублей, под 8% годовых, сроком на 4 года. Определите будущую стоимость вклада, если банк начисляет по схеме простых процентов.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На прибыль и рентабельность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Выручка от реализации продукции 900 тысяч рублей. Переменные издержки 300 тысяч, постоянные 450 тысяч рублей. Налог на прибыль 20%. Определите чистую прибыль предприятия и рентабельность?</a:t>
            </a:r>
          </a:p>
          <a:p>
            <a:pPr marL="342900" indent="-34290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13" y="978196"/>
            <a:ext cx="7325833" cy="63795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рефератов и докладов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280" y="2211573"/>
            <a:ext cx="7793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«Потребности и блага, их сущность и классификация».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«Современные экономисты и их теории».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«И.Т. Посошков как оригинальный мыслитель петровской эпохи»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«Налоговая система РФ»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646" y="978196"/>
            <a:ext cx="7325833" cy="63795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 творческих работ студентов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280" y="2211573"/>
            <a:ext cx="7793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«Потребности и блага, их сущность и классификация».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«Современные экономисты и их теории».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«И.Т. Посошков как оригинальный мыслитель петровской эпохи»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«Налоговая система РФ»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60.userapi.com/Vk9by-kNuVCdsa3ljp_XsG8wV8AMrwZjCOBykw/Zw54XLKEwp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78465" y="1189717"/>
            <a:ext cx="8314660" cy="5668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380" y="1329070"/>
            <a:ext cx="7325833" cy="63795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творческих работ с точки зрения организации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9338" y="2902689"/>
            <a:ext cx="2636876" cy="1467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Фронтальная самостоятельная работа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32298" y="1757918"/>
            <a:ext cx="2743200" cy="1357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Групповая самостоятельная работа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189767" y="4221125"/>
            <a:ext cx="2796363" cy="1329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 самостоятельная работа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847907" y="2998383"/>
            <a:ext cx="2626242" cy="1488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Парная самостоятельная работа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88" y="583202"/>
            <a:ext cx="7886700" cy="6927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Индивидуальные исследовательские проекты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5543" y="1346097"/>
          <a:ext cx="7102548" cy="4661916"/>
        </p:xfrm>
        <a:graphic>
          <a:graphicData uri="http://schemas.openxmlformats.org/drawingml/2006/table">
            <a:tbl>
              <a:tblPr/>
              <a:tblGrid>
                <a:gridCol w="7102548"/>
              </a:tblGrid>
              <a:tr h="237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Тема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Развитие предпринимательства в Ярославском регионе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Экономические кризисы в истории России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Уровень жизни: понятие и факторы, его определяющие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ЦБ РФ и его роль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Государственный бюджет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Семейный бюджет. Личные сбережения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Финансовые пирамиды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Экономика во времена СССР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Менеджмент предприятия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Финансовая грамотность населения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Экономика Сингапура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Кредиты в жизни современного человека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Финансовый кризис 1998 года в России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Экономика Катара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Потребительская корзина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Реклама в интернете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Основы предпринимательской деятельности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Возникновение и эволюция денег на Руси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9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439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Самостоятельная работа как средство развития познавательных способностей и активности у обучающихся</vt:lpstr>
      <vt:lpstr>Слайд 2</vt:lpstr>
      <vt:lpstr>Слайд 3</vt:lpstr>
      <vt:lpstr>Эффективные формы организации самостоятельной работы на дисциплине «Экономика» </vt:lpstr>
      <vt:lpstr>Примеры задач: </vt:lpstr>
      <vt:lpstr>Примеры рефератов и докладов: </vt:lpstr>
      <vt:lpstr>Примеры тем творческих работ студентов: </vt:lpstr>
      <vt:lpstr>Виды творческих работ с точки зрения организации </vt:lpstr>
      <vt:lpstr>Индивидуальные исследовательские проекты</vt:lpstr>
      <vt:lpstr>Пример проекта «Формирование финансово-грамотной личности»</vt:lpstr>
      <vt:lpstr>Продукт проекта  </vt:lpstr>
      <vt:lpstr>Миссия SAGE</vt:lpstr>
      <vt:lpstr>Пример проекта «Романовская овечка» </vt:lpstr>
      <vt:lpstr>Пример проекта «Съедобные стаканчики» </vt:lpstr>
      <vt:lpstr>Пример проекта «Романовская овечка» </vt:lpstr>
      <vt:lpstr>ВСЕГДА ОТКРЫТЫ ДЛЯ СОТРУДНИЧЕСТВА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Фомин</dc:creator>
  <cp:lastModifiedBy>Хозяин</cp:lastModifiedBy>
  <cp:revision>53</cp:revision>
  <dcterms:created xsi:type="dcterms:W3CDTF">2020-06-05T19:57:29Z</dcterms:created>
  <dcterms:modified xsi:type="dcterms:W3CDTF">2020-10-15T05:38:31Z</dcterms:modified>
</cp:coreProperties>
</file>