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11"/>
  </p:notesMasterIdLst>
  <p:sldIdLst>
    <p:sldId id="256" r:id="rId2"/>
    <p:sldId id="258" r:id="rId3"/>
    <p:sldId id="263" r:id="rId4"/>
    <p:sldId id="261" r:id="rId5"/>
    <p:sldId id="268" r:id="rId6"/>
    <p:sldId id="264" r:id="rId7"/>
    <p:sldId id="265" r:id="rId8"/>
    <p:sldId id="266" r:id="rId9"/>
    <p:sldId id="267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5C2EB1-3D0A-4A72-9B84-60EE1105525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90EE78-AF33-452D-8869-4DD451E6851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298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9278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7728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075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8850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682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8858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87889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2689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4627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877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9253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61533-411C-424C-91B6-4B7806D7826A}" type="datetimeFigureOut">
              <a:rPr lang="ru-RU" smtClean="0"/>
              <a:t>30.09.2020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D9DA2D-F7C7-4A53-8467-7B015B6BBAA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599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ГПОУ ЯО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Великосельский аграрный колледж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регионального проекта «Сопровождение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ПОО по формированию профессиональной культуры</a:t>
            </a:r>
          </a:p>
          <a:p>
            <a:pPr marL="0" indent="0" algn="ct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обучающихся»</a:t>
            </a:r>
          </a:p>
          <a:p>
            <a:pPr marL="0" indent="0" algn="r">
              <a:buNone/>
            </a:pP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Габараева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Елена </a:t>
            </a: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Вячеславона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b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заместитель директора по учебной работе </a:t>
            </a:r>
          </a:p>
          <a:p>
            <a:pPr marL="0" indent="0" algn="ctr">
              <a:buNone/>
            </a:pPr>
            <a:endParaRPr lang="ru-RU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с.Великое</a:t>
            </a: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b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</a:t>
            </a:r>
            <a:endParaRPr lang="ru-RU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57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формирования профессиональной культуры обучающихся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134033"/>
            <a:ext cx="10515600" cy="448627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Кризис с/х отрасли: лишь 30% выпускников трудоустраиваются по специальности в с/х предприятия. 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предполагает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подготовку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специалистов широкого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профиля, обладающих в равной мере всеми теми компетенциями, которые позволили бы 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работать в различных сферах.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*Выпускники специальности Ветеринария трудоустраиваются в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ветклиники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зоогостиницы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зоомагазины, зоопарки, торговые компании и т.д.</a:t>
            </a:r>
          </a:p>
          <a:p>
            <a:pPr marL="0" indent="0" algn="just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/>
              <a:t> 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203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формирования профессиональной культуры обучающихся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5182" y="2144280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агрохолдингах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содержится порядка 33 миллионов свиней,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птицефабриках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одновременное число голов птиц достигает полумиллиарда.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Сергей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Середа, президент Ассоциации практикующих ветеринарных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врачей: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«Проблема в том, что вся система ориентирована на </a:t>
            </a:r>
            <a:r>
              <a:rPr lang="ru-RU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добросовестных, на тех, кто учится и повышает свой уровень.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 зачастую специалисты сталкиваются с тем, что диплом ветеринара отдельные деятели пытаются получить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называется, для 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галочки».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105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ФГОС СПО 2014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1. Понимать сущность и социальную значимость своей будущей профессии, проявлять к ней устойчивый интерес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2. Организовывать собственную деятельность, выбирать типовые методы и способы выполнения профессиональных задач, оценивать их эффективность и качество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6. Работать в коллективе и команде, эффективно общаться с коллегами, руководством, потребителями.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7. Брать на себя ответственность за работу членов команды (подчиненных), за результат выполнения заданий.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8. Самостоятельно определять задачи профессионального и личностного развития, заниматься самообразованием, осознанно планировать повышение квалификации.</a:t>
            </a:r>
          </a:p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0176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условия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?Оказывать образовательную услугу или воспитывать будущего специалиста/формировать профессиональную культуру?</a:t>
            </a:r>
          </a:p>
          <a:p>
            <a:pPr marL="0" indent="0" algn="ctr">
              <a:buNone/>
            </a:pPr>
            <a:r>
              <a:rPr lang="ru-RU" sz="3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воспитывать, то где, когда, как и какими средствами?</a:t>
            </a:r>
            <a:endParaRPr lang="ru-RU" sz="3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6086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ФГОС СПО 2018 г.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03. Планировать и реализовывать собственное профессиональное и личностное развитие;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04. Работать в коллективе и команде, эффективно взаимодействовать с коллегами, руководством, клиентами;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05. Осуществлять устную и письменную коммуникацию на государственном языке Российской Федерации с учетом особенностей социального и культурного контекста;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06. Проявлять гражданско-патриотическую позицию, демонстрировать осознанное поведение на основе традиционных общечеловеческих ценностей;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 07. Содействовать сохранению окружающей среды, ресурсосбережению, эффективно действовать в чрезвычайных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305614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Пути </a:t>
            </a:r>
            <a:b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профессиональной культуры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включение обучающихся в систему реализации социально-значимых, общественно-значимых проектов в рамках урочной и внеурочной деятельности с участием работодателей и социальных партнеров, сопряжение программ обучения со стандартами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WS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Через реализацию программы воспитания </a:t>
            </a:r>
          </a:p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просвещения РФ от 28 августа 2020 г. № 441 “О внесении изменений в Порядок организации и осуществления образовательной деятельности по образовательным программам среднего профессионального образования, утвержденный приказом Министерства образования и науки Российской Федерации от 14 июня 2013 г. N 464” 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519334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Задача ПОО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ыстраивание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поэтапной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обучения, воспитания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социализации таким образом, чтобы максимально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вовлекать обучающихся в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формы деятельности для приобретения не только профессионального, но и социального опыта.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61947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направления работы по формированию профессиональной культуры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fontAlgn="base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 пробелов и оценка рисков в формировании профессиональной культуры обучающихся.</a:t>
            </a:r>
          </a:p>
          <a:p>
            <a:pPr fontAlgn="base"/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социального партнёрства колледжа с представителями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общественности (образовательного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профессионально-производственного территориального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окружения),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преемственности профессионального образования и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предприятия на постоянной основе. 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онструирование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педагогами самостоятельных вариантов оказания педагогической поддержки профессионального самоопределения; обогащение практического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социально-профессионального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опыта 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студентов;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роверка </a:t>
            </a:r>
            <a:r>
              <a:rPr lang="ru-RU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использования действующих и вновь созданных учебно-методических комплектов; вариантов организации реализации средств профессиональной </a:t>
            </a:r>
            <a:r>
              <a:rPr lang="ru-RU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ориентации.</a:t>
            </a:r>
            <a:endParaRPr lang="ru-RU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454128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412</Words>
  <Application>Microsoft Office PowerPoint</Application>
  <PresentationFormat>Широкоэкранный</PresentationFormat>
  <Paragraphs>47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Тема Office</vt:lpstr>
      <vt:lpstr>ГПОУ ЯО  Великосельский аграрный колледж</vt:lpstr>
      <vt:lpstr>Актуальность формирования профессиональной культуры обучающихся</vt:lpstr>
      <vt:lpstr> Актуальность формирования профессиональной культуры обучающихся</vt:lpstr>
      <vt:lpstr>ФГОС СПО 2014</vt:lpstr>
      <vt:lpstr>Современные условия</vt:lpstr>
      <vt:lpstr>ФГОС СПО 2018 г.</vt:lpstr>
      <vt:lpstr>Пути  формирования профессиональной культуры</vt:lpstr>
      <vt:lpstr>Задача ПОО</vt:lpstr>
      <vt:lpstr>Основные направления работы по формированию профессиональной культуры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ГПОУ ЯО  Великосельский аграрный колледж</dc:title>
  <dc:creator>Бенсен</dc:creator>
  <cp:lastModifiedBy>Бенсен</cp:lastModifiedBy>
  <cp:revision>32</cp:revision>
  <dcterms:created xsi:type="dcterms:W3CDTF">2020-09-29T17:27:23Z</dcterms:created>
  <dcterms:modified xsi:type="dcterms:W3CDTF">2020-09-30T02:58:01Z</dcterms:modified>
</cp:coreProperties>
</file>