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9" r:id="rId3"/>
    <p:sldId id="258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43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9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142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724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0329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5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39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3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30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77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1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87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06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50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08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083E-5976-4514-B175-096A93FBBC1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69D074-5C39-4FC4-9833-6BC8076D1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9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kgi.edu.yar.ru/stazhirovochnaya_ploshchadka/stazhirovochnaya_ploshchadka.html" TargetMode="External"/><Relationship Id="rId2" Type="http://schemas.openxmlformats.org/officeDocument/2006/relationships/hyperlink" Target="https://yartrt.ru/index.php/stazhirovochnaya-ploshchadk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tuipt.ru/stazhirovochnye-ploshadki" TargetMode="External"/><Relationship Id="rId4" Type="http://schemas.openxmlformats.org/officeDocument/2006/relationships/hyperlink" Target="http://gou-uipk.ru/innovaczionnyie-proektyi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63" y="971550"/>
            <a:ext cx="8186737" cy="26467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Алгоритм формирования заказа на  организацию </a:t>
            </a:r>
            <a:r>
              <a:rPr lang="ru-RU" sz="3600" b="1" dirty="0" err="1">
                <a:solidFill>
                  <a:schemeClr val="tx1"/>
                </a:solidFill>
              </a:rPr>
              <a:t>стажировочного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процесса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endParaRPr lang="ru-RU" dirty="0" smtClean="0"/>
          </a:p>
          <a:p>
            <a:pPr algn="l"/>
            <a:endParaRPr lang="ru-RU" dirty="0"/>
          </a:p>
          <a:p>
            <a:pPr algn="l"/>
            <a:endParaRPr lang="ru-RU" dirty="0" smtClean="0"/>
          </a:p>
          <a:p>
            <a:pPr algn="l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Сатарина Г.Г. , старший методист ГАУ ДПО ЯО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2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еречень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стажировочных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площадок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517853"/>
              </p:ext>
            </p:extLst>
          </p:nvPr>
        </p:nvGraphicFramePr>
        <p:xfrm>
          <a:off x="677334" y="1285875"/>
          <a:ext cx="10595504" cy="5884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8398">
                  <a:extLst>
                    <a:ext uri="{9D8B030D-6E8A-4147-A177-3AD203B41FA5}">
                      <a16:colId xmlns:a16="http://schemas.microsoft.com/office/drawing/2014/main" val="231193127"/>
                    </a:ext>
                  </a:extLst>
                </a:gridCol>
                <a:gridCol w="6927106">
                  <a:extLst>
                    <a:ext uri="{9D8B030D-6E8A-4147-A177-3AD203B41FA5}">
                      <a16:colId xmlns:a16="http://schemas.microsoft.com/office/drawing/2014/main" val="1145465585"/>
                    </a:ext>
                  </a:extLst>
                </a:gridCol>
              </a:tblGrid>
              <a:tr h="398053">
                <a:tc>
                  <a:txBody>
                    <a:bodyPr/>
                    <a:lstStyle/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стажировки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tc>
                  <a:txBody>
                    <a:bodyPr/>
                    <a:lstStyle/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 -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стажировочная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площадка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extLst>
                  <a:ext uri="{0D108BD9-81ED-4DB2-BD59-A6C34878D82A}">
                    <a16:rowId xmlns:a16="http://schemas.microsoft.com/office/drawing/2014/main" val="545649130"/>
                  </a:ext>
                </a:extLst>
              </a:tr>
              <a:tr h="24022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«Технологии промежуточной и государственной итоговой аттестации в форме демонстрационного экзамена с учетом стандартов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WorldSkills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ГПОУ ЯО Ярославский техникум радиоэлектроники и телекоммуникаций; </a:t>
                      </a:r>
                      <a:r>
                        <a:rPr lang="ru-RU" sz="16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https://yartrt.ru/index.php/stazhirovochnaya-ploshchadka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ГПОУ ЯО Рыбинский колледж городской инфраструктуры, 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https://rkgi.edu.yar.ru/stazhirovochnaya_ploshchadka/stazhirovochnaya_ploshchadka.html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ГПОУ ЯО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индустриально-педагогический колледж 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http://gou-uipk.ru/innovaczionnyie-proektyi.html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extLst>
                  <a:ext uri="{0D108BD9-81ED-4DB2-BD59-A6C34878D82A}">
                    <a16:rowId xmlns:a16="http://schemas.microsoft.com/office/drawing/2014/main" val="2407889107"/>
                  </a:ext>
                </a:extLst>
              </a:tr>
              <a:tr h="1295276">
                <a:tc>
                  <a:txBody>
                    <a:bodyPr/>
                    <a:lstStyle/>
                    <a:p>
                      <a:pPr marL="91440" marR="107950" indent="-127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«Разработка программы воспитания и социализации в рамках требований ФГОС среднего общего образования»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ru-RU" sz="1600" b="1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ГПОУ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ЯО Ярославский колледж управления и профессиональных технологий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http://www.ytuipt.ru/stazhirovochnye-ploshadki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extLst>
                  <a:ext uri="{0D108BD9-81ED-4DB2-BD59-A6C34878D82A}">
                    <a16:rowId xmlns:a16="http://schemas.microsoft.com/office/drawing/2014/main" val="1287405996"/>
                  </a:ext>
                </a:extLst>
              </a:tr>
              <a:tr h="1295276">
                <a:tc>
                  <a:txBody>
                    <a:bodyPr/>
                    <a:lstStyle/>
                    <a:p>
                      <a:pPr marL="91440" marR="17780" indent="-127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«Разработка механизмов внедрения и реализации актуальных образовательных технологий»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ГПОУ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ЯО Ярославский колледж управления и профессиональных технологий</a:t>
                      </a:r>
                      <a:r>
                        <a:rPr lang="ru-RU" sz="16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http://www.ytuipt.ru/stazhirovochnye-ploshadki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359410" algn="just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84" marR="63284" marT="0" marB="0"/>
                </a:tc>
                <a:extLst>
                  <a:ext uri="{0D108BD9-81ED-4DB2-BD59-A6C34878D82A}">
                    <a16:rowId xmlns:a16="http://schemas.microsoft.com/office/drawing/2014/main" val="356953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97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28688" y="374652"/>
            <a:ext cx="4086225" cy="56524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ействие 1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о  повышении квалификации в форме стажировки по определенному направлению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2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Определение тематики, выбор стажерской площадки, ознакомление с информацией, размещенной на сайте  ( краткое содержание программы, перечень  итоговых продуктов, которые будут сформированы в процессе прохождения стажировки,   особенности расписания, стоимость  и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986462" y="1685925"/>
            <a:ext cx="5186363" cy="37576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ействие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заявки   ПОО на имя её руководителя, включающего: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ФИО, должность стажера 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прохождения  стажировки 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результаты, которые Заказчик ожидает по результатам повышения квалификации в данной форме;</a:t>
            </a:r>
          </a:p>
          <a:p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роки прохождения стажировки. </a:t>
            </a:r>
            <a:r>
              <a:rPr lang="ru-RU" sz="8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план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8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обучения.</a:t>
            </a:r>
            <a:endParaRPr lang="ru-RU" sz="8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615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28688" y="414338"/>
            <a:ext cx="4414837" cy="561273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4 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Согласование    с руководителем стажерской площадки и куратором (наставником) стажировки   условий  и </a:t>
            </a:r>
            <a:r>
              <a:rPr lang="ru-RU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 программы прохождения 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квалификации.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 и согласование индивидуальной программы  стажировки, в том числе  форма и содержание итоговой аттестации, перечня продуктов ( документов)  которые должны быть разработаны в процессе прохождения стажировки.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согласование  индивидуального плана - графика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957887" y="1771650"/>
            <a:ext cx="5072063" cy="42554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ействие 5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оставление  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об оказании платных образовательных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с  приложением документов, согласованных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обеими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сторонами и утвержденными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ПОО- стажерской площадки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ндивидуальная программа стажировки;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ндивидуальный план – график прохождения стажировки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1781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327</Words>
  <Application>Microsoft Office PowerPoint</Application>
  <PresentationFormat>Широкоэкранный</PresentationFormat>
  <Paragraphs>52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Алгоритм формирования заказа на  организацию стажировочного процесса </vt:lpstr>
      <vt:lpstr> Перечень стажировочных площадок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формирования заказа на  организацию стажировочного процесса.</dc:title>
  <dc:creator>Галина Георгиевна Сатарина</dc:creator>
  <cp:lastModifiedBy>Владимир Юрьевич Выборнов</cp:lastModifiedBy>
  <cp:revision>16</cp:revision>
  <dcterms:created xsi:type="dcterms:W3CDTF">2020-11-10T11:43:28Z</dcterms:created>
  <dcterms:modified xsi:type="dcterms:W3CDTF">2020-11-11T11:45:14Z</dcterms:modified>
</cp:coreProperties>
</file>