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734" r:id="rId5"/>
    <p:sldId id="737" r:id="rId6"/>
    <p:sldId id="353" r:id="rId7"/>
    <p:sldId id="732" r:id="rId8"/>
    <p:sldId id="731" r:id="rId9"/>
    <p:sldId id="742" r:id="rId10"/>
    <p:sldId id="300" r:id="rId11"/>
    <p:sldId id="301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F2EFC3-F549-4F8D-84D2-449770CB065A}">
          <p14:sldIdLst>
            <p14:sldId id="734"/>
            <p14:sldId id="737"/>
            <p14:sldId id="353"/>
            <p14:sldId id="732"/>
            <p14:sldId id="731"/>
            <p14:sldId id="742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лкова Ирина Владимировна" initials="ВИВ" lastIdx="1" clrIdx="0"/>
  <p:cmAuthor id="1" name="Ira" initials="I" lastIdx="1" clrIdx="1">
    <p:extLst>
      <p:ext uri="{19B8F6BF-5375-455C-9EA6-DF929625EA0E}">
        <p15:presenceInfo xmlns:p15="http://schemas.microsoft.com/office/powerpoint/2012/main" userId="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B"/>
    <a:srgbClr val="FFFFFF"/>
    <a:srgbClr val="008AC1"/>
    <a:srgbClr val="00BBE6"/>
    <a:srgbClr val="008BC2"/>
    <a:srgbClr val="0093C8"/>
    <a:srgbClr val="0B5F81"/>
    <a:srgbClr val="0089C0"/>
    <a:srgbClr val="48C7FE"/>
    <a:srgbClr val="06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70104" autoAdjust="0"/>
  </p:normalViewPr>
  <p:slideViewPr>
    <p:cSldViewPr snapToGrid="0">
      <p:cViewPr varScale="1">
        <p:scale>
          <a:sx n="51" d="100"/>
          <a:sy n="51" d="100"/>
        </p:scale>
        <p:origin x="1548" y="66"/>
      </p:cViewPr>
      <p:guideLst>
        <p:guide orient="horz" pos="3589"/>
        <p:guide pos="5722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5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7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8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3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61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9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70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52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5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7" r:id="rId3"/>
    <p:sldLayoutId id="2147483650" r:id="rId4"/>
    <p:sldLayoutId id="2147483666" r:id="rId5"/>
    <p:sldLayoutId id="2147483665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382C05D5-55B5-46FE-AD81-308825E3B877}"/>
              </a:ext>
            </a:extLst>
          </p:cNvPr>
          <p:cNvSpPr/>
          <p:nvPr/>
        </p:nvSpPr>
        <p:spPr>
          <a:xfrm>
            <a:off x="594612" y="5110027"/>
            <a:ext cx="3402957" cy="1736203"/>
          </a:xfrm>
          <a:custGeom>
            <a:avLst/>
            <a:gdLst>
              <a:gd name="connsiteX0" fmla="*/ 196770 w 3402957"/>
              <a:gd name="connsiteY0" fmla="*/ 717631 h 1736203"/>
              <a:gd name="connsiteX1" fmla="*/ 196770 w 3402957"/>
              <a:gd name="connsiteY1" fmla="*/ 717631 h 1736203"/>
              <a:gd name="connsiteX2" fmla="*/ 208344 w 3402957"/>
              <a:gd name="connsiteY2" fmla="*/ 613459 h 1736203"/>
              <a:gd name="connsiteX3" fmla="*/ 231494 w 3402957"/>
              <a:gd name="connsiteY3" fmla="*/ 578734 h 1736203"/>
              <a:gd name="connsiteX4" fmla="*/ 254643 w 3402957"/>
              <a:gd name="connsiteY4" fmla="*/ 486137 h 1736203"/>
              <a:gd name="connsiteX5" fmla="*/ 277793 w 3402957"/>
              <a:gd name="connsiteY5" fmla="*/ 451413 h 1736203"/>
              <a:gd name="connsiteX6" fmla="*/ 324091 w 3402957"/>
              <a:gd name="connsiteY6" fmla="*/ 370390 h 1736203"/>
              <a:gd name="connsiteX7" fmla="*/ 462987 w 3402957"/>
              <a:gd name="connsiteY7" fmla="*/ 254643 h 1736203"/>
              <a:gd name="connsiteX8" fmla="*/ 532436 w 3402957"/>
              <a:gd name="connsiteY8" fmla="*/ 219919 h 1736203"/>
              <a:gd name="connsiteX9" fmla="*/ 567160 w 3402957"/>
              <a:gd name="connsiteY9" fmla="*/ 185195 h 1736203"/>
              <a:gd name="connsiteX10" fmla="*/ 648182 w 3402957"/>
              <a:gd name="connsiteY10" fmla="*/ 162046 h 1736203"/>
              <a:gd name="connsiteX11" fmla="*/ 798653 w 3402957"/>
              <a:gd name="connsiteY11" fmla="*/ 127322 h 1736203"/>
              <a:gd name="connsiteX12" fmla="*/ 1655180 w 3402957"/>
              <a:gd name="connsiteY12" fmla="*/ 127322 h 1736203"/>
              <a:gd name="connsiteX13" fmla="*/ 1759352 w 3402957"/>
              <a:gd name="connsiteY13" fmla="*/ 115747 h 1736203"/>
              <a:gd name="connsiteX14" fmla="*/ 1886674 w 3402957"/>
              <a:gd name="connsiteY14" fmla="*/ 92598 h 1736203"/>
              <a:gd name="connsiteX15" fmla="*/ 1944547 w 3402957"/>
              <a:gd name="connsiteY15" fmla="*/ 81023 h 1736203"/>
              <a:gd name="connsiteX16" fmla="*/ 2013995 w 3402957"/>
              <a:gd name="connsiteY16" fmla="*/ 69448 h 1736203"/>
              <a:gd name="connsiteX17" fmla="*/ 2129742 w 3402957"/>
              <a:gd name="connsiteY17" fmla="*/ 34724 h 1736203"/>
              <a:gd name="connsiteX18" fmla="*/ 2176041 w 3402957"/>
              <a:gd name="connsiteY18" fmla="*/ 23150 h 1736203"/>
              <a:gd name="connsiteX19" fmla="*/ 2488557 w 3402957"/>
              <a:gd name="connsiteY19" fmla="*/ 0 h 1736203"/>
              <a:gd name="connsiteX20" fmla="*/ 2801074 w 3402957"/>
              <a:gd name="connsiteY20" fmla="*/ 11575 h 1736203"/>
              <a:gd name="connsiteX21" fmla="*/ 2858947 w 3402957"/>
              <a:gd name="connsiteY21" fmla="*/ 34724 h 1736203"/>
              <a:gd name="connsiteX22" fmla="*/ 2974694 w 3402957"/>
              <a:gd name="connsiteY22" fmla="*/ 57874 h 1736203"/>
              <a:gd name="connsiteX23" fmla="*/ 3020993 w 3402957"/>
              <a:gd name="connsiteY23" fmla="*/ 69448 h 1736203"/>
              <a:gd name="connsiteX24" fmla="*/ 3067291 w 3402957"/>
              <a:gd name="connsiteY24" fmla="*/ 92598 h 1736203"/>
              <a:gd name="connsiteX25" fmla="*/ 3102015 w 3402957"/>
              <a:gd name="connsiteY25" fmla="*/ 115747 h 1736203"/>
              <a:gd name="connsiteX26" fmla="*/ 3136739 w 3402957"/>
              <a:gd name="connsiteY26" fmla="*/ 127322 h 1736203"/>
              <a:gd name="connsiteX27" fmla="*/ 3171463 w 3402957"/>
              <a:gd name="connsiteY27" fmla="*/ 173621 h 1736203"/>
              <a:gd name="connsiteX28" fmla="*/ 3206187 w 3402957"/>
              <a:gd name="connsiteY28" fmla="*/ 208345 h 1736203"/>
              <a:gd name="connsiteX29" fmla="*/ 3229337 w 3402957"/>
              <a:gd name="connsiteY29" fmla="*/ 243069 h 1736203"/>
              <a:gd name="connsiteX30" fmla="*/ 3264061 w 3402957"/>
              <a:gd name="connsiteY30" fmla="*/ 289367 h 1736203"/>
              <a:gd name="connsiteX31" fmla="*/ 3298785 w 3402957"/>
              <a:gd name="connsiteY31" fmla="*/ 520861 h 1736203"/>
              <a:gd name="connsiteX32" fmla="*/ 3345084 w 3402957"/>
              <a:gd name="connsiteY32" fmla="*/ 601884 h 1736203"/>
              <a:gd name="connsiteX33" fmla="*/ 3356658 w 3402957"/>
              <a:gd name="connsiteY33" fmla="*/ 648183 h 1736203"/>
              <a:gd name="connsiteX34" fmla="*/ 3379808 w 3402957"/>
              <a:gd name="connsiteY34" fmla="*/ 671332 h 1736203"/>
              <a:gd name="connsiteX35" fmla="*/ 3402957 w 3402957"/>
              <a:gd name="connsiteY35" fmla="*/ 763929 h 1736203"/>
              <a:gd name="connsiteX36" fmla="*/ 3368233 w 3402957"/>
              <a:gd name="connsiteY36" fmla="*/ 960699 h 1736203"/>
              <a:gd name="connsiteX37" fmla="*/ 3345084 w 3402957"/>
              <a:gd name="connsiteY37" fmla="*/ 1006998 h 1736203"/>
              <a:gd name="connsiteX38" fmla="*/ 3333509 w 3402957"/>
              <a:gd name="connsiteY38" fmla="*/ 1041722 h 1736203"/>
              <a:gd name="connsiteX39" fmla="*/ 3264061 w 3402957"/>
              <a:gd name="connsiteY39" fmla="*/ 1145894 h 1736203"/>
              <a:gd name="connsiteX40" fmla="*/ 3240912 w 3402957"/>
              <a:gd name="connsiteY40" fmla="*/ 1203767 h 1736203"/>
              <a:gd name="connsiteX41" fmla="*/ 3183038 w 3402957"/>
              <a:gd name="connsiteY41" fmla="*/ 1261641 h 1736203"/>
              <a:gd name="connsiteX42" fmla="*/ 3159889 w 3402957"/>
              <a:gd name="connsiteY42" fmla="*/ 1296365 h 1736203"/>
              <a:gd name="connsiteX43" fmla="*/ 3090441 w 3402957"/>
              <a:gd name="connsiteY43" fmla="*/ 1342664 h 1736203"/>
              <a:gd name="connsiteX44" fmla="*/ 3055717 w 3402957"/>
              <a:gd name="connsiteY44" fmla="*/ 1365813 h 1736203"/>
              <a:gd name="connsiteX45" fmla="*/ 3020993 w 3402957"/>
              <a:gd name="connsiteY45" fmla="*/ 1377388 h 1736203"/>
              <a:gd name="connsiteX46" fmla="*/ 2963119 w 3402957"/>
              <a:gd name="connsiteY46" fmla="*/ 1412112 h 1736203"/>
              <a:gd name="connsiteX47" fmla="*/ 2893671 w 3402957"/>
              <a:gd name="connsiteY47" fmla="*/ 1458410 h 1736203"/>
              <a:gd name="connsiteX48" fmla="*/ 2789499 w 3402957"/>
              <a:gd name="connsiteY48" fmla="*/ 1493134 h 1736203"/>
              <a:gd name="connsiteX49" fmla="*/ 2754775 w 3402957"/>
              <a:gd name="connsiteY49" fmla="*/ 1504709 h 1736203"/>
              <a:gd name="connsiteX50" fmla="*/ 2685327 w 3402957"/>
              <a:gd name="connsiteY50" fmla="*/ 1516284 h 1736203"/>
              <a:gd name="connsiteX51" fmla="*/ 2639028 w 3402957"/>
              <a:gd name="connsiteY51" fmla="*/ 1527859 h 1736203"/>
              <a:gd name="connsiteX52" fmla="*/ 2060294 w 3402957"/>
              <a:gd name="connsiteY52" fmla="*/ 1562583 h 1736203"/>
              <a:gd name="connsiteX53" fmla="*/ 2060294 w 3402957"/>
              <a:gd name="connsiteY53" fmla="*/ 1562583 h 1736203"/>
              <a:gd name="connsiteX54" fmla="*/ 1597306 w 3402957"/>
              <a:gd name="connsiteY54" fmla="*/ 1585732 h 1736203"/>
              <a:gd name="connsiteX55" fmla="*/ 1481560 w 3402957"/>
              <a:gd name="connsiteY55" fmla="*/ 1597307 h 1736203"/>
              <a:gd name="connsiteX56" fmla="*/ 1435261 w 3402957"/>
              <a:gd name="connsiteY56" fmla="*/ 1608881 h 1736203"/>
              <a:gd name="connsiteX57" fmla="*/ 1365813 w 3402957"/>
              <a:gd name="connsiteY57" fmla="*/ 1632031 h 1736203"/>
              <a:gd name="connsiteX58" fmla="*/ 1250066 w 3402957"/>
              <a:gd name="connsiteY58" fmla="*/ 1643605 h 1736203"/>
              <a:gd name="connsiteX59" fmla="*/ 1145894 w 3402957"/>
              <a:gd name="connsiteY59" fmla="*/ 1666755 h 1736203"/>
              <a:gd name="connsiteX60" fmla="*/ 1064871 w 3402957"/>
              <a:gd name="connsiteY60" fmla="*/ 1678329 h 1736203"/>
              <a:gd name="connsiteX61" fmla="*/ 1018572 w 3402957"/>
              <a:gd name="connsiteY61" fmla="*/ 1689904 h 1736203"/>
              <a:gd name="connsiteX62" fmla="*/ 891251 w 3402957"/>
              <a:gd name="connsiteY62" fmla="*/ 1701479 h 1736203"/>
              <a:gd name="connsiteX63" fmla="*/ 844952 w 3402957"/>
              <a:gd name="connsiteY63" fmla="*/ 1713053 h 1736203"/>
              <a:gd name="connsiteX64" fmla="*/ 810228 w 3402957"/>
              <a:gd name="connsiteY64" fmla="*/ 1724628 h 1736203"/>
              <a:gd name="connsiteX65" fmla="*/ 740780 w 3402957"/>
              <a:gd name="connsiteY65" fmla="*/ 1736203 h 1736203"/>
              <a:gd name="connsiteX66" fmla="*/ 231494 w 3402957"/>
              <a:gd name="connsiteY66" fmla="*/ 1724628 h 1736203"/>
              <a:gd name="connsiteX67" fmla="*/ 185195 w 3402957"/>
              <a:gd name="connsiteY67" fmla="*/ 1713053 h 1736203"/>
              <a:gd name="connsiteX68" fmla="*/ 138896 w 3402957"/>
              <a:gd name="connsiteY68" fmla="*/ 1678329 h 1736203"/>
              <a:gd name="connsiteX69" fmla="*/ 92598 w 3402957"/>
              <a:gd name="connsiteY69" fmla="*/ 1585732 h 1736203"/>
              <a:gd name="connsiteX70" fmla="*/ 57874 w 3402957"/>
              <a:gd name="connsiteY70" fmla="*/ 1423686 h 1736203"/>
              <a:gd name="connsiteX71" fmla="*/ 34724 w 3402957"/>
              <a:gd name="connsiteY71" fmla="*/ 1354238 h 1736203"/>
              <a:gd name="connsiteX72" fmla="*/ 23149 w 3402957"/>
              <a:gd name="connsiteY72" fmla="*/ 1307940 h 1736203"/>
              <a:gd name="connsiteX73" fmla="*/ 0 w 3402957"/>
              <a:gd name="connsiteY73" fmla="*/ 1238491 h 1736203"/>
              <a:gd name="connsiteX74" fmla="*/ 11575 w 3402957"/>
              <a:gd name="connsiteY74" fmla="*/ 983848 h 1736203"/>
              <a:gd name="connsiteX75" fmla="*/ 23149 w 3402957"/>
              <a:gd name="connsiteY75" fmla="*/ 949124 h 1736203"/>
              <a:gd name="connsiteX76" fmla="*/ 46299 w 3402957"/>
              <a:gd name="connsiteY76" fmla="*/ 925975 h 1736203"/>
              <a:gd name="connsiteX77" fmla="*/ 81023 w 3402957"/>
              <a:gd name="connsiteY77" fmla="*/ 856527 h 1736203"/>
              <a:gd name="connsiteX78" fmla="*/ 104172 w 3402957"/>
              <a:gd name="connsiteY78" fmla="*/ 787079 h 1736203"/>
              <a:gd name="connsiteX79" fmla="*/ 115747 w 3402957"/>
              <a:gd name="connsiteY79" fmla="*/ 752355 h 1736203"/>
              <a:gd name="connsiteX80" fmla="*/ 127322 w 3402957"/>
              <a:gd name="connsiteY80" fmla="*/ 706056 h 1736203"/>
              <a:gd name="connsiteX81" fmla="*/ 162046 w 3402957"/>
              <a:gd name="connsiteY81" fmla="*/ 682907 h 1736203"/>
              <a:gd name="connsiteX82" fmla="*/ 173620 w 3402957"/>
              <a:gd name="connsiteY82" fmla="*/ 648183 h 1736203"/>
              <a:gd name="connsiteX83" fmla="*/ 150471 w 3402957"/>
              <a:gd name="connsiteY83" fmla="*/ 625033 h 1736203"/>
              <a:gd name="connsiteX84" fmla="*/ 138896 w 3402957"/>
              <a:gd name="connsiteY84" fmla="*/ 659757 h 1736203"/>
              <a:gd name="connsiteX85" fmla="*/ 127322 w 3402957"/>
              <a:gd name="connsiteY85" fmla="*/ 717631 h 1736203"/>
              <a:gd name="connsiteX86" fmla="*/ 150471 w 3402957"/>
              <a:gd name="connsiteY86" fmla="*/ 671332 h 1736203"/>
              <a:gd name="connsiteX87" fmla="*/ 173620 w 3402957"/>
              <a:gd name="connsiteY87" fmla="*/ 601884 h 1736203"/>
              <a:gd name="connsiteX88" fmla="*/ 231494 w 3402957"/>
              <a:gd name="connsiteY88" fmla="*/ 532436 h 1736203"/>
              <a:gd name="connsiteX89" fmla="*/ 254643 w 3402957"/>
              <a:gd name="connsiteY89" fmla="*/ 509286 h 1736203"/>
              <a:gd name="connsiteX90" fmla="*/ 254643 w 3402957"/>
              <a:gd name="connsiteY90" fmla="*/ 451413 h 17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02957" h="1736203">
                <a:moveTo>
                  <a:pt x="196770" y="717631"/>
                </a:moveTo>
                <a:lnTo>
                  <a:pt x="196770" y="717631"/>
                </a:lnTo>
                <a:cubicBezTo>
                  <a:pt x="200628" y="682907"/>
                  <a:pt x="199870" y="647354"/>
                  <a:pt x="208344" y="613459"/>
                </a:cubicBezTo>
                <a:cubicBezTo>
                  <a:pt x="211718" y="599963"/>
                  <a:pt x="226609" y="591760"/>
                  <a:pt x="231494" y="578734"/>
                </a:cubicBezTo>
                <a:cubicBezTo>
                  <a:pt x="251306" y="525900"/>
                  <a:pt x="233221" y="528979"/>
                  <a:pt x="254643" y="486137"/>
                </a:cubicBezTo>
                <a:cubicBezTo>
                  <a:pt x="260864" y="473695"/>
                  <a:pt x="270891" y="463491"/>
                  <a:pt x="277793" y="451413"/>
                </a:cubicBezTo>
                <a:cubicBezTo>
                  <a:pt x="296560" y="418571"/>
                  <a:pt x="299919" y="398591"/>
                  <a:pt x="324091" y="370390"/>
                </a:cubicBezTo>
                <a:cubicBezTo>
                  <a:pt x="362766" y="325269"/>
                  <a:pt x="414634" y="286877"/>
                  <a:pt x="462987" y="254643"/>
                </a:cubicBezTo>
                <a:cubicBezTo>
                  <a:pt x="507864" y="224726"/>
                  <a:pt x="484515" y="235893"/>
                  <a:pt x="532436" y="219919"/>
                </a:cubicBezTo>
                <a:cubicBezTo>
                  <a:pt x="544011" y="208344"/>
                  <a:pt x="553540" y="194275"/>
                  <a:pt x="567160" y="185195"/>
                </a:cubicBezTo>
                <a:cubicBezTo>
                  <a:pt x="577765" y="178125"/>
                  <a:pt x="641171" y="164149"/>
                  <a:pt x="648182" y="162046"/>
                </a:cubicBezTo>
                <a:cubicBezTo>
                  <a:pt x="763730" y="127382"/>
                  <a:pt x="670869" y="145577"/>
                  <a:pt x="798653" y="127322"/>
                </a:cubicBezTo>
                <a:cubicBezTo>
                  <a:pt x="1238116" y="138591"/>
                  <a:pt x="1231539" y="146579"/>
                  <a:pt x="1655180" y="127322"/>
                </a:cubicBezTo>
                <a:cubicBezTo>
                  <a:pt x="1690082" y="125736"/>
                  <a:pt x="1724628" y="119605"/>
                  <a:pt x="1759352" y="115747"/>
                </a:cubicBezTo>
                <a:cubicBezTo>
                  <a:pt x="1848243" y="93524"/>
                  <a:pt x="1762249" y="113335"/>
                  <a:pt x="1886674" y="92598"/>
                </a:cubicBezTo>
                <a:cubicBezTo>
                  <a:pt x="1906079" y="89364"/>
                  <a:pt x="1925191" y="84542"/>
                  <a:pt x="1944547" y="81023"/>
                </a:cubicBezTo>
                <a:cubicBezTo>
                  <a:pt x="1967637" y="76825"/>
                  <a:pt x="1990982" y="74051"/>
                  <a:pt x="2013995" y="69448"/>
                </a:cubicBezTo>
                <a:cubicBezTo>
                  <a:pt x="2105902" y="51067"/>
                  <a:pt x="2011556" y="64269"/>
                  <a:pt x="2129742" y="34724"/>
                </a:cubicBezTo>
                <a:cubicBezTo>
                  <a:pt x="2145175" y="30866"/>
                  <a:pt x="2160256" y="25123"/>
                  <a:pt x="2176041" y="23150"/>
                </a:cubicBezTo>
                <a:cubicBezTo>
                  <a:pt x="2232246" y="16125"/>
                  <a:pt x="2443979" y="2972"/>
                  <a:pt x="2488557" y="0"/>
                </a:cubicBezTo>
                <a:cubicBezTo>
                  <a:pt x="2592729" y="3858"/>
                  <a:pt x="2697285" y="1845"/>
                  <a:pt x="2801074" y="11575"/>
                </a:cubicBezTo>
                <a:cubicBezTo>
                  <a:pt x="2821760" y="13514"/>
                  <a:pt x="2839236" y="28154"/>
                  <a:pt x="2858947" y="34724"/>
                </a:cubicBezTo>
                <a:cubicBezTo>
                  <a:pt x="2899275" y="48167"/>
                  <a:pt x="2931953" y="49326"/>
                  <a:pt x="2974694" y="57874"/>
                </a:cubicBezTo>
                <a:cubicBezTo>
                  <a:pt x="2990293" y="60994"/>
                  <a:pt x="3005560" y="65590"/>
                  <a:pt x="3020993" y="69448"/>
                </a:cubicBezTo>
                <a:cubicBezTo>
                  <a:pt x="3036426" y="77165"/>
                  <a:pt x="3052310" y="84037"/>
                  <a:pt x="3067291" y="92598"/>
                </a:cubicBezTo>
                <a:cubicBezTo>
                  <a:pt x="3079369" y="99500"/>
                  <a:pt x="3089573" y="109526"/>
                  <a:pt x="3102015" y="115747"/>
                </a:cubicBezTo>
                <a:cubicBezTo>
                  <a:pt x="3112928" y="121203"/>
                  <a:pt x="3125164" y="123464"/>
                  <a:pt x="3136739" y="127322"/>
                </a:cubicBezTo>
                <a:cubicBezTo>
                  <a:pt x="3148314" y="142755"/>
                  <a:pt x="3158908" y="158974"/>
                  <a:pt x="3171463" y="173621"/>
                </a:cubicBezTo>
                <a:cubicBezTo>
                  <a:pt x="3182116" y="186049"/>
                  <a:pt x="3195708" y="195770"/>
                  <a:pt x="3206187" y="208345"/>
                </a:cubicBezTo>
                <a:cubicBezTo>
                  <a:pt x="3215093" y="219032"/>
                  <a:pt x="3221251" y="231749"/>
                  <a:pt x="3229337" y="243069"/>
                </a:cubicBezTo>
                <a:cubicBezTo>
                  <a:pt x="3240550" y="258767"/>
                  <a:pt x="3252486" y="273934"/>
                  <a:pt x="3264061" y="289367"/>
                </a:cubicBezTo>
                <a:cubicBezTo>
                  <a:pt x="3320331" y="458181"/>
                  <a:pt x="3249970" y="227970"/>
                  <a:pt x="3298785" y="520861"/>
                </a:cubicBezTo>
                <a:cubicBezTo>
                  <a:pt x="3302049" y="540444"/>
                  <a:pt x="3333410" y="584374"/>
                  <a:pt x="3345084" y="601884"/>
                </a:cubicBezTo>
                <a:cubicBezTo>
                  <a:pt x="3348942" y="617317"/>
                  <a:pt x="3349544" y="633955"/>
                  <a:pt x="3356658" y="648183"/>
                </a:cubicBezTo>
                <a:cubicBezTo>
                  <a:pt x="3361538" y="657944"/>
                  <a:pt x="3375755" y="661200"/>
                  <a:pt x="3379808" y="671332"/>
                </a:cubicBezTo>
                <a:cubicBezTo>
                  <a:pt x="3391624" y="700872"/>
                  <a:pt x="3402957" y="763929"/>
                  <a:pt x="3402957" y="763929"/>
                </a:cubicBezTo>
                <a:cubicBezTo>
                  <a:pt x="3396498" y="809141"/>
                  <a:pt x="3392945" y="903037"/>
                  <a:pt x="3368233" y="960699"/>
                </a:cubicBezTo>
                <a:cubicBezTo>
                  <a:pt x="3361436" y="976558"/>
                  <a:pt x="3351881" y="991139"/>
                  <a:pt x="3345084" y="1006998"/>
                </a:cubicBezTo>
                <a:cubicBezTo>
                  <a:pt x="3340278" y="1018212"/>
                  <a:pt x="3338965" y="1030809"/>
                  <a:pt x="3333509" y="1041722"/>
                </a:cubicBezTo>
                <a:cubicBezTo>
                  <a:pt x="3232047" y="1244645"/>
                  <a:pt x="3361000" y="971402"/>
                  <a:pt x="3264061" y="1145894"/>
                </a:cubicBezTo>
                <a:cubicBezTo>
                  <a:pt x="3253971" y="1164056"/>
                  <a:pt x="3252827" y="1186746"/>
                  <a:pt x="3240912" y="1203767"/>
                </a:cubicBezTo>
                <a:cubicBezTo>
                  <a:pt x="3225267" y="1226117"/>
                  <a:pt x="3198171" y="1238941"/>
                  <a:pt x="3183038" y="1261641"/>
                </a:cubicBezTo>
                <a:cubicBezTo>
                  <a:pt x="3175322" y="1273216"/>
                  <a:pt x="3170358" y="1287205"/>
                  <a:pt x="3159889" y="1296365"/>
                </a:cubicBezTo>
                <a:cubicBezTo>
                  <a:pt x="3138951" y="1314686"/>
                  <a:pt x="3113590" y="1327231"/>
                  <a:pt x="3090441" y="1342664"/>
                </a:cubicBezTo>
                <a:cubicBezTo>
                  <a:pt x="3078866" y="1350380"/>
                  <a:pt x="3068914" y="1361414"/>
                  <a:pt x="3055717" y="1365813"/>
                </a:cubicBezTo>
                <a:cubicBezTo>
                  <a:pt x="3044142" y="1369671"/>
                  <a:pt x="3031906" y="1371932"/>
                  <a:pt x="3020993" y="1377388"/>
                </a:cubicBezTo>
                <a:cubicBezTo>
                  <a:pt x="3000871" y="1387449"/>
                  <a:pt x="2982099" y="1400034"/>
                  <a:pt x="2963119" y="1412112"/>
                </a:cubicBezTo>
                <a:cubicBezTo>
                  <a:pt x="2939647" y="1427049"/>
                  <a:pt x="2918883" y="1446645"/>
                  <a:pt x="2893671" y="1458410"/>
                </a:cubicBezTo>
                <a:cubicBezTo>
                  <a:pt x="2860503" y="1473888"/>
                  <a:pt x="2824223" y="1481559"/>
                  <a:pt x="2789499" y="1493134"/>
                </a:cubicBezTo>
                <a:cubicBezTo>
                  <a:pt x="2777924" y="1496992"/>
                  <a:pt x="2766810" y="1502703"/>
                  <a:pt x="2754775" y="1504709"/>
                </a:cubicBezTo>
                <a:cubicBezTo>
                  <a:pt x="2731626" y="1508567"/>
                  <a:pt x="2708340" y="1511681"/>
                  <a:pt x="2685327" y="1516284"/>
                </a:cubicBezTo>
                <a:cubicBezTo>
                  <a:pt x="2669728" y="1519404"/>
                  <a:pt x="2654893" y="1526684"/>
                  <a:pt x="2639028" y="1527859"/>
                </a:cubicBezTo>
                <a:cubicBezTo>
                  <a:pt x="2446298" y="1542135"/>
                  <a:pt x="2253205" y="1551008"/>
                  <a:pt x="2060294" y="1562583"/>
                </a:cubicBezTo>
                <a:lnTo>
                  <a:pt x="2060294" y="1562583"/>
                </a:lnTo>
                <a:cubicBezTo>
                  <a:pt x="1920756" y="1568650"/>
                  <a:pt x="1740484" y="1575126"/>
                  <a:pt x="1597306" y="1585732"/>
                </a:cubicBezTo>
                <a:cubicBezTo>
                  <a:pt x="1558638" y="1588596"/>
                  <a:pt x="1520142" y="1593449"/>
                  <a:pt x="1481560" y="1597307"/>
                </a:cubicBezTo>
                <a:cubicBezTo>
                  <a:pt x="1466127" y="1601165"/>
                  <a:pt x="1450498" y="1604310"/>
                  <a:pt x="1435261" y="1608881"/>
                </a:cubicBezTo>
                <a:cubicBezTo>
                  <a:pt x="1411888" y="1615893"/>
                  <a:pt x="1389797" y="1627534"/>
                  <a:pt x="1365813" y="1632031"/>
                </a:cubicBezTo>
                <a:cubicBezTo>
                  <a:pt x="1327702" y="1639177"/>
                  <a:pt x="1288541" y="1638796"/>
                  <a:pt x="1250066" y="1643605"/>
                </a:cubicBezTo>
                <a:cubicBezTo>
                  <a:pt x="1018959" y="1672493"/>
                  <a:pt x="1280668" y="1639801"/>
                  <a:pt x="1145894" y="1666755"/>
                </a:cubicBezTo>
                <a:cubicBezTo>
                  <a:pt x="1119142" y="1672105"/>
                  <a:pt x="1091713" y="1673449"/>
                  <a:pt x="1064871" y="1678329"/>
                </a:cubicBezTo>
                <a:cubicBezTo>
                  <a:pt x="1049220" y="1681175"/>
                  <a:pt x="1034340" y="1687801"/>
                  <a:pt x="1018572" y="1689904"/>
                </a:cubicBezTo>
                <a:cubicBezTo>
                  <a:pt x="976330" y="1695536"/>
                  <a:pt x="933691" y="1697621"/>
                  <a:pt x="891251" y="1701479"/>
                </a:cubicBezTo>
                <a:cubicBezTo>
                  <a:pt x="875818" y="1705337"/>
                  <a:pt x="860248" y="1708683"/>
                  <a:pt x="844952" y="1713053"/>
                </a:cubicBezTo>
                <a:cubicBezTo>
                  <a:pt x="833221" y="1716405"/>
                  <a:pt x="822138" y="1721981"/>
                  <a:pt x="810228" y="1724628"/>
                </a:cubicBezTo>
                <a:cubicBezTo>
                  <a:pt x="787318" y="1729719"/>
                  <a:pt x="763929" y="1732345"/>
                  <a:pt x="740780" y="1736203"/>
                </a:cubicBezTo>
                <a:lnTo>
                  <a:pt x="231494" y="1724628"/>
                </a:lnTo>
                <a:cubicBezTo>
                  <a:pt x="215600" y="1723966"/>
                  <a:pt x="199424" y="1720167"/>
                  <a:pt x="185195" y="1713053"/>
                </a:cubicBezTo>
                <a:cubicBezTo>
                  <a:pt x="167940" y="1704426"/>
                  <a:pt x="154329" y="1689904"/>
                  <a:pt x="138896" y="1678329"/>
                </a:cubicBezTo>
                <a:cubicBezTo>
                  <a:pt x="123463" y="1647463"/>
                  <a:pt x="99366" y="1619571"/>
                  <a:pt x="92598" y="1585732"/>
                </a:cubicBezTo>
                <a:cubicBezTo>
                  <a:pt x="87229" y="1558889"/>
                  <a:pt x="70540" y="1465906"/>
                  <a:pt x="57874" y="1423686"/>
                </a:cubicBezTo>
                <a:cubicBezTo>
                  <a:pt x="50862" y="1400313"/>
                  <a:pt x="40643" y="1377911"/>
                  <a:pt x="34724" y="1354238"/>
                </a:cubicBezTo>
                <a:cubicBezTo>
                  <a:pt x="30866" y="1338805"/>
                  <a:pt x="27720" y="1323177"/>
                  <a:pt x="23149" y="1307940"/>
                </a:cubicBezTo>
                <a:cubicBezTo>
                  <a:pt x="16137" y="1284567"/>
                  <a:pt x="0" y="1238491"/>
                  <a:pt x="0" y="1238491"/>
                </a:cubicBezTo>
                <a:cubicBezTo>
                  <a:pt x="3858" y="1153610"/>
                  <a:pt x="4799" y="1068546"/>
                  <a:pt x="11575" y="983848"/>
                </a:cubicBezTo>
                <a:cubicBezTo>
                  <a:pt x="12548" y="971686"/>
                  <a:pt x="16872" y="959586"/>
                  <a:pt x="23149" y="949124"/>
                </a:cubicBezTo>
                <a:cubicBezTo>
                  <a:pt x="28764" y="939766"/>
                  <a:pt x="38582" y="933691"/>
                  <a:pt x="46299" y="925975"/>
                </a:cubicBezTo>
                <a:cubicBezTo>
                  <a:pt x="88517" y="799326"/>
                  <a:pt x="21184" y="991166"/>
                  <a:pt x="81023" y="856527"/>
                </a:cubicBezTo>
                <a:cubicBezTo>
                  <a:pt x="90933" y="834229"/>
                  <a:pt x="96456" y="810228"/>
                  <a:pt x="104172" y="787079"/>
                </a:cubicBezTo>
                <a:cubicBezTo>
                  <a:pt x="108030" y="775504"/>
                  <a:pt x="112788" y="764192"/>
                  <a:pt x="115747" y="752355"/>
                </a:cubicBezTo>
                <a:cubicBezTo>
                  <a:pt x="119605" y="736922"/>
                  <a:pt x="118498" y="719292"/>
                  <a:pt x="127322" y="706056"/>
                </a:cubicBezTo>
                <a:cubicBezTo>
                  <a:pt x="135038" y="694481"/>
                  <a:pt x="150471" y="690623"/>
                  <a:pt x="162046" y="682907"/>
                </a:cubicBezTo>
                <a:cubicBezTo>
                  <a:pt x="165904" y="671332"/>
                  <a:pt x="176013" y="660147"/>
                  <a:pt x="173620" y="648183"/>
                </a:cubicBezTo>
                <a:cubicBezTo>
                  <a:pt x="171480" y="637482"/>
                  <a:pt x="160824" y="621582"/>
                  <a:pt x="150471" y="625033"/>
                </a:cubicBezTo>
                <a:cubicBezTo>
                  <a:pt x="138896" y="628891"/>
                  <a:pt x="141855" y="647920"/>
                  <a:pt x="138896" y="659757"/>
                </a:cubicBezTo>
                <a:cubicBezTo>
                  <a:pt x="134125" y="678843"/>
                  <a:pt x="113411" y="703720"/>
                  <a:pt x="127322" y="717631"/>
                </a:cubicBezTo>
                <a:cubicBezTo>
                  <a:pt x="139523" y="729832"/>
                  <a:pt x="144063" y="687352"/>
                  <a:pt x="150471" y="671332"/>
                </a:cubicBezTo>
                <a:cubicBezTo>
                  <a:pt x="159533" y="648676"/>
                  <a:pt x="156366" y="619138"/>
                  <a:pt x="173620" y="601884"/>
                </a:cubicBezTo>
                <a:cubicBezTo>
                  <a:pt x="225972" y="549532"/>
                  <a:pt x="162714" y="614973"/>
                  <a:pt x="231494" y="532436"/>
                </a:cubicBezTo>
                <a:cubicBezTo>
                  <a:pt x="238480" y="524053"/>
                  <a:pt x="251645" y="519779"/>
                  <a:pt x="254643" y="509286"/>
                </a:cubicBezTo>
                <a:cubicBezTo>
                  <a:pt x="259943" y="490737"/>
                  <a:pt x="254643" y="470704"/>
                  <a:pt x="254643" y="45141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7FAB55-5498-4D66-8C90-DDD2CE40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3" y="107648"/>
            <a:ext cx="5119353" cy="3228245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33A03BDC-C53B-4B5A-9CD6-794C98CF512A}"/>
              </a:ext>
            </a:extLst>
          </p:cNvPr>
          <p:cNvSpPr/>
          <p:nvPr/>
        </p:nvSpPr>
        <p:spPr>
          <a:xfrm>
            <a:off x="1809750" y="3539973"/>
            <a:ext cx="10336126" cy="657577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2200" y="3651873"/>
            <a:ext cx="9244906" cy="446276"/>
          </a:xfrm>
        </p:spPr>
        <p:txBody>
          <a:bodyPr wrap="square">
            <a:spAutoFit/>
          </a:bodyPr>
          <a:lstStyle/>
          <a:p>
            <a:pPr algn="r"/>
            <a:r>
              <a:rPr lang="ru-RU" sz="2900" spc="100" dirty="0">
                <a:solidFill>
                  <a:srgbClr val="0B5F81"/>
                </a:solidFill>
              </a:rPr>
              <a:t>Повышение финансовой грамотности</a:t>
            </a: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16FC1B55-BB3C-4EF7-B3C7-AF667BF3ABC0}"/>
              </a:ext>
            </a:extLst>
          </p:cNvPr>
          <p:cNvSpPr/>
          <p:nvPr/>
        </p:nvSpPr>
        <p:spPr>
          <a:xfrm>
            <a:off x="2362200" y="4282207"/>
            <a:ext cx="9376816" cy="713950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1D222A-D5D4-46C7-8F0B-5B800A2F26F2}"/>
              </a:ext>
            </a:extLst>
          </p:cNvPr>
          <p:cNvSpPr/>
          <p:nvPr/>
        </p:nvSpPr>
        <p:spPr>
          <a:xfrm>
            <a:off x="742950" y="4394106"/>
            <a:ext cx="10580372" cy="454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ru-RU" sz="2900" cap="all" spc="100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 в профессиональных</a:t>
            </a:r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46C2DA86-AA9F-4E86-B850-4646DA702DCD}"/>
              </a:ext>
            </a:extLst>
          </p:cNvPr>
          <p:cNvSpPr/>
          <p:nvPr/>
        </p:nvSpPr>
        <p:spPr>
          <a:xfrm>
            <a:off x="3426367" y="5064974"/>
            <a:ext cx="7896955" cy="715920"/>
          </a:xfrm>
          <a:prstGeom prst="parallelogram">
            <a:avLst>
              <a:gd name="adj" fmla="val 57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7AB150-968F-4300-8C7C-7D908C9F0F41}"/>
              </a:ext>
            </a:extLst>
          </p:cNvPr>
          <p:cNvSpPr/>
          <p:nvPr/>
        </p:nvSpPr>
        <p:spPr>
          <a:xfrm>
            <a:off x="3853855" y="5215585"/>
            <a:ext cx="7041978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ru-RU" sz="2900" cap="all" dirty="0">
                <a:solidFill>
                  <a:srgbClr val="0B5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организациях </a:t>
            </a: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AF352B62-6789-45F5-A21C-A33628494483}"/>
              </a:ext>
            </a:extLst>
          </p:cNvPr>
          <p:cNvSpPr/>
          <p:nvPr/>
        </p:nvSpPr>
        <p:spPr>
          <a:xfrm>
            <a:off x="9480878" y="5978128"/>
            <a:ext cx="1553079" cy="630129"/>
          </a:xfrm>
          <a:prstGeom prst="parallelogram">
            <a:avLst>
              <a:gd name="adj" fmla="val 57894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1AC81834-EF70-4FC1-AAE7-3C47D985C6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8850" y="5731020"/>
            <a:ext cx="828891" cy="715920"/>
          </a:xfrm>
        </p:spPr>
        <p:txBody>
          <a:bodyPr/>
          <a:lstStyle/>
          <a:p>
            <a:r>
              <a:rPr lang="ru-RU" sz="2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1083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433383" y="943200"/>
            <a:ext cx="11325226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0" y="1205344"/>
            <a:ext cx="10612722" cy="332399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sz="2400" spc="120" dirty="0">
                <a:solidFill>
                  <a:schemeClr val="bg1"/>
                </a:solidFill>
              </a:rPr>
              <a:t>СТРАТЕГИЧЕСКИЕ ДОКУМЕНТЫ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890" y="4497062"/>
            <a:ext cx="5077352" cy="6069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Стратегия повышения финансовой грамотности в Российской Федерации на 2017–2023 годы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12357652-64CF-4ACA-A2E5-C1C67C43A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8408" y="4417163"/>
            <a:ext cx="4919709" cy="79652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Региональные соглашения о сотрудничестве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BFBE09E-5D7A-4F95-BBAA-4DD3E6AFA8EC}"/>
              </a:ext>
            </a:extLst>
          </p:cNvPr>
          <p:cNvSpPr/>
          <p:nvPr/>
        </p:nvSpPr>
        <p:spPr>
          <a:xfrm>
            <a:off x="1063665" y="3101256"/>
            <a:ext cx="492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законодательно закреплено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среди основных функций Банка России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законом от 03.04.2020 № 106-ФЗ</a:t>
            </a: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7F3181AA-B631-4F77-9623-1A5DB2221B40}"/>
              </a:ext>
            </a:extLst>
          </p:cNvPr>
          <p:cNvSpPr txBox="1">
            <a:spLocks/>
          </p:cNvSpPr>
          <p:nvPr/>
        </p:nvSpPr>
        <p:spPr>
          <a:xfrm>
            <a:off x="1145890" y="2578808"/>
            <a:ext cx="4924384" cy="522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Федеральный закон от 10.07.2002 № </a:t>
            </a:r>
            <a:r>
              <a:rPr lang="en-US" sz="1600" b="1" dirty="0">
                <a:solidFill>
                  <a:schemeClr val="accent1"/>
                </a:solidFill>
              </a:rPr>
              <a:t>86-</a:t>
            </a:r>
            <a:r>
              <a:rPr lang="ru-RU" sz="1600" b="1" dirty="0">
                <a:solidFill>
                  <a:schemeClr val="accent1"/>
                </a:solidFill>
              </a:rPr>
              <a:t>ФЗ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«О Центральном банке Российской Федерации»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A39225-FA8B-437F-BD12-4B33ED785C5B}"/>
              </a:ext>
            </a:extLst>
          </p:cNvPr>
          <p:cNvSpPr/>
          <p:nvPr/>
        </p:nvSpPr>
        <p:spPr>
          <a:xfrm>
            <a:off x="1083745" y="4992410"/>
            <a:ext cx="417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Распоряжение Правительства Российской Федерации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от 25.09.2017 г. № 2039-р,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Приказ Банка России от 02.11.2017 г. № ОД-3150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7E2F7F-8EBB-463A-8E6A-F92F3D963BF5}"/>
              </a:ext>
            </a:extLst>
          </p:cNvPr>
          <p:cNvSpPr txBox="1">
            <a:spLocks/>
          </p:cNvSpPr>
          <p:nvPr/>
        </p:nvSpPr>
        <p:spPr>
          <a:xfrm>
            <a:off x="7171676" y="2489757"/>
            <a:ext cx="5029200" cy="528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Соглашение о сотрудничестве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/>
                </a:solidFill>
              </a:rPr>
              <a:t>в области повышения финансовой грамотности</a:t>
            </a:r>
            <a:endParaRPr lang="ru-RU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63ECE0-1B09-4612-A4AD-86A0526F5A70}"/>
              </a:ext>
            </a:extLst>
          </p:cNvPr>
          <p:cNvSpPr/>
          <p:nvPr/>
        </p:nvSpPr>
        <p:spPr>
          <a:xfrm>
            <a:off x="7118408" y="2999345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Стороны: Министерство просвещения РФ,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РФ,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Банк России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B316CC-D3E5-4187-8CCF-FC0BAA648B13}"/>
              </a:ext>
            </a:extLst>
          </p:cNvPr>
          <p:cNvSpPr/>
          <p:nvPr/>
        </p:nvSpPr>
        <p:spPr>
          <a:xfrm>
            <a:off x="7081243" y="491251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Стороны: Органы исполнительной власти субъектов РФ,</a:t>
            </a:r>
          </a:p>
          <a:p>
            <a:r>
              <a:rPr lang="ru-RU" sz="1200" dirty="0"/>
              <a:t>органы исполнительной власти субъектов РФ в сфере образования, </a:t>
            </a:r>
          </a:p>
          <a:p>
            <a:r>
              <a:rPr lang="ru-RU" sz="1200" dirty="0"/>
              <a:t>Банк России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D86D5-2190-4241-B438-884E16A80E20}"/>
              </a:ext>
            </a:extLst>
          </p:cNvPr>
          <p:cNvSpPr txBox="1"/>
          <p:nvPr/>
        </p:nvSpPr>
        <p:spPr>
          <a:xfrm>
            <a:off x="75970" y="2207251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8AC1"/>
                  </a:solidFill>
                </a:ln>
                <a:noFill/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5D45A-2CA2-4E81-9585-4D14F5E20D4F}"/>
              </a:ext>
            </a:extLst>
          </p:cNvPr>
          <p:cNvSpPr txBox="1"/>
          <p:nvPr/>
        </p:nvSpPr>
        <p:spPr>
          <a:xfrm>
            <a:off x="60519" y="4132889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F5AEE7-5879-4D9C-A348-7F0F7514BD20}"/>
              </a:ext>
            </a:extLst>
          </p:cNvPr>
          <p:cNvSpPr txBox="1"/>
          <p:nvPr/>
        </p:nvSpPr>
        <p:spPr>
          <a:xfrm>
            <a:off x="6067896" y="2093950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CDB123-7F4D-4209-808B-966E21BDA590}"/>
              </a:ext>
            </a:extLst>
          </p:cNvPr>
          <p:cNvSpPr txBox="1"/>
          <p:nvPr/>
        </p:nvSpPr>
        <p:spPr>
          <a:xfrm>
            <a:off x="6041577" y="4052990"/>
            <a:ext cx="8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ln>
                  <a:solidFill>
                    <a:srgbClr val="0093C8"/>
                  </a:solidFill>
                </a:ln>
                <a:noFill/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065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FC49BE-47C6-426A-98F1-C2E10F55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8664BC-9A36-4995-B411-AE6893B67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240972"/>
            <a:ext cx="4160382" cy="5185228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endParaRPr lang="ru-RU" sz="44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44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Внедрение финансовой грамотности во все уровни образования</a:t>
            </a:r>
          </a:p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5EFC097-D6E1-4073-AD42-20A55CBC5EC2}"/>
              </a:ext>
            </a:extLst>
          </p:cNvPr>
          <p:cNvGraphicFramePr>
            <a:graphicFrameLocks noGrp="1"/>
          </p:cNvGraphicFramePr>
          <p:nvPr/>
        </p:nvGraphicFramePr>
        <p:xfrm>
          <a:off x="5008727" y="1064523"/>
          <a:ext cx="7001564" cy="5486400"/>
        </p:xfrm>
        <a:graphic>
          <a:graphicData uri="http://schemas.openxmlformats.org/drawingml/2006/table">
            <a:tbl>
              <a:tblPr firstRow="1" bandRow="1"/>
              <a:tblGrid>
                <a:gridCol w="350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2400" kern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2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СРЕДНЕЕ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ПРОФЕССИОНАЛЬНОЕ ОБРАЗОВАНИЕ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endParaRPr lang="ru-RU" sz="2400" b="1" kern="1200" dirty="0">
                        <a:solidFill>
                          <a:srgbClr val="77777A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ВЫСШЕЕ ОБРАЗОВАНИЕ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dirty="0">
                        <a:solidFill>
                          <a:srgbClr val="77777A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Изображение 1" descr="1471617122_8d4cf45ba440f501179a36834cb2257a.png">
            <a:extLst>
              <a:ext uri="{FF2B5EF4-FFF2-40B4-BE49-F238E27FC236}">
                <a16:creationId xmlns:a16="http://schemas.microsoft.com/office/drawing/2014/main" id="{7089B857-6B20-45A0-BE58-1AEC2A62D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31" y="1067582"/>
            <a:ext cx="2891803" cy="1294656"/>
          </a:xfrm>
          <a:prstGeom prst="rect">
            <a:avLst/>
          </a:prstGeom>
        </p:spPr>
      </p:pic>
      <p:pic>
        <p:nvPicPr>
          <p:cNvPr id="10" name="Изображение 3" descr="531cd9.png">
            <a:extLst>
              <a:ext uri="{FF2B5EF4-FFF2-40B4-BE49-F238E27FC236}">
                <a16:creationId xmlns:a16="http://schemas.microsoft.com/office/drawing/2014/main" id="{50557C23-EBFE-4F41-A43E-A24C27B49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403" y1="90148" x2="25403" y2="90148"/>
                        <a14:foregroundMark x1="22984" y1="87685" x2="22984" y2="87685"/>
                        <a14:foregroundMark x1="25403" y1="92611" x2="25403" y2="92611"/>
                        <a14:foregroundMark x1="14516" y1="58621" x2="14516" y2="58621"/>
                        <a14:foregroundMark x1="18952" y1="54187" x2="18952" y2="54187"/>
                        <a14:foregroundMark x1="77419" y1="81773" x2="77419" y2="81773"/>
                        <a14:foregroundMark x1="76613" y1="78325" x2="76613" y2="78325"/>
                        <a14:foregroundMark x1="81452" y1="90640" x2="81452" y2="90640"/>
                        <a14:foregroundMark x1="80645" y1="92611" x2="80645" y2="92611"/>
                        <a14:foregroundMark x1="77419" y1="86207" x2="77419" y2="86207"/>
                        <a14:foregroundMark x1="89516" y1="94089" x2="89516" y2="94089"/>
                        <a14:foregroundMark x1="60081" y1="84236" x2="60081" y2="84236"/>
                        <a14:foregroundMark x1="49194" y1="86700" x2="49194" y2="86700"/>
                        <a14:foregroundMark x1="56048" y1="75369" x2="56048" y2="75369"/>
                        <a14:foregroundMark x1="33468" y1="86700" x2="33468" y2="86700"/>
                        <a14:foregroundMark x1="14919" y1="92118" x2="14919" y2="92118"/>
                        <a14:backgroundMark x1="79839" y1="88670" x2="79839" y2="88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49" y="2250616"/>
            <a:ext cx="2021187" cy="1654439"/>
          </a:xfrm>
          <a:prstGeom prst="rect">
            <a:avLst/>
          </a:prstGeom>
        </p:spPr>
      </p:pic>
      <p:pic>
        <p:nvPicPr>
          <p:cNvPr id="11" name="Изображение 6" descr="kisspng-student-university-college-education-vector-college-students-5a81c7c9c27f19.1149271915184547297967.jpg">
            <a:extLst>
              <a:ext uri="{FF2B5EF4-FFF2-40B4-BE49-F238E27FC236}">
                <a16:creationId xmlns:a16="http://schemas.microsoft.com/office/drawing/2014/main" id="{CD543C9D-0D09-43B9-9656-7913849F9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444" y1="28222" x2="50444" y2="28222"/>
                        <a14:foregroundMark x1="50667" y1="30111" x2="50667" y2="30111"/>
                        <a14:foregroundMark x1="48111" y1="18333" x2="48111" y2="18333"/>
                        <a14:foregroundMark x1="50889" y1="12111" x2="50889" y2="12111"/>
                        <a14:foregroundMark x1="21000" y1="15333" x2="21000" y2="15333"/>
                        <a14:foregroundMark x1="18222" y1="30667" x2="18222" y2="30667"/>
                        <a14:foregroundMark x1="15222" y1="29111" x2="15222" y2="29111"/>
                        <a14:foregroundMark x1="14222" y1="32889" x2="14222" y2="32889"/>
                        <a14:foregroundMark x1="10444" y1="34667" x2="10444" y2="34667"/>
                        <a14:foregroundMark x1="12778" y1="36000" x2="12778" y2="36000"/>
                        <a14:foregroundMark x1="14444" y1="56778" x2="14444" y2="56778"/>
                        <a14:foregroundMark x1="23333" y1="57889" x2="23333" y2="57889"/>
                        <a14:foregroundMark x1="22222" y1="53111" x2="22222" y2="53111"/>
                        <a14:foregroundMark x1="12667" y1="80889" x2="12667" y2="80889"/>
                        <a14:foregroundMark x1="20778" y1="82778" x2="20778" y2="82778"/>
                        <a14:foregroundMark x1="22222" y1="75111" x2="22222" y2="75111"/>
                        <a14:foregroundMark x1="23000" y1="68333" x2="23000" y2="68333"/>
                        <a14:foregroundMark x1="14222" y1="70667" x2="14222" y2="70667"/>
                        <a14:foregroundMark x1="16778" y1="64889" x2="16778" y2="64889"/>
                        <a14:foregroundMark x1="17000" y1="55556" x2="17000" y2="55556"/>
                        <a14:foregroundMark x1="15000" y1="52000" x2="15000" y2="52000"/>
                        <a14:foregroundMark x1="24778" y1="90556" x2="24778" y2="90556"/>
                        <a14:foregroundMark x1="15444" y1="91556" x2="15444" y2="91556"/>
                        <a14:foregroundMark x1="15222" y1="88556" x2="15222" y2="88556"/>
                        <a14:foregroundMark x1="12444" y1="87222" x2="12444" y2="87222"/>
                        <a14:foregroundMark x1="14222" y1="84444" x2="14222" y2="84444"/>
                        <a14:foregroundMark x1="14667" y1="76222" x2="14667" y2="76222"/>
                        <a14:foregroundMark x1="14667" y1="74111" x2="14667" y2="74111"/>
                        <a14:foregroundMark x1="16667" y1="68667" x2="16667" y2="68667"/>
                        <a14:foregroundMark x1="16667" y1="60111" x2="16667" y2="60111"/>
                        <a14:foregroundMark x1="22222" y1="61889" x2="22222" y2="61889"/>
                        <a14:foregroundMark x1="22222" y1="61889" x2="22222" y2="61889"/>
                        <a14:foregroundMark x1="22000" y1="59778" x2="22000" y2="59778"/>
                        <a14:foregroundMark x1="22556" y1="65556" x2="22556" y2="65556"/>
                        <a14:foregroundMark x1="18222" y1="40667" x2="18222" y2="40667"/>
                        <a14:foregroundMark x1="25556" y1="38000" x2="25556" y2="38000"/>
                        <a14:foregroundMark x1="19000" y1="33667" x2="19000" y2="33667"/>
                        <a14:foregroundMark x1="18778" y1="52000" x2="18778" y2="52000"/>
                        <a14:foregroundMark x1="40111" y1="40222" x2="40111" y2="40222"/>
                        <a14:foregroundMark x1="26556" y1="41778" x2="26556" y2="41778"/>
                        <a14:foregroundMark x1="24222" y1="54000" x2="24222" y2="54000"/>
                        <a14:foregroundMark x1="24000" y1="52000" x2="24000" y2="52000"/>
                        <a14:foregroundMark x1="22333" y1="81667" x2="22333" y2="81667"/>
                        <a14:foregroundMark x1="22222" y1="86222" x2="22222" y2="86222"/>
                        <a14:foregroundMark x1="21444" y1="88222" x2="21444" y2="88222"/>
                        <a14:foregroundMark x1="19000" y1="46778" x2="19000" y2="46778"/>
                        <a14:foregroundMark x1="84889" y1="30889" x2="84889" y2="30889"/>
                        <a14:foregroundMark x1="78778" y1="40778" x2="78778" y2="40778"/>
                        <a14:foregroundMark x1="74556" y1="37667" x2="74556" y2="37667"/>
                        <a14:foregroundMark x1="72000" y1="42444" x2="72000" y2="42444"/>
                        <a14:foregroundMark x1="72556" y1="36222" x2="72556" y2="36222"/>
                        <a14:foregroundMark x1="75000" y1="34444" x2="75000" y2="34444"/>
                        <a14:foregroundMark x1="89889" y1="74667" x2="89889" y2="74667"/>
                        <a14:foregroundMark x1="83333" y1="61333" x2="83333" y2="61333"/>
                        <a14:foregroundMark x1="90111" y1="56333" x2="90111" y2="56333"/>
                        <a14:foregroundMark x1="68778" y1="37778" x2="68778" y2="37778"/>
                        <a14:foregroundMark x1="70333" y1="33667" x2="70333" y2="33667"/>
                        <a14:foregroundMark x1="70222" y1="37667" x2="70222" y2="37667"/>
                        <a14:foregroundMark x1="72000" y1="39000" x2="72000" y2="39000"/>
                        <a14:foregroundMark x1="75778" y1="36889" x2="75778" y2="36889"/>
                        <a14:foregroundMark x1="23778" y1="30444" x2="23778" y2="30444"/>
                        <a14:foregroundMark x1="15667" y1="53778" x2="15667" y2="53778"/>
                        <a14:foregroundMark x1="22000" y1="56333" x2="22000" y2="56333"/>
                        <a14:foregroundMark x1="21444" y1="79000" x2="21444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52" y="3768657"/>
            <a:ext cx="1444194" cy="1444194"/>
          </a:xfrm>
          <a:prstGeom prst="rect">
            <a:avLst/>
          </a:prstGeom>
        </p:spPr>
      </p:pic>
      <p:pic>
        <p:nvPicPr>
          <p:cNvPr id="12" name="Изображение 9" descr="2157dfe43464405.jpg">
            <a:extLst>
              <a:ext uri="{FF2B5EF4-FFF2-40B4-BE49-F238E27FC236}">
                <a16:creationId xmlns:a16="http://schemas.microsoft.com/office/drawing/2014/main" id="{819D9BDB-D4D2-4EE1-8AEE-E1F6003617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4308" y1="35484" x2="54308" y2="35484"/>
                        <a14:foregroundMark x1="69692" y1="58548" x2="69692" y2="58548"/>
                        <a14:foregroundMark x1="22923" y1="74839" x2="22923" y2="74839"/>
                        <a14:foregroundMark x1="23385" y1="67258" x2="23385" y2="67258"/>
                        <a14:foregroundMark x1="23692" y1="60968" x2="23692" y2="60968"/>
                        <a14:foregroundMark x1="22308" y1="39677" x2="22308" y2="39677"/>
                        <a14:foregroundMark x1="21538" y1="41452" x2="21538" y2="41452"/>
                        <a14:foregroundMark x1="12615" y1="94355" x2="12615" y2="94355"/>
                        <a14:foregroundMark x1="15538" y1="92903" x2="15538" y2="92903"/>
                        <a14:foregroundMark x1="11077" y1="87258" x2="11077" y2="87258"/>
                        <a14:foregroundMark x1="34308" y1="84194" x2="34308" y2="84194"/>
                        <a14:foregroundMark x1="37538" y1="90161" x2="37538" y2="90161"/>
                        <a14:foregroundMark x1="28615" y1="92903" x2="28615" y2="92903"/>
                        <a14:foregroundMark x1="22769" y1="90968" x2="22769" y2="90968"/>
                        <a14:foregroundMark x1="8462" y1="91935" x2="8462" y2="91935"/>
                        <a14:foregroundMark x1="16308" y1="90323" x2="16308" y2="90323"/>
                        <a14:foregroundMark x1="11692" y1="89032" x2="11692" y2="89032"/>
                        <a14:foregroundMark x1="36615" y1="88387" x2="36615" y2="88387"/>
                        <a14:foregroundMark x1="22615" y1="36290" x2="22615" y2="36290"/>
                        <a14:foregroundMark x1="75385" y1="10000" x2="75385" y2="10000"/>
                        <a14:foregroundMark x1="66615" y1="12419" x2="66615" y2="12419"/>
                        <a14:foregroundMark x1="68923" y1="7742" x2="68923" y2="7742"/>
                        <a14:foregroundMark x1="70154" y1="4355" x2="70154" y2="4355"/>
                        <a14:foregroundMark x1="80308" y1="7903" x2="80308" y2="7903"/>
                        <a14:foregroundMark x1="87077" y1="8387" x2="87077" y2="8387"/>
                        <a14:foregroundMark x1="62462" y1="16774" x2="62462" y2="16774"/>
                        <a14:foregroundMark x1="62615" y1="10484" x2="62615" y2="10484"/>
                        <a14:foregroundMark x1="67231" y1="14355" x2="67231" y2="14355"/>
                        <a14:foregroundMark x1="72000" y1="12903" x2="72000" y2="12903"/>
                        <a14:foregroundMark x1="72308" y1="8387" x2="72308" y2="8387"/>
                        <a14:foregroundMark x1="73385" y1="6129" x2="73385" y2="6129"/>
                        <a14:foregroundMark x1="75385" y1="8226" x2="75385" y2="8226"/>
                        <a14:foregroundMark x1="79385" y1="10968" x2="79385" y2="10968"/>
                        <a14:foregroundMark x1="81692" y1="11290" x2="81692" y2="11290"/>
                        <a14:foregroundMark x1="83692" y1="9194" x2="83692" y2="9194"/>
                        <a14:foregroundMark x1="76308" y1="4355" x2="76308" y2="4355"/>
                        <a14:foregroundMark x1="23538" y1="84839" x2="23538" y2="84839"/>
                        <a14:foregroundMark x1="59538" y1="14355" x2="59538" y2="14355"/>
                        <a14:foregroundMark x1="33385" y1="91129" x2="33385" y2="91129"/>
                        <a14:backgroundMark x1="55231" y1="70161" x2="55231" y2="70161"/>
                        <a14:backgroundMark x1="55538" y1="62258" x2="55538" y2="62258"/>
                        <a14:backgroundMark x1="58000" y1="89032" x2="58000" y2="89032"/>
                        <a14:backgroundMark x1="60308" y1="79839" x2="60308" y2="79839"/>
                        <a14:backgroundMark x1="55231" y1="80645" x2="55231" y2="80645"/>
                        <a14:backgroundMark x1="55846" y1="68548" x2="55846" y2="68548"/>
                        <a14:backgroundMark x1="55846" y1="63387" x2="55846" y2="63387"/>
                        <a14:backgroundMark x1="68000" y1="49839" x2="68000" y2="49839"/>
                        <a14:backgroundMark x1="85077" y1="52097" x2="85077" y2="52097"/>
                        <a14:backgroundMark x1="68923" y1="54194" x2="68923" y2="54194"/>
                        <a14:backgroundMark x1="83077" y1="54032" x2="83077" y2="54032"/>
                        <a14:backgroundMark x1="54769" y1="76613" x2="54769" y2="7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16" y="5266946"/>
            <a:ext cx="1235592" cy="11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CFFA9BA-D5A9-4ACB-8253-C2C6A6137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00" y="1220021"/>
            <a:ext cx="6923228" cy="5376218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B61AEC6-E34F-4F4B-B3BE-67F54FA42125}"/>
              </a:ext>
            </a:extLst>
          </p:cNvPr>
          <p:cNvSpPr/>
          <p:nvPr/>
        </p:nvSpPr>
        <p:spPr>
          <a:xfrm>
            <a:off x="3161508" y="987576"/>
            <a:ext cx="6418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Arial"/>
              </a:rPr>
              <a:t>УМК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«Основы финансовой грамотности» д</a:t>
            </a:r>
            <a:r>
              <a:rPr lang="ru-RU" sz="1600" dirty="0">
                <a:solidFill>
                  <a:schemeClr val="bg1"/>
                </a:solidFill>
                <a:latin typeface="Arial"/>
              </a:rPr>
              <a:t>ля 8–9 классов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AA386D9D-7944-4741-99E4-714A90C21522}"/>
              </a:ext>
            </a:extLst>
          </p:cNvPr>
          <p:cNvSpPr/>
          <p:nvPr/>
        </p:nvSpPr>
        <p:spPr>
          <a:xfrm>
            <a:off x="225771" y="1620684"/>
            <a:ext cx="3376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Сборник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демонстрационных материалов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проведения занятий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детей-сирот и детей, оставшихся без попечения родителей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653ADC1-A41D-4D56-8952-19048A616425}"/>
              </a:ext>
            </a:extLst>
          </p:cNvPr>
          <p:cNvSpPr/>
          <p:nvPr/>
        </p:nvSpPr>
        <p:spPr>
          <a:xfrm>
            <a:off x="9042400" y="1620684"/>
            <a:ext cx="306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-2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по организации повышения квалификации педагогических работников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2C06EC0-ADFE-4830-A8B7-34C7CCE57803}"/>
              </a:ext>
            </a:extLst>
          </p:cNvPr>
          <p:cNvSpPr/>
          <p:nvPr/>
        </p:nvSpPr>
        <p:spPr>
          <a:xfrm>
            <a:off x="9182468" y="4939640"/>
            <a:ext cx="3081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включению курса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колледжах, техникумах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D36B531-FBD3-406A-A8CC-28D55FAB6061}"/>
              </a:ext>
            </a:extLst>
          </p:cNvPr>
          <p:cNvSpPr/>
          <p:nvPr/>
        </p:nvSpPr>
        <p:spPr>
          <a:xfrm>
            <a:off x="225771" y="5062750"/>
            <a:ext cx="303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Методические рекомендации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разработке курса в школе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5C899B5-C563-443A-B7F2-52FDD26954DB}"/>
              </a:ext>
            </a:extLst>
          </p:cNvPr>
          <p:cNvSpPr/>
          <p:nvPr/>
        </p:nvSpPr>
        <p:spPr>
          <a:xfrm>
            <a:off x="3765645" y="6490130"/>
            <a:ext cx="4858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Учебное пособие для начальной школы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8D1DEA-4C93-4EFD-9B21-CA7B9542E0FA}"/>
              </a:ext>
            </a:extLst>
          </p:cNvPr>
          <p:cNvSpPr/>
          <p:nvPr/>
        </p:nvSpPr>
        <p:spPr>
          <a:xfrm>
            <a:off x="5033889" y="3708075"/>
            <a:ext cx="2322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>
                <a:ln w="3175">
                  <a:solidFill>
                    <a:srgbClr val="3D87B1"/>
                  </a:solidFill>
                </a:ln>
                <a:latin typeface="Arial Black" panose="020B0A04020102020204" pitchFamily="34" charset="0"/>
              </a:rPr>
              <a:t>FINCULT.INFO</a:t>
            </a:r>
            <a:endParaRPr lang="ru-RU" sz="2000" spc="100" dirty="0">
              <a:ln w="3175">
                <a:solidFill>
                  <a:srgbClr val="3D87B1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E793072-B84D-4408-9347-1778C1512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327" r="8235" b="1819"/>
          <a:stretch>
            <a:fillRect/>
          </a:stretch>
        </p:blipFill>
        <p:spPr>
          <a:xfrm>
            <a:off x="5503710" y="1373531"/>
            <a:ext cx="1178566" cy="1579267"/>
          </a:xfrm>
          <a:custGeom>
            <a:avLst/>
            <a:gdLst>
              <a:gd name="connsiteX0" fmla="*/ 130515 w 1203018"/>
              <a:gd name="connsiteY0" fmla="*/ 0 h 1668000"/>
              <a:gd name="connsiteX1" fmla="*/ 1072503 w 1203018"/>
              <a:gd name="connsiteY1" fmla="*/ 0 h 1668000"/>
              <a:gd name="connsiteX2" fmla="*/ 1203018 w 1203018"/>
              <a:gd name="connsiteY2" fmla="*/ 130515 h 1668000"/>
              <a:gd name="connsiteX3" fmla="*/ 1203018 w 1203018"/>
              <a:gd name="connsiteY3" fmla="*/ 1537485 h 1668000"/>
              <a:gd name="connsiteX4" fmla="*/ 1072503 w 1203018"/>
              <a:gd name="connsiteY4" fmla="*/ 1668000 h 1668000"/>
              <a:gd name="connsiteX5" fmla="*/ 130515 w 1203018"/>
              <a:gd name="connsiteY5" fmla="*/ 1668000 h 1668000"/>
              <a:gd name="connsiteX6" fmla="*/ 0 w 1203018"/>
              <a:gd name="connsiteY6" fmla="*/ 1537485 h 1668000"/>
              <a:gd name="connsiteX7" fmla="*/ 0 w 1203018"/>
              <a:gd name="connsiteY7" fmla="*/ 130515 h 1668000"/>
              <a:gd name="connsiteX8" fmla="*/ 130515 w 1203018"/>
              <a:gd name="connsiteY8" fmla="*/ 0 h 1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018" h="1668000">
                <a:moveTo>
                  <a:pt x="130515" y="0"/>
                </a:moveTo>
                <a:lnTo>
                  <a:pt x="1072503" y="0"/>
                </a:lnTo>
                <a:cubicBezTo>
                  <a:pt x="1144584" y="0"/>
                  <a:pt x="1203018" y="58434"/>
                  <a:pt x="1203018" y="130515"/>
                </a:cubicBezTo>
                <a:lnTo>
                  <a:pt x="1203018" y="1537485"/>
                </a:lnTo>
                <a:cubicBezTo>
                  <a:pt x="1203018" y="1609566"/>
                  <a:pt x="1144584" y="1668000"/>
                  <a:pt x="1072503" y="1668000"/>
                </a:cubicBezTo>
                <a:lnTo>
                  <a:pt x="130515" y="1668000"/>
                </a:lnTo>
                <a:cubicBezTo>
                  <a:pt x="58434" y="1668000"/>
                  <a:pt x="0" y="1609566"/>
                  <a:pt x="0" y="1537485"/>
                </a:cubicBezTo>
                <a:lnTo>
                  <a:pt x="0" y="130515"/>
                </a:lnTo>
                <a:cubicBezTo>
                  <a:pt x="0" y="58434"/>
                  <a:pt x="58434" y="0"/>
                  <a:pt x="130515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2" name="Рисунок 3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E7ED537-A099-4DF5-9B2C-46C4A5F49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>
            <a:fillRect/>
          </a:stretch>
        </p:blipFill>
        <p:spPr>
          <a:xfrm>
            <a:off x="3602735" y="2248443"/>
            <a:ext cx="1174614" cy="1580576"/>
          </a:xfrm>
          <a:custGeom>
            <a:avLst/>
            <a:gdLst>
              <a:gd name="connsiteX0" fmla="*/ 65018 w 1247124"/>
              <a:gd name="connsiteY0" fmla="*/ 0 h 1702075"/>
              <a:gd name="connsiteX1" fmla="*/ 1182106 w 1247124"/>
              <a:gd name="connsiteY1" fmla="*/ 0 h 1702075"/>
              <a:gd name="connsiteX2" fmla="*/ 1213026 w 1247124"/>
              <a:gd name="connsiteY2" fmla="*/ 20847 h 1702075"/>
              <a:gd name="connsiteX3" fmla="*/ 1247124 w 1247124"/>
              <a:gd name="connsiteY3" fmla="*/ 103167 h 1702075"/>
              <a:gd name="connsiteX4" fmla="*/ 1247124 w 1247124"/>
              <a:gd name="connsiteY4" fmla="*/ 1585656 h 1702075"/>
              <a:gd name="connsiteX5" fmla="*/ 1130705 w 1247124"/>
              <a:gd name="connsiteY5" fmla="*/ 1702075 h 1702075"/>
              <a:gd name="connsiteX6" fmla="*/ 116419 w 1247124"/>
              <a:gd name="connsiteY6" fmla="*/ 1702075 h 1702075"/>
              <a:gd name="connsiteX7" fmla="*/ 0 w 1247124"/>
              <a:gd name="connsiteY7" fmla="*/ 1585656 h 1702075"/>
              <a:gd name="connsiteX8" fmla="*/ 0 w 1247124"/>
              <a:gd name="connsiteY8" fmla="*/ 103167 h 1702075"/>
              <a:gd name="connsiteX9" fmla="*/ 34099 w 1247124"/>
              <a:gd name="connsiteY9" fmla="*/ 20847 h 17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124" h="1702075">
                <a:moveTo>
                  <a:pt x="65018" y="0"/>
                </a:moveTo>
                <a:lnTo>
                  <a:pt x="1182106" y="0"/>
                </a:lnTo>
                <a:lnTo>
                  <a:pt x="1213026" y="20847"/>
                </a:lnTo>
                <a:cubicBezTo>
                  <a:pt x="1234093" y="41914"/>
                  <a:pt x="1247124" y="71019"/>
                  <a:pt x="1247124" y="103167"/>
                </a:cubicBezTo>
                <a:lnTo>
                  <a:pt x="1247124" y="1585656"/>
                </a:lnTo>
                <a:cubicBezTo>
                  <a:pt x="1247124" y="1649952"/>
                  <a:pt x="1195001" y="1702075"/>
                  <a:pt x="1130705" y="1702075"/>
                </a:cubicBezTo>
                <a:lnTo>
                  <a:pt x="116419" y="1702075"/>
                </a:lnTo>
                <a:cubicBezTo>
                  <a:pt x="52123" y="1702075"/>
                  <a:pt x="0" y="1649952"/>
                  <a:pt x="0" y="1585656"/>
                </a:cubicBezTo>
                <a:lnTo>
                  <a:pt x="0" y="103167"/>
                </a:lnTo>
                <a:cubicBezTo>
                  <a:pt x="0" y="71019"/>
                  <a:pt x="13031" y="41914"/>
                  <a:pt x="34099" y="20847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F8065EE-A184-4475-9868-A8C4B847E6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68" r="3139" b="815"/>
          <a:stretch>
            <a:fillRect/>
          </a:stretch>
        </p:blipFill>
        <p:spPr>
          <a:xfrm>
            <a:off x="3602735" y="3987755"/>
            <a:ext cx="1174614" cy="1580577"/>
          </a:xfrm>
          <a:custGeom>
            <a:avLst/>
            <a:gdLst>
              <a:gd name="connsiteX0" fmla="*/ 159594 w 1247124"/>
              <a:gd name="connsiteY0" fmla="*/ 0 h 1626919"/>
              <a:gd name="connsiteX1" fmla="*/ 1087530 w 1247124"/>
              <a:gd name="connsiteY1" fmla="*/ 0 h 1626919"/>
              <a:gd name="connsiteX2" fmla="*/ 1247124 w 1247124"/>
              <a:gd name="connsiteY2" fmla="*/ 159594 h 1626919"/>
              <a:gd name="connsiteX3" fmla="*/ 1247124 w 1247124"/>
              <a:gd name="connsiteY3" fmla="*/ 1467325 h 1626919"/>
              <a:gd name="connsiteX4" fmla="*/ 1087530 w 1247124"/>
              <a:gd name="connsiteY4" fmla="*/ 1626919 h 1626919"/>
              <a:gd name="connsiteX5" fmla="*/ 159594 w 1247124"/>
              <a:gd name="connsiteY5" fmla="*/ 1626919 h 1626919"/>
              <a:gd name="connsiteX6" fmla="*/ 0 w 1247124"/>
              <a:gd name="connsiteY6" fmla="*/ 1467325 h 1626919"/>
              <a:gd name="connsiteX7" fmla="*/ 0 w 1247124"/>
              <a:gd name="connsiteY7" fmla="*/ 159594 h 1626919"/>
              <a:gd name="connsiteX8" fmla="*/ 159594 w 1247124"/>
              <a:gd name="connsiteY8" fmla="*/ 0 h 162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124" h="1626919">
                <a:moveTo>
                  <a:pt x="159594" y="0"/>
                </a:moveTo>
                <a:lnTo>
                  <a:pt x="1087530" y="0"/>
                </a:lnTo>
                <a:cubicBezTo>
                  <a:pt x="1175671" y="0"/>
                  <a:pt x="1247124" y="71453"/>
                  <a:pt x="1247124" y="159594"/>
                </a:cubicBezTo>
                <a:lnTo>
                  <a:pt x="1247124" y="1467325"/>
                </a:lnTo>
                <a:cubicBezTo>
                  <a:pt x="1247124" y="1555466"/>
                  <a:pt x="1175671" y="1626919"/>
                  <a:pt x="1087530" y="1626919"/>
                </a:cubicBezTo>
                <a:lnTo>
                  <a:pt x="159594" y="1626919"/>
                </a:lnTo>
                <a:cubicBezTo>
                  <a:pt x="71453" y="1626919"/>
                  <a:pt x="0" y="1555466"/>
                  <a:pt x="0" y="1467325"/>
                </a:cubicBezTo>
                <a:lnTo>
                  <a:pt x="0" y="159594"/>
                </a:lnTo>
                <a:cubicBezTo>
                  <a:pt x="0" y="71453"/>
                  <a:pt x="71453" y="0"/>
                  <a:pt x="159594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39" name="Рисунок 38" descr="Изображение выглядит как ед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FC24FDB0-8D55-40C0-BF92-ABBFA39C34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0" r="1955"/>
          <a:stretch>
            <a:fillRect/>
          </a:stretch>
        </p:blipFill>
        <p:spPr>
          <a:xfrm>
            <a:off x="5538629" y="4830696"/>
            <a:ext cx="1158771" cy="1580577"/>
          </a:xfrm>
          <a:custGeom>
            <a:avLst/>
            <a:gdLst>
              <a:gd name="connsiteX0" fmla="*/ 147847 w 1235377"/>
              <a:gd name="connsiteY0" fmla="*/ 0 h 1589810"/>
              <a:gd name="connsiteX1" fmla="*/ 1075783 w 1235377"/>
              <a:gd name="connsiteY1" fmla="*/ 0 h 1589810"/>
              <a:gd name="connsiteX2" fmla="*/ 1235377 w 1235377"/>
              <a:gd name="connsiteY2" fmla="*/ 159594 h 1589810"/>
              <a:gd name="connsiteX3" fmla="*/ 1235377 w 1235377"/>
              <a:gd name="connsiteY3" fmla="*/ 1467325 h 1589810"/>
              <a:gd name="connsiteX4" fmla="*/ 1188633 w 1235377"/>
              <a:gd name="connsiteY4" fmla="*/ 1580175 h 1589810"/>
              <a:gd name="connsiteX5" fmla="*/ 1174342 w 1235377"/>
              <a:gd name="connsiteY5" fmla="*/ 1589810 h 1589810"/>
              <a:gd name="connsiteX6" fmla="*/ 49288 w 1235377"/>
              <a:gd name="connsiteY6" fmla="*/ 1589810 h 1589810"/>
              <a:gd name="connsiteX7" fmla="*/ 34997 w 1235377"/>
              <a:gd name="connsiteY7" fmla="*/ 1580175 h 1589810"/>
              <a:gd name="connsiteX8" fmla="*/ 795 w 1235377"/>
              <a:gd name="connsiteY8" fmla="*/ 1529446 h 1589810"/>
              <a:gd name="connsiteX9" fmla="*/ 0 w 1235377"/>
              <a:gd name="connsiteY9" fmla="*/ 1525510 h 1589810"/>
              <a:gd name="connsiteX10" fmla="*/ 0 w 1235377"/>
              <a:gd name="connsiteY10" fmla="*/ 101410 h 1589810"/>
              <a:gd name="connsiteX11" fmla="*/ 795 w 1235377"/>
              <a:gd name="connsiteY11" fmla="*/ 97473 h 1589810"/>
              <a:gd name="connsiteX12" fmla="*/ 147847 w 1235377"/>
              <a:gd name="connsiteY12" fmla="*/ 0 h 15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377" h="1589810">
                <a:moveTo>
                  <a:pt x="147847" y="0"/>
                </a:moveTo>
                <a:lnTo>
                  <a:pt x="1075783" y="0"/>
                </a:lnTo>
                <a:cubicBezTo>
                  <a:pt x="1163924" y="0"/>
                  <a:pt x="1235377" y="71453"/>
                  <a:pt x="1235377" y="159594"/>
                </a:cubicBezTo>
                <a:lnTo>
                  <a:pt x="1235377" y="1467325"/>
                </a:lnTo>
                <a:cubicBezTo>
                  <a:pt x="1235377" y="1511396"/>
                  <a:pt x="1217514" y="1551294"/>
                  <a:pt x="1188633" y="1580175"/>
                </a:cubicBezTo>
                <a:lnTo>
                  <a:pt x="1174342" y="1589810"/>
                </a:lnTo>
                <a:lnTo>
                  <a:pt x="49288" y="1589810"/>
                </a:lnTo>
                <a:lnTo>
                  <a:pt x="34997" y="1580175"/>
                </a:lnTo>
                <a:cubicBezTo>
                  <a:pt x="20557" y="1565735"/>
                  <a:pt x="8871" y="1548540"/>
                  <a:pt x="795" y="1529446"/>
                </a:cubicBezTo>
                <a:lnTo>
                  <a:pt x="0" y="1525510"/>
                </a:lnTo>
                <a:lnTo>
                  <a:pt x="0" y="101410"/>
                </a:lnTo>
                <a:lnTo>
                  <a:pt x="795" y="97473"/>
                </a:lnTo>
                <a:cubicBezTo>
                  <a:pt x="25023" y="40193"/>
                  <a:pt x="81742" y="0"/>
                  <a:pt x="147847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41" name="Рисунок 40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1FF9CDA-1FAC-4B7C-BF41-5268F17640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8" t="1117" r="5474"/>
          <a:stretch>
            <a:fillRect/>
          </a:stretch>
        </p:blipFill>
        <p:spPr>
          <a:xfrm>
            <a:off x="7444114" y="3987816"/>
            <a:ext cx="1238808" cy="1580577"/>
          </a:xfrm>
          <a:custGeom>
            <a:avLst/>
            <a:gdLst>
              <a:gd name="connsiteX0" fmla="*/ 159594 w 1247124"/>
              <a:gd name="connsiteY0" fmla="*/ 0 h 1572054"/>
              <a:gd name="connsiteX1" fmla="*/ 1087530 w 1247124"/>
              <a:gd name="connsiteY1" fmla="*/ 0 h 1572054"/>
              <a:gd name="connsiteX2" fmla="*/ 1247124 w 1247124"/>
              <a:gd name="connsiteY2" fmla="*/ 159594 h 1572054"/>
              <a:gd name="connsiteX3" fmla="*/ 1247124 w 1247124"/>
              <a:gd name="connsiteY3" fmla="*/ 1467325 h 1572054"/>
              <a:gd name="connsiteX4" fmla="*/ 1234582 w 1247124"/>
              <a:gd name="connsiteY4" fmla="*/ 1529446 h 1572054"/>
              <a:gd name="connsiteX5" fmla="*/ 1205855 w 1247124"/>
              <a:gd name="connsiteY5" fmla="*/ 1572054 h 1572054"/>
              <a:gd name="connsiteX6" fmla="*/ 41269 w 1247124"/>
              <a:gd name="connsiteY6" fmla="*/ 1572054 h 1572054"/>
              <a:gd name="connsiteX7" fmla="*/ 12542 w 1247124"/>
              <a:gd name="connsiteY7" fmla="*/ 1529446 h 1572054"/>
              <a:gd name="connsiteX8" fmla="*/ 0 w 1247124"/>
              <a:gd name="connsiteY8" fmla="*/ 1467325 h 1572054"/>
              <a:gd name="connsiteX9" fmla="*/ 0 w 1247124"/>
              <a:gd name="connsiteY9" fmla="*/ 159594 h 1572054"/>
              <a:gd name="connsiteX10" fmla="*/ 159594 w 1247124"/>
              <a:gd name="connsiteY10" fmla="*/ 0 h 157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7124" h="1572054">
                <a:moveTo>
                  <a:pt x="159594" y="0"/>
                </a:moveTo>
                <a:lnTo>
                  <a:pt x="1087530" y="0"/>
                </a:lnTo>
                <a:cubicBezTo>
                  <a:pt x="1175671" y="0"/>
                  <a:pt x="1247124" y="71453"/>
                  <a:pt x="1247124" y="159594"/>
                </a:cubicBezTo>
                <a:lnTo>
                  <a:pt x="1247124" y="1467325"/>
                </a:lnTo>
                <a:cubicBezTo>
                  <a:pt x="1247124" y="1489361"/>
                  <a:pt x="1242658" y="1510353"/>
                  <a:pt x="1234582" y="1529446"/>
                </a:cubicBezTo>
                <a:lnTo>
                  <a:pt x="1205855" y="1572054"/>
                </a:lnTo>
                <a:lnTo>
                  <a:pt x="41269" y="1572054"/>
                </a:lnTo>
                <a:lnTo>
                  <a:pt x="12542" y="1529446"/>
                </a:lnTo>
                <a:cubicBezTo>
                  <a:pt x="4466" y="1510353"/>
                  <a:pt x="0" y="1489361"/>
                  <a:pt x="0" y="1467325"/>
                </a:cubicBezTo>
                <a:lnTo>
                  <a:pt x="0" y="159594"/>
                </a:lnTo>
                <a:cubicBezTo>
                  <a:pt x="0" y="71453"/>
                  <a:pt x="71453" y="0"/>
                  <a:pt x="159594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40" name="Рисунок 3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F25F9D-F896-4928-B94F-2F752C0E8F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4114" y="2262351"/>
            <a:ext cx="1238808" cy="1579266"/>
          </a:xfrm>
          <a:custGeom>
            <a:avLst/>
            <a:gdLst>
              <a:gd name="connsiteX0" fmla="*/ 112620 w 1232128"/>
              <a:gd name="connsiteY0" fmla="*/ 0 h 1570750"/>
              <a:gd name="connsiteX1" fmla="*/ 1119509 w 1232128"/>
              <a:gd name="connsiteY1" fmla="*/ 0 h 1570750"/>
              <a:gd name="connsiteX2" fmla="*/ 1142153 w 1232128"/>
              <a:gd name="connsiteY2" fmla="*/ 4572 h 1570750"/>
              <a:gd name="connsiteX3" fmla="*/ 1227084 w 1232128"/>
              <a:gd name="connsiteY3" fmla="*/ 89503 h 1570750"/>
              <a:gd name="connsiteX4" fmla="*/ 1232128 w 1232128"/>
              <a:gd name="connsiteY4" fmla="*/ 114485 h 1570750"/>
              <a:gd name="connsiteX5" fmla="*/ 1232128 w 1232128"/>
              <a:gd name="connsiteY5" fmla="*/ 1496494 h 1570750"/>
              <a:gd name="connsiteX6" fmla="*/ 1227084 w 1232128"/>
              <a:gd name="connsiteY6" fmla="*/ 1521476 h 1570750"/>
              <a:gd name="connsiteX7" fmla="*/ 1193863 w 1232128"/>
              <a:gd name="connsiteY7" fmla="*/ 1570750 h 1570750"/>
              <a:gd name="connsiteX8" fmla="*/ 38265 w 1232128"/>
              <a:gd name="connsiteY8" fmla="*/ 1570750 h 1570750"/>
              <a:gd name="connsiteX9" fmla="*/ 5044 w 1232128"/>
              <a:gd name="connsiteY9" fmla="*/ 1521476 h 1570750"/>
              <a:gd name="connsiteX10" fmla="*/ 0 w 1232128"/>
              <a:gd name="connsiteY10" fmla="*/ 1496494 h 1570750"/>
              <a:gd name="connsiteX11" fmla="*/ 0 w 1232128"/>
              <a:gd name="connsiteY11" fmla="*/ 114485 h 1570750"/>
              <a:gd name="connsiteX12" fmla="*/ 5044 w 1232128"/>
              <a:gd name="connsiteY12" fmla="*/ 89503 h 1570750"/>
              <a:gd name="connsiteX13" fmla="*/ 89975 w 1232128"/>
              <a:gd name="connsiteY13" fmla="*/ 4572 h 157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128" h="1570750">
                <a:moveTo>
                  <a:pt x="112620" y="0"/>
                </a:moveTo>
                <a:lnTo>
                  <a:pt x="1119509" y="0"/>
                </a:lnTo>
                <a:lnTo>
                  <a:pt x="1142153" y="4572"/>
                </a:lnTo>
                <a:cubicBezTo>
                  <a:pt x="1180340" y="20724"/>
                  <a:pt x="1210932" y="51316"/>
                  <a:pt x="1227084" y="89503"/>
                </a:cubicBezTo>
                <a:lnTo>
                  <a:pt x="1232128" y="114485"/>
                </a:lnTo>
                <a:lnTo>
                  <a:pt x="1232128" y="1496494"/>
                </a:lnTo>
                <a:lnTo>
                  <a:pt x="1227084" y="1521476"/>
                </a:lnTo>
                <a:lnTo>
                  <a:pt x="1193863" y="1570750"/>
                </a:lnTo>
                <a:lnTo>
                  <a:pt x="38265" y="1570750"/>
                </a:lnTo>
                <a:lnTo>
                  <a:pt x="5044" y="1521476"/>
                </a:lnTo>
                <a:lnTo>
                  <a:pt x="0" y="1496494"/>
                </a:lnTo>
                <a:lnTo>
                  <a:pt x="0" y="114485"/>
                </a:lnTo>
                <a:lnTo>
                  <a:pt x="5044" y="89503"/>
                </a:lnTo>
                <a:cubicBezTo>
                  <a:pt x="21196" y="51316"/>
                  <a:pt x="51788" y="20724"/>
                  <a:pt x="89975" y="4572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1412240" y="-510"/>
            <a:ext cx="10088880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1845627" y="419668"/>
            <a:ext cx="9199203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spc="12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РАЗРАБОТАНЫ УЧЕБНО-МЕТОДИЧЕСКИЕ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1541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A86A94-63D5-4FE2-85E8-779796C4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B2E191-51BD-4829-81AE-D1DFB4D78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1" y="2656634"/>
            <a:ext cx="1312388" cy="131238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D12DD4B-BE33-4A61-8F45-3DCF13E4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74" y="2649795"/>
            <a:ext cx="1302197" cy="13284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032ACC5-0C44-4F87-9827-294C65B90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50" y="2568623"/>
            <a:ext cx="1312389" cy="13123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37B1A1B-EB03-46E8-ABEB-5D34137EB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94" y="2638137"/>
            <a:ext cx="1312389" cy="131238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F015E41-D3A5-4CC6-83BD-B356E86A2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05" y="2656633"/>
            <a:ext cx="1312389" cy="13123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0810E9F-4986-49E4-9717-76185CBE3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71" y="3637378"/>
            <a:ext cx="304594" cy="304594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EF0F3B8-4798-4805-A57B-7FD67456AD1F}"/>
              </a:ext>
            </a:extLst>
          </p:cNvPr>
          <p:cNvSpPr/>
          <p:nvPr/>
        </p:nvSpPr>
        <p:spPr>
          <a:xfrm>
            <a:off x="142044" y="4603916"/>
            <a:ext cx="1952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chemeClr val="bg1"/>
                </a:solidFill>
              </a:rPr>
              <a:t>Онлайн-уроки</a:t>
            </a:r>
            <a:br>
              <a:rPr lang="ru-RU" spc="20" dirty="0">
                <a:solidFill>
                  <a:schemeClr val="bg1"/>
                </a:solidFill>
              </a:rPr>
            </a:br>
            <a:r>
              <a:rPr lang="en-US" spc="20" dirty="0">
                <a:solidFill>
                  <a:schemeClr val="bg1"/>
                </a:solidFill>
              </a:rPr>
              <a:t>dni-fg.ru  </a:t>
            </a:r>
            <a:endParaRPr lang="ru-RU" spc="2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2418161-B587-4CDB-B911-9080423C081C}"/>
              </a:ext>
            </a:extLst>
          </p:cNvPr>
          <p:cNvSpPr/>
          <p:nvPr/>
        </p:nvSpPr>
        <p:spPr>
          <a:xfrm>
            <a:off x="2438401" y="4596757"/>
            <a:ext cx="1497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chemeClr val="bg1"/>
                </a:solidFill>
              </a:rPr>
              <a:t>ДОЛ-игра</a:t>
            </a:r>
          </a:p>
          <a:p>
            <a:pPr algn="ctr"/>
            <a:r>
              <a:rPr lang="en-US" spc="20" dirty="0">
                <a:solidFill>
                  <a:schemeClr val="bg1"/>
                </a:solidFill>
              </a:rPr>
              <a:t>doligra.ru</a:t>
            </a:r>
            <a:endParaRPr lang="ru-RU" spc="2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A4BB366-B046-4678-8523-6B074C13BBAD}"/>
              </a:ext>
            </a:extLst>
          </p:cNvPr>
          <p:cNvSpPr/>
          <p:nvPr/>
        </p:nvSpPr>
        <p:spPr>
          <a:xfrm>
            <a:off x="9163030" y="4319758"/>
            <a:ext cx="3176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chemeClr val="bg1"/>
                </a:solidFill>
              </a:rPr>
              <a:t>Портал </a:t>
            </a:r>
          </a:p>
          <a:p>
            <a:pPr algn="ctr"/>
            <a:r>
              <a:rPr lang="ru-RU" spc="20" dirty="0">
                <a:solidFill>
                  <a:schemeClr val="bg1"/>
                </a:solidFill>
              </a:rPr>
              <a:t>«Финансовая культура»</a:t>
            </a:r>
            <a:endParaRPr lang="en-US" spc="20" dirty="0">
              <a:solidFill>
                <a:schemeClr val="bg1"/>
              </a:solidFill>
            </a:endParaRPr>
          </a:p>
          <a:p>
            <a:pPr algn="ctr"/>
            <a:r>
              <a:rPr lang="en-US" spc="20" dirty="0">
                <a:solidFill>
                  <a:schemeClr val="bg1"/>
                </a:solidFill>
              </a:rPr>
              <a:t>fincult.info</a:t>
            </a:r>
            <a:endParaRPr lang="ru-RU" spc="2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3BE3D69-9F28-46B6-967E-94ED7A9F83E3}"/>
              </a:ext>
            </a:extLst>
          </p:cNvPr>
          <p:cNvSpPr/>
          <p:nvPr/>
        </p:nvSpPr>
        <p:spPr>
          <a:xfrm>
            <a:off x="3935745" y="4574912"/>
            <a:ext cx="3729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chemeClr val="bg1"/>
                </a:solidFill>
              </a:rPr>
              <a:t>Профильные смены</a:t>
            </a:r>
          </a:p>
          <a:p>
            <a:pPr algn="ctr"/>
            <a:r>
              <a:rPr lang="ru-RU" spc="20" dirty="0">
                <a:solidFill>
                  <a:schemeClr val="bg1"/>
                </a:solidFill>
              </a:rPr>
              <a:t>в детских лагерях отдыха</a:t>
            </a:r>
          </a:p>
          <a:p>
            <a:pPr algn="ctr"/>
            <a:endParaRPr lang="ru-RU" spc="2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C521EED-0DCA-41FD-AC7B-286EA836A404}"/>
              </a:ext>
            </a:extLst>
          </p:cNvPr>
          <p:cNvSpPr/>
          <p:nvPr/>
        </p:nvSpPr>
        <p:spPr>
          <a:xfrm>
            <a:off x="6885580" y="4574912"/>
            <a:ext cx="287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chemeClr val="bg1"/>
                </a:solidFill>
              </a:rPr>
              <a:t>Всероссийский </a:t>
            </a:r>
          </a:p>
          <a:p>
            <a:pPr algn="ctr"/>
            <a:r>
              <a:rPr lang="ru-RU" spc="20" dirty="0">
                <a:solidFill>
                  <a:schemeClr val="bg1"/>
                </a:solidFill>
              </a:rPr>
              <a:t>онлайн-зачет</a:t>
            </a: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0" y="943200"/>
            <a:ext cx="12420515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433387" y="1144717"/>
            <a:ext cx="11325225" cy="4247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>
                <a:solidFill>
                  <a:schemeClr val="bg1"/>
                </a:solidFill>
              </a:rPr>
              <a:t>ПРОЕКТЫ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92683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F4CBBF-5B6A-46F1-B9F5-6C05AFA2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888A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888A8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2D8F893-34F6-419F-996E-D4F1BE1E0FA7}"/>
              </a:ext>
            </a:extLst>
          </p:cNvPr>
          <p:cNvCxnSpPr/>
          <p:nvPr/>
        </p:nvCxnSpPr>
        <p:spPr>
          <a:xfrm flipV="1">
            <a:off x="856062" y="5303913"/>
            <a:ext cx="10599338" cy="25904"/>
          </a:xfrm>
          <a:prstGeom prst="line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7956AA7-32F0-4117-BF35-5F3AFCF942CF}"/>
              </a:ext>
            </a:extLst>
          </p:cNvPr>
          <p:cNvSpPr txBox="1">
            <a:spLocks/>
          </p:cNvSpPr>
          <p:nvPr/>
        </p:nvSpPr>
        <p:spPr>
          <a:xfrm>
            <a:off x="433387" y="435082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400" spc="100" dirty="0">
                <a:solidFill>
                  <a:srgbClr val="0082BB"/>
                </a:solidFill>
                <a:latin typeface="Arial"/>
              </a:rPr>
              <a:t>КАК ПРИНЯТЬ УЧАСТИЕ?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5F7615-E447-4B19-828C-6482E3F5776B}"/>
              </a:ext>
            </a:extLst>
          </p:cNvPr>
          <p:cNvSpPr/>
          <p:nvPr/>
        </p:nvSpPr>
        <p:spPr>
          <a:xfrm>
            <a:off x="1489587" y="1917095"/>
            <a:ext cx="450998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ДОСТУПНОСТЬ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Подключиться могут школьники на территории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всей страны, от Калининграда до Петропавловска-Камчатского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79748-D6F9-4E62-85FE-71861ABAD7BF}"/>
              </a:ext>
            </a:extLst>
          </p:cNvPr>
          <p:cNvSpPr/>
          <p:nvPr/>
        </p:nvSpPr>
        <p:spPr>
          <a:xfrm>
            <a:off x="1489586" y="3186220"/>
            <a:ext cx="4644513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СТАНДАРТЫ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Информационные продукты разработаны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 единым стандартам с учетом особенностей целевой аудитории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1EC13D-8154-4149-871B-85805C92AD05}"/>
              </a:ext>
            </a:extLst>
          </p:cNvPr>
          <p:cNvSpPr/>
          <p:nvPr/>
        </p:nvSpPr>
        <p:spPr>
          <a:xfrm>
            <a:off x="7137398" y="1906935"/>
            <a:ext cx="5089228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ИНТЕГРАЦИЯ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Темы соответствуют учебникам по финансовой грамотности Банка России и Минфина России,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-2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что позволяет легко встроить уроки в школьную программу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7B3E34-D045-486F-BF19-BAD8EB823E6C}"/>
              </a:ext>
            </a:extLst>
          </p:cNvPr>
          <p:cNvSpPr/>
          <p:nvPr/>
        </p:nvSpPr>
        <p:spPr>
          <a:xfrm>
            <a:off x="7137398" y="3222822"/>
            <a:ext cx="421788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«ЖИВЫЕ КОММУНИКАЦИИ»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Возможность задать вопрос и получить ответ профессионала в прямом эфире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9FDA565-6881-48CD-8254-A4E563EF4112}"/>
              </a:ext>
            </a:extLst>
          </p:cNvPr>
          <p:cNvCxnSpPr/>
          <p:nvPr/>
        </p:nvCxnSpPr>
        <p:spPr>
          <a:xfrm>
            <a:off x="1336511" y="1772210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0590AAD-AF9A-4BBA-B8C6-B18F93AFB875}"/>
              </a:ext>
            </a:extLst>
          </p:cNvPr>
          <p:cNvCxnSpPr/>
          <p:nvPr/>
        </p:nvCxnSpPr>
        <p:spPr>
          <a:xfrm>
            <a:off x="1336511" y="2904409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978BEC-3B01-4F9A-B5F2-5922D558C534}"/>
              </a:ext>
            </a:extLst>
          </p:cNvPr>
          <p:cNvCxnSpPr/>
          <p:nvPr/>
        </p:nvCxnSpPr>
        <p:spPr>
          <a:xfrm>
            <a:off x="6988011" y="1756087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D76D468-2325-4B35-B5BA-5B0E01622FC9}"/>
              </a:ext>
            </a:extLst>
          </p:cNvPr>
          <p:cNvCxnSpPr/>
          <p:nvPr/>
        </p:nvCxnSpPr>
        <p:spPr>
          <a:xfrm>
            <a:off x="6988011" y="2917109"/>
            <a:ext cx="0" cy="91440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Рисунок 220">
            <a:extLst>
              <a:ext uri="{FF2B5EF4-FFF2-40B4-BE49-F238E27FC236}">
                <a16:creationId xmlns:a16="http://schemas.microsoft.com/office/drawing/2014/main" id="{159EA4FE-26A9-410B-9351-0F2311E47F99}"/>
              </a:ext>
            </a:extLst>
          </p:cNvPr>
          <p:cNvGrpSpPr>
            <a:grpSpLocks noChangeAspect="1"/>
          </p:cNvGrpSpPr>
          <p:nvPr/>
        </p:nvGrpSpPr>
        <p:grpSpPr>
          <a:xfrm>
            <a:off x="422745" y="2147157"/>
            <a:ext cx="568249" cy="568188"/>
            <a:chOff x="5660516" y="2990850"/>
            <a:chExt cx="877728" cy="877633"/>
          </a:xfrm>
          <a:noFill/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36C7087-93B0-4D25-8DD1-5FC6688CF6FC}"/>
                </a:ext>
              </a:extLst>
            </p:cNvPr>
            <p:cNvSpPr/>
            <p:nvPr/>
          </p:nvSpPr>
          <p:spPr>
            <a:xfrm>
              <a:off x="5662612" y="2990850"/>
              <a:ext cx="871347" cy="877633"/>
            </a:xfrm>
            <a:custGeom>
              <a:avLst/>
              <a:gdLst>
                <a:gd name="connsiteX0" fmla="*/ 871347 w 871347"/>
                <a:gd name="connsiteY0" fmla="*/ 438817 h 877633"/>
                <a:gd name="connsiteX1" fmla="*/ 435674 w 871347"/>
                <a:gd name="connsiteY1" fmla="*/ 877634 h 877633"/>
                <a:gd name="connsiteX2" fmla="*/ 0 w 871347"/>
                <a:gd name="connsiteY2" fmla="*/ 438817 h 877633"/>
                <a:gd name="connsiteX3" fmla="*/ 435578 w 871347"/>
                <a:gd name="connsiteY3" fmla="*/ 0 h 877633"/>
                <a:gd name="connsiteX4" fmla="*/ 871347 w 871347"/>
                <a:gd name="connsiteY4" fmla="*/ 438817 h 8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347" h="877633">
                  <a:moveTo>
                    <a:pt x="871347" y="438817"/>
                  </a:moveTo>
                  <a:cubicBezTo>
                    <a:pt x="871347" y="681228"/>
                    <a:pt x="676370" y="877634"/>
                    <a:pt x="435674" y="877634"/>
                  </a:cubicBezTo>
                  <a:cubicBezTo>
                    <a:pt x="195072" y="877634"/>
                    <a:pt x="0" y="681133"/>
                    <a:pt x="0" y="438817"/>
                  </a:cubicBezTo>
                  <a:cubicBezTo>
                    <a:pt x="0" y="196501"/>
                    <a:pt x="195072" y="0"/>
                    <a:pt x="435578" y="0"/>
                  </a:cubicBezTo>
                  <a:cubicBezTo>
                    <a:pt x="676275" y="0"/>
                    <a:pt x="871347" y="196406"/>
                    <a:pt x="871347" y="438817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9D9F9F9F-65E5-48A1-99C6-7B2244B26F8E}"/>
                </a:ext>
              </a:extLst>
            </p:cNvPr>
            <p:cNvSpPr/>
            <p:nvPr/>
          </p:nvSpPr>
          <p:spPr>
            <a:xfrm>
              <a:off x="5869209" y="2990850"/>
              <a:ext cx="458247" cy="877633"/>
            </a:xfrm>
            <a:custGeom>
              <a:avLst/>
              <a:gdLst>
                <a:gd name="connsiteX0" fmla="*/ 458248 w 458247"/>
                <a:gd name="connsiteY0" fmla="*/ 438817 h 877633"/>
                <a:gd name="connsiteX1" fmla="*/ 228981 w 458247"/>
                <a:gd name="connsiteY1" fmla="*/ 877634 h 877633"/>
                <a:gd name="connsiteX2" fmla="*/ 0 w 458247"/>
                <a:gd name="connsiteY2" fmla="*/ 438817 h 877633"/>
                <a:gd name="connsiteX3" fmla="*/ 228981 w 458247"/>
                <a:gd name="connsiteY3" fmla="*/ 0 h 877633"/>
                <a:gd name="connsiteX4" fmla="*/ 458248 w 458247"/>
                <a:gd name="connsiteY4" fmla="*/ 438817 h 87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47" h="877633">
                  <a:moveTo>
                    <a:pt x="458248" y="438817"/>
                  </a:moveTo>
                  <a:cubicBezTo>
                    <a:pt x="458248" y="681228"/>
                    <a:pt x="355568" y="877634"/>
                    <a:pt x="228981" y="877634"/>
                  </a:cubicBezTo>
                  <a:cubicBezTo>
                    <a:pt x="102584" y="877634"/>
                    <a:pt x="0" y="681228"/>
                    <a:pt x="0" y="438817"/>
                  </a:cubicBezTo>
                  <a:cubicBezTo>
                    <a:pt x="0" y="196406"/>
                    <a:pt x="102584" y="0"/>
                    <a:pt x="228981" y="0"/>
                  </a:cubicBezTo>
                  <a:cubicBezTo>
                    <a:pt x="355568" y="0"/>
                    <a:pt x="458248" y="196406"/>
                    <a:pt x="458248" y="438817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A4B3D173-F85E-46BD-ABF9-91331F82AAEC}"/>
                </a:ext>
              </a:extLst>
            </p:cNvPr>
            <p:cNvSpPr/>
            <p:nvPr/>
          </p:nvSpPr>
          <p:spPr>
            <a:xfrm>
              <a:off x="5660516" y="3429666"/>
              <a:ext cx="877728" cy="9525"/>
            </a:xfrm>
            <a:custGeom>
              <a:avLst/>
              <a:gdLst>
                <a:gd name="connsiteX0" fmla="*/ 0 w 877728"/>
                <a:gd name="connsiteY0" fmla="*/ 0 h 9525"/>
                <a:gd name="connsiteX1" fmla="*/ 877729 w 87772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728" h="9525">
                  <a:moveTo>
                    <a:pt x="0" y="0"/>
                  </a:moveTo>
                  <a:lnTo>
                    <a:pt x="877729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1A4CCA39-C5CF-4289-99DA-32CBBB9D496C}"/>
                </a:ext>
              </a:extLst>
            </p:cNvPr>
            <p:cNvSpPr/>
            <p:nvPr/>
          </p:nvSpPr>
          <p:spPr>
            <a:xfrm>
              <a:off x="5773292" y="3676626"/>
              <a:ext cx="650271" cy="45077"/>
            </a:xfrm>
            <a:custGeom>
              <a:avLst/>
              <a:gdLst>
                <a:gd name="connsiteX0" fmla="*/ 0 w 650271"/>
                <a:gd name="connsiteY0" fmla="*/ 45077 h 45077"/>
                <a:gd name="connsiteX1" fmla="*/ 650272 w 650271"/>
                <a:gd name="connsiteY1" fmla="*/ 45077 h 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271" h="45077">
                  <a:moveTo>
                    <a:pt x="0" y="45077"/>
                  </a:moveTo>
                  <a:cubicBezTo>
                    <a:pt x="208502" y="-15026"/>
                    <a:pt x="441770" y="-15026"/>
                    <a:pt x="650272" y="45077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1BE78797-BD60-49B4-B3EE-612BDD917A54}"/>
                </a:ext>
              </a:extLst>
            </p:cNvPr>
            <p:cNvSpPr/>
            <p:nvPr/>
          </p:nvSpPr>
          <p:spPr>
            <a:xfrm>
              <a:off x="5780245" y="3129819"/>
              <a:ext cx="636270" cy="42148"/>
            </a:xfrm>
            <a:custGeom>
              <a:avLst/>
              <a:gdLst>
                <a:gd name="connsiteX0" fmla="*/ 636270 w 636270"/>
                <a:gd name="connsiteY0" fmla="*/ 0 h 42148"/>
                <a:gd name="connsiteX1" fmla="*/ 636080 w 636270"/>
                <a:gd name="connsiteY1" fmla="*/ 0 h 42148"/>
                <a:gd name="connsiteX2" fmla="*/ 0 w 636270"/>
                <a:gd name="connsiteY2" fmla="*/ 0 h 4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270" h="42148">
                  <a:moveTo>
                    <a:pt x="636270" y="0"/>
                  </a:moveTo>
                  <a:lnTo>
                    <a:pt x="636080" y="0"/>
                  </a:lnTo>
                  <a:cubicBezTo>
                    <a:pt x="431197" y="56197"/>
                    <a:pt x="204787" y="56197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69E1939-1B2B-4239-AD86-A6E1572AFFA8}"/>
                </a:ext>
              </a:extLst>
            </p:cNvPr>
            <p:cNvSpPr/>
            <p:nvPr/>
          </p:nvSpPr>
          <p:spPr>
            <a:xfrm>
              <a:off x="6092094" y="2990945"/>
              <a:ext cx="9525" cy="877442"/>
            </a:xfrm>
            <a:custGeom>
              <a:avLst/>
              <a:gdLst>
                <a:gd name="connsiteX0" fmla="*/ 0 w 9525"/>
                <a:gd name="connsiteY0" fmla="*/ 0 h 877442"/>
                <a:gd name="connsiteX1" fmla="*/ 0 w 9525"/>
                <a:gd name="connsiteY1" fmla="*/ 0 h 877442"/>
                <a:gd name="connsiteX2" fmla="*/ 0 w 9525"/>
                <a:gd name="connsiteY2" fmla="*/ 877348 h 877442"/>
                <a:gd name="connsiteX3" fmla="*/ 0 w 9525"/>
                <a:gd name="connsiteY3" fmla="*/ 877443 h 87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877442">
                  <a:moveTo>
                    <a:pt x="0" y="0"/>
                  </a:moveTo>
                  <a:lnTo>
                    <a:pt x="0" y="0"/>
                  </a:lnTo>
                  <a:lnTo>
                    <a:pt x="0" y="877348"/>
                  </a:lnTo>
                  <a:lnTo>
                    <a:pt x="0" y="877443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79E1097-A939-419F-80CE-F000C15812AA}"/>
              </a:ext>
            </a:extLst>
          </p:cNvPr>
          <p:cNvCxnSpPr/>
          <p:nvPr/>
        </p:nvCxnSpPr>
        <p:spPr>
          <a:xfrm>
            <a:off x="1176338" y="1917095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736F25F-1036-471F-BA96-08527F913403}"/>
              </a:ext>
            </a:extLst>
          </p:cNvPr>
          <p:cNvCxnSpPr/>
          <p:nvPr/>
        </p:nvCxnSpPr>
        <p:spPr>
          <a:xfrm>
            <a:off x="1176338" y="3164263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6C4B973-6357-4632-A793-D1CA8BE9C7A9}"/>
              </a:ext>
            </a:extLst>
          </p:cNvPr>
          <p:cNvCxnSpPr/>
          <p:nvPr/>
        </p:nvCxnSpPr>
        <p:spPr>
          <a:xfrm>
            <a:off x="6966739" y="1917095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F0E9CD2-9F74-4CAD-BCB3-756190E4A0A4}"/>
              </a:ext>
            </a:extLst>
          </p:cNvPr>
          <p:cNvCxnSpPr/>
          <p:nvPr/>
        </p:nvCxnSpPr>
        <p:spPr>
          <a:xfrm>
            <a:off x="6948488" y="3222822"/>
            <a:ext cx="0" cy="82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Рисунок 271">
            <a:extLst>
              <a:ext uri="{FF2B5EF4-FFF2-40B4-BE49-F238E27FC236}">
                <a16:creationId xmlns:a16="http://schemas.microsoft.com/office/drawing/2014/main" id="{3900DE75-F002-4C10-9716-C41B9211C8AE}"/>
              </a:ext>
            </a:extLst>
          </p:cNvPr>
          <p:cNvGrpSpPr>
            <a:grpSpLocks noChangeAspect="1"/>
          </p:cNvGrpSpPr>
          <p:nvPr/>
        </p:nvGrpSpPr>
        <p:grpSpPr>
          <a:xfrm>
            <a:off x="422745" y="3284068"/>
            <a:ext cx="628088" cy="630210"/>
            <a:chOff x="5657850" y="2990850"/>
            <a:chExt cx="875615" cy="878574"/>
          </a:xfrm>
          <a:noFill/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8FEF5AE7-B8FD-4A91-8945-7E0EB738478E}"/>
                </a:ext>
              </a:extLst>
            </p:cNvPr>
            <p:cNvSpPr/>
            <p:nvPr/>
          </p:nvSpPr>
          <p:spPr>
            <a:xfrm>
              <a:off x="5657850" y="2990850"/>
              <a:ext cx="672464" cy="672179"/>
            </a:xfrm>
            <a:custGeom>
              <a:avLst/>
              <a:gdLst>
                <a:gd name="connsiteX0" fmla="*/ 599694 w 672464"/>
                <a:gd name="connsiteY0" fmla="*/ 401860 h 672179"/>
                <a:gd name="connsiteX1" fmla="*/ 672275 w 672464"/>
                <a:gd name="connsiteY1" fmla="*/ 401955 h 672179"/>
                <a:gd name="connsiteX2" fmla="*/ 672465 w 672464"/>
                <a:gd name="connsiteY2" fmla="*/ 271367 h 672179"/>
                <a:gd name="connsiteX3" fmla="*/ 576263 w 672464"/>
                <a:gd name="connsiteY3" fmla="*/ 271272 h 672179"/>
                <a:gd name="connsiteX4" fmla="*/ 552164 w 672464"/>
                <a:gd name="connsiteY4" fmla="*/ 212979 h 672179"/>
                <a:gd name="connsiteX5" fmla="*/ 620363 w 672464"/>
                <a:gd name="connsiteY5" fmla="*/ 145256 h 672179"/>
                <a:gd name="connsiteX6" fmla="*/ 528161 w 672464"/>
                <a:gd name="connsiteY6" fmla="*/ 52769 h 672179"/>
                <a:gd name="connsiteX7" fmla="*/ 459962 w 672464"/>
                <a:gd name="connsiteY7" fmla="*/ 120777 h 672179"/>
                <a:gd name="connsiteX8" fmla="*/ 402050 w 672464"/>
                <a:gd name="connsiteY8" fmla="*/ 96393 h 672179"/>
                <a:gd name="connsiteX9" fmla="*/ 402146 w 672464"/>
                <a:gd name="connsiteY9" fmla="*/ 190 h 672179"/>
                <a:gd name="connsiteX10" fmla="*/ 271653 w 672464"/>
                <a:gd name="connsiteY10" fmla="*/ 0 h 672179"/>
                <a:gd name="connsiteX11" fmla="*/ 271558 w 672464"/>
                <a:gd name="connsiteY11" fmla="*/ 96203 h 672179"/>
                <a:gd name="connsiteX12" fmla="*/ 213265 w 672464"/>
                <a:gd name="connsiteY12" fmla="*/ 120301 h 672179"/>
                <a:gd name="connsiteX13" fmla="*/ 145256 w 672464"/>
                <a:gd name="connsiteY13" fmla="*/ 52102 h 672179"/>
                <a:gd name="connsiteX14" fmla="*/ 52769 w 672464"/>
                <a:gd name="connsiteY14" fmla="*/ 144304 h 672179"/>
                <a:gd name="connsiteX15" fmla="*/ 120777 w 672464"/>
                <a:gd name="connsiteY15" fmla="*/ 212503 h 672179"/>
                <a:gd name="connsiteX16" fmla="*/ 96488 w 672464"/>
                <a:gd name="connsiteY16" fmla="*/ 270415 h 672179"/>
                <a:gd name="connsiteX17" fmla="*/ 286 w 672464"/>
                <a:gd name="connsiteY17" fmla="*/ 270224 h 672179"/>
                <a:gd name="connsiteX18" fmla="*/ 0 w 672464"/>
                <a:gd name="connsiteY18" fmla="*/ 400812 h 672179"/>
                <a:gd name="connsiteX19" fmla="*/ 96203 w 672464"/>
                <a:gd name="connsiteY19" fmla="*/ 401003 h 672179"/>
                <a:gd name="connsiteX20" fmla="*/ 120301 w 672464"/>
                <a:gd name="connsiteY20" fmla="*/ 459296 h 672179"/>
                <a:gd name="connsiteX21" fmla="*/ 52102 w 672464"/>
                <a:gd name="connsiteY21" fmla="*/ 527304 h 672179"/>
                <a:gd name="connsiteX22" fmla="*/ 144304 w 672464"/>
                <a:gd name="connsiteY22" fmla="*/ 619411 h 672179"/>
                <a:gd name="connsiteX23" fmla="*/ 212503 w 672464"/>
                <a:gd name="connsiteY23" fmla="*/ 551783 h 672179"/>
                <a:gd name="connsiteX24" fmla="*/ 270796 w 672464"/>
                <a:gd name="connsiteY24" fmla="*/ 575786 h 672179"/>
                <a:gd name="connsiteX25" fmla="*/ 270605 w 672464"/>
                <a:gd name="connsiteY25" fmla="*/ 671989 h 672179"/>
                <a:gd name="connsiteX26" fmla="*/ 401193 w 672464"/>
                <a:gd name="connsiteY26" fmla="*/ 672179 h 672179"/>
                <a:gd name="connsiteX27" fmla="*/ 401288 w 672464"/>
                <a:gd name="connsiteY27" fmla="*/ 609029 h 67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2464" h="672179">
                  <a:moveTo>
                    <a:pt x="599694" y="401860"/>
                  </a:moveTo>
                  <a:lnTo>
                    <a:pt x="672275" y="401955"/>
                  </a:lnTo>
                  <a:lnTo>
                    <a:pt x="672465" y="271367"/>
                  </a:lnTo>
                  <a:lnTo>
                    <a:pt x="576263" y="271272"/>
                  </a:lnTo>
                  <a:cubicBezTo>
                    <a:pt x="570643" y="250889"/>
                    <a:pt x="562642" y="231172"/>
                    <a:pt x="552164" y="212979"/>
                  </a:cubicBezTo>
                  <a:lnTo>
                    <a:pt x="620363" y="145256"/>
                  </a:lnTo>
                  <a:lnTo>
                    <a:pt x="528161" y="52769"/>
                  </a:lnTo>
                  <a:lnTo>
                    <a:pt x="459962" y="120777"/>
                  </a:lnTo>
                  <a:cubicBezTo>
                    <a:pt x="442055" y="110204"/>
                    <a:pt x="422434" y="102108"/>
                    <a:pt x="402050" y="96393"/>
                  </a:cubicBezTo>
                  <a:lnTo>
                    <a:pt x="402146" y="190"/>
                  </a:lnTo>
                  <a:lnTo>
                    <a:pt x="271653" y="0"/>
                  </a:lnTo>
                  <a:lnTo>
                    <a:pt x="271558" y="96203"/>
                  </a:lnTo>
                  <a:cubicBezTo>
                    <a:pt x="250793" y="101822"/>
                    <a:pt x="231172" y="109823"/>
                    <a:pt x="213265" y="120301"/>
                  </a:cubicBezTo>
                  <a:lnTo>
                    <a:pt x="145256" y="52102"/>
                  </a:lnTo>
                  <a:lnTo>
                    <a:pt x="52769" y="144304"/>
                  </a:lnTo>
                  <a:lnTo>
                    <a:pt x="120777" y="212503"/>
                  </a:lnTo>
                  <a:cubicBezTo>
                    <a:pt x="110204" y="230410"/>
                    <a:pt x="102108" y="250031"/>
                    <a:pt x="96488" y="270415"/>
                  </a:cubicBezTo>
                  <a:lnTo>
                    <a:pt x="286" y="270224"/>
                  </a:lnTo>
                  <a:lnTo>
                    <a:pt x="0" y="400812"/>
                  </a:lnTo>
                  <a:lnTo>
                    <a:pt x="96203" y="401003"/>
                  </a:lnTo>
                  <a:cubicBezTo>
                    <a:pt x="101727" y="421672"/>
                    <a:pt x="109823" y="441008"/>
                    <a:pt x="120301" y="459296"/>
                  </a:cubicBezTo>
                  <a:lnTo>
                    <a:pt x="52102" y="527304"/>
                  </a:lnTo>
                  <a:lnTo>
                    <a:pt x="144304" y="619411"/>
                  </a:lnTo>
                  <a:lnTo>
                    <a:pt x="212503" y="551783"/>
                  </a:lnTo>
                  <a:cubicBezTo>
                    <a:pt x="230410" y="561975"/>
                    <a:pt x="250031" y="570071"/>
                    <a:pt x="270796" y="575786"/>
                  </a:cubicBezTo>
                  <a:lnTo>
                    <a:pt x="270605" y="671989"/>
                  </a:lnTo>
                  <a:lnTo>
                    <a:pt x="401193" y="672179"/>
                  </a:lnTo>
                  <a:lnTo>
                    <a:pt x="401288" y="609029"/>
                  </a:lnTo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D889BCED-55A4-443A-87B8-7E2D8FB4C25C}"/>
                </a:ext>
              </a:extLst>
            </p:cNvPr>
            <p:cNvSpPr/>
            <p:nvPr/>
          </p:nvSpPr>
          <p:spPr>
            <a:xfrm>
              <a:off x="5869305" y="3201923"/>
              <a:ext cx="223075" cy="225552"/>
            </a:xfrm>
            <a:custGeom>
              <a:avLst/>
              <a:gdLst>
                <a:gd name="connsiteX0" fmla="*/ 50768 w 223075"/>
                <a:gd name="connsiteY0" fmla="*/ 225552 h 225552"/>
                <a:gd name="connsiteX1" fmla="*/ 0 w 223075"/>
                <a:gd name="connsiteY1" fmla="*/ 124778 h 225552"/>
                <a:gd name="connsiteX2" fmla="*/ 125254 w 223075"/>
                <a:gd name="connsiteY2" fmla="*/ 0 h 225552"/>
                <a:gd name="connsiteX3" fmla="*/ 223075 w 223075"/>
                <a:gd name="connsiteY3" fmla="*/ 47720 h 2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75" h="225552">
                  <a:moveTo>
                    <a:pt x="50768" y="225552"/>
                  </a:moveTo>
                  <a:cubicBezTo>
                    <a:pt x="19907" y="202883"/>
                    <a:pt x="0" y="166116"/>
                    <a:pt x="0" y="124778"/>
                  </a:cubicBezTo>
                  <a:cubicBezTo>
                    <a:pt x="95" y="56007"/>
                    <a:pt x="56007" y="-95"/>
                    <a:pt x="125254" y="0"/>
                  </a:cubicBezTo>
                  <a:cubicBezTo>
                    <a:pt x="164783" y="95"/>
                    <a:pt x="200120" y="18764"/>
                    <a:pt x="223075" y="47720"/>
                  </a:cubicBezTo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77E31966-4917-4627-A9E2-3CFDA27801EA}"/>
                </a:ext>
              </a:extLst>
            </p:cNvPr>
            <p:cNvSpPr/>
            <p:nvPr/>
          </p:nvSpPr>
          <p:spPr>
            <a:xfrm>
              <a:off x="5932799" y="3263893"/>
              <a:ext cx="600666" cy="605530"/>
            </a:xfrm>
            <a:custGeom>
              <a:avLst/>
              <a:gdLst>
                <a:gd name="connsiteX0" fmla="*/ 579633 w 600666"/>
                <a:gd name="connsiteY0" fmla="*/ 488480 h 605530"/>
                <a:gd name="connsiteX1" fmla="*/ 332364 w 600666"/>
                <a:gd name="connsiteY1" fmla="*/ 240449 h 605530"/>
                <a:gd name="connsiteX2" fmla="*/ 297979 w 600666"/>
                <a:gd name="connsiteY2" fmla="*/ 105671 h 605530"/>
                <a:gd name="connsiteX3" fmla="*/ 201205 w 600666"/>
                <a:gd name="connsiteY3" fmla="*/ 4420 h 605530"/>
                <a:gd name="connsiteX4" fmla="*/ 103002 w 600666"/>
                <a:gd name="connsiteY4" fmla="*/ 38996 h 605530"/>
                <a:gd name="connsiteX5" fmla="*/ 183393 w 600666"/>
                <a:gd name="connsiteY5" fmla="*/ 123959 h 605530"/>
                <a:gd name="connsiteX6" fmla="*/ 137769 w 600666"/>
                <a:gd name="connsiteY6" fmla="*/ 201016 h 605530"/>
                <a:gd name="connsiteX7" fmla="*/ 91953 w 600666"/>
                <a:gd name="connsiteY7" fmla="*/ 206064 h 605530"/>
                <a:gd name="connsiteX8" fmla="*/ 32994 w 600666"/>
                <a:gd name="connsiteY8" fmla="*/ 166916 h 605530"/>
                <a:gd name="connsiteX9" fmla="*/ 10134 w 600666"/>
                <a:gd name="connsiteY9" fmla="*/ 206255 h 605530"/>
                <a:gd name="connsiteX10" fmla="*/ 129863 w 600666"/>
                <a:gd name="connsiteY10" fmla="*/ 312363 h 605530"/>
                <a:gd name="connsiteX11" fmla="*/ 483526 w 600666"/>
                <a:gd name="connsiteY11" fmla="*/ 584397 h 605530"/>
                <a:gd name="connsiteX12" fmla="*/ 579633 w 600666"/>
                <a:gd name="connsiteY12" fmla="*/ 488480 h 60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666" h="605530">
                  <a:moveTo>
                    <a:pt x="579633" y="488480"/>
                  </a:moveTo>
                  <a:lnTo>
                    <a:pt x="332364" y="240449"/>
                  </a:lnTo>
                  <a:cubicBezTo>
                    <a:pt x="332364" y="240449"/>
                    <a:pt x="289597" y="204064"/>
                    <a:pt x="297979" y="105671"/>
                  </a:cubicBezTo>
                  <a:cubicBezTo>
                    <a:pt x="301218" y="68047"/>
                    <a:pt x="260165" y="15755"/>
                    <a:pt x="201205" y="4420"/>
                  </a:cubicBezTo>
                  <a:cubicBezTo>
                    <a:pt x="142245" y="-6915"/>
                    <a:pt x="40709" y="3182"/>
                    <a:pt x="103002" y="38996"/>
                  </a:cubicBezTo>
                  <a:cubicBezTo>
                    <a:pt x="165296" y="74905"/>
                    <a:pt x="193204" y="94431"/>
                    <a:pt x="183393" y="123959"/>
                  </a:cubicBezTo>
                  <a:cubicBezTo>
                    <a:pt x="173678" y="153486"/>
                    <a:pt x="160629" y="186252"/>
                    <a:pt x="137769" y="201016"/>
                  </a:cubicBezTo>
                  <a:cubicBezTo>
                    <a:pt x="114909" y="215780"/>
                    <a:pt x="106717" y="215780"/>
                    <a:pt x="91953" y="206064"/>
                  </a:cubicBezTo>
                  <a:cubicBezTo>
                    <a:pt x="77285" y="196253"/>
                    <a:pt x="65760" y="188062"/>
                    <a:pt x="32994" y="166916"/>
                  </a:cubicBezTo>
                  <a:cubicBezTo>
                    <a:pt x="228" y="145676"/>
                    <a:pt x="-9583" y="175203"/>
                    <a:pt x="10134" y="206255"/>
                  </a:cubicBezTo>
                  <a:cubicBezTo>
                    <a:pt x="29850" y="237306"/>
                    <a:pt x="70998" y="315792"/>
                    <a:pt x="129863" y="312363"/>
                  </a:cubicBezTo>
                  <a:cubicBezTo>
                    <a:pt x="233876" y="306362"/>
                    <a:pt x="221208" y="321221"/>
                    <a:pt x="483526" y="584397"/>
                  </a:cubicBezTo>
                  <a:cubicBezTo>
                    <a:pt x="547344" y="648405"/>
                    <a:pt x="643546" y="552584"/>
                    <a:pt x="579633" y="488480"/>
                  </a:cubicBezTo>
                  <a:close/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63EDD76B-E689-4F12-BB4D-D157C99116D1}"/>
                </a:ext>
              </a:extLst>
            </p:cNvPr>
            <p:cNvSpPr/>
            <p:nvPr/>
          </p:nvSpPr>
          <p:spPr>
            <a:xfrm>
              <a:off x="6409181" y="3746658"/>
              <a:ext cx="69913" cy="69818"/>
            </a:xfrm>
            <a:custGeom>
              <a:avLst/>
              <a:gdLst>
                <a:gd name="connsiteX0" fmla="*/ 25622 w 69913"/>
                <a:gd name="connsiteY0" fmla="*/ 69818 h 69818"/>
                <a:gd name="connsiteX1" fmla="*/ 0 w 69913"/>
                <a:gd name="connsiteY1" fmla="*/ 44196 h 69818"/>
                <a:gd name="connsiteX2" fmla="*/ 9430 w 69913"/>
                <a:gd name="connsiteY2" fmla="*/ 9335 h 69818"/>
                <a:gd name="connsiteX3" fmla="*/ 44387 w 69913"/>
                <a:gd name="connsiteY3" fmla="*/ 0 h 69818"/>
                <a:gd name="connsiteX4" fmla="*/ 69914 w 69913"/>
                <a:gd name="connsiteY4" fmla="*/ 25622 h 69818"/>
                <a:gd name="connsiteX5" fmla="*/ 60484 w 69913"/>
                <a:gd name="connsiteY5" fmla="*/ 60484 h 6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13" h="69818">
                  <a:moveTo>
                    <a:pt x="25622" y="69818"/>
                  </a:moveTo>
                  <a:lnTo>
                    <a:pt x="0" y="44196"/>
                  </a:lnTo>
                  <a:lnTo>
                    <a:pt x="9430" y="9335"/>
                  </a:lnTo>
                  <a:lnTo>
                    <a:pt x="44387" y="0"/>
                  </a:lnTo>
                  <a:lnTo>
                    <a:pt x="69914" y="25622"/>
                  </a:lnTo>
                  <a:lnTo>
                    <a:pt x="60484" y="60484"/>
                  </a:lnTo>
                  <a:close/>
                </a:path>
              </a:pathLst>
            </a:custGeom>
            <a:ln w="19050">
              <a:solidFill>
                <a:srgbClr val="0082BB"/>
              </a:solidFill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4" name="Рисунок 698">
            <a:extLst>
              <a:ext uri="{FF2B5EF4-FFF2-40B4-BE49-F238E27FC236}">
                <a16:creationId xmlns:a16="http://schemas.microsoft.com/office/drawing/2014/main" id="{8CB041E4-9853-42D7-815D-54A45386A8DA}"/>
              </a:ext>
            </a:extLst>
          </p:cNvPr>
          <p:cNvGrpSpPr>
            <a:grpSpLocks noChangeAspect="1"/>
          </p:cNvGrpSpPr>
          <p:nvPr/>
        </p:nvGrpSpPr>
        <p:grpSpPr>
          <a:xfrm>
            <a:off x="5936418" y="2130643"/>
            <a:ext cx="895724" cy="751880"/>
            <a:chOff x="5562639" y="2981159"/>
            <a:chExt cx="1066401" cy="895148"/>
          </a:xfrm>
          <a:noFill/>
        </p:grpSpPr>
        <p:grpSp>
          <p:nvGrpSpPr>
            <p:cNvPr id="45" name="Рисунок 698">
              <a:extLst>
                <a:ext uri="{FF2B5EF4-FFF2-40B4-BE49-F238E27FC236}">
                  <a16:creationId xmlns:a16="http://schemas.microsoft.com/office/drawing/2014/main" id="{F9FDEFF5-FDFC-460D-A835-FE1F8E6E65AE}"/>
                </a:ext>
              </a:extLst>
            </p:cNvPr>
            <p:cNvGrpSpPr/>
            <p:nvPr/>
          </p:nvGrpSpPr>
          <p:grpSpPr>
            <a:xfrm>
              <a:off x="6168749" y="3065335"/>
              <a:ext cx="460291" cy="485298"/>
              <a:chOff x="6168749" y="3065335"/>
              <a:chExt cx="460291" cy="485298"/>
            </a:xfrm>
            <a:noFill/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68B89F0B-46B0-4EBC-8782-DC8584C8E582}"/>
                  </a:ext>
                </a:extLst>
              </p:cNvPr>
              <p:cNvSpPr/>
              <p:nvPr/>
            </p:nvSpPr>
            <p:spPr>
              <a:xfrm>
                <a:off x="6327838" y="3238500"/>
                <a:ext cx="142208" cy="139064"/>
              </a:xfrm>
              <a:custGeom>
                <a:avLst/>
                <a:gdLst>
                  <a:gd name="connsiteX0" fmla="*/ 71057 w 142208"/>
                  <a:gd name="connsiteY0" fmla="*/ 139065 h 139064"/>
                  <a:gd name="connsiteX1" fmla="*/ 0 w 142208"/>
                  <a:gd name="connsiteY1" fmla="*/ 69532 h 139064"/>
                  <a:gd name="connsiteX2" fmla="*/ 71057 w 142208"/>
                  <a:gd name="connsiteY2" fmla="*/ 0 h 139064"/>
                  <a:gd name="connsiteX3" fmla="*/ 142208 w 142208"/>
                  <a:gd name="connsiteY3" fmla="*/ 69532 h 139064"/>
                  <a:gd name="connsiteX4" fmla="*/ 71057 w 142208"/>
                  <a:gd name="connsiteY4" fmla="*/ 139065 h 139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208" h="139064">
                    <a:moveTo>
                      <a:pt x="71057" y="139065"/>
                    </a:moveTo>
                    <a:cubicBezTo>
                      <a:pt x="31623" y="139065"/>
                      <a:pt x="0" y="107442"/>
                      <a:pt x="0" y="69532"/>
                    </a:cubicBezTo>
                    <a:cubicBezTo>
                      <a:pt x="0" y="31623"/>
                      <a:pt x="31718" y="0"/>
                      <a:pt x="71057" y="0"/>
                    </a:cubicBezTo>
                    <a:cubicBezTo>
                      <a:pt x="110490" y="0"/>
                      <a:pt x="142208" y="31528"/>
                      <a:pt x="142208" y="69532"/>
                    </a:cubicBezTo>
                    <a:cubicBezTo>
                      <a:pt x="140589" y="107537"/>
                      <a:pt x="110490" y="139065"/>
                      <a:pt x="71057" y="13906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A1D49789-9432-4528-ACBB-AD4B314307FA}"/>
                  </a:ext>
                </a:extLst>
              </p:cNvPr>
              <p:cNvSpPr/>
              <p:nvPr/>
            </p:nvSpPr>
            <p:spPr>
              <a:xfrm>
                <a:off x="6168749" y="3065335"/>
                <a:ext cx="460291" cy="485298"/>
              </a:xfrm>
              <a:custGeom>
                <a:avLst/>
                <a:gdLst>
                  <a:gd name="connsiteX0" fmla="*/ 417693 w 460291"/>
                  <a:gd name="connsiteY0" fmla="*/ 242792 h 485298"/>
                  <a:gd name="connsiteX1" fmla="*/ 411787 w 460291"/>
                  <a:gd name="connsiteY1" fmla="*/ 198406 h 485298"/>
                  <a:gd name="connsiteX2" fmla="*/ 451697 w 460291"/>
                  <a:gd name="connsiteY2" fmla="*/ 175355 h 485298"/>
                  <a:gd name="connsiteX3" fmla="*/ 457984 w 460291"/>
                  <a:gd name="connsiteY3" fmla="*/ 151829 h 485298"/>
                  <a:gd name="connsiteX4" fmla="*/ 422836 w 460291"/>
                  <a:gd name="connsiteY4" fmla="*/ 90964 h 485298"/>
                  <a:gd name="connsiteX5" fmla="*/ 412359 w 460291"/>
                  <a:gd name="connsiteY5" fmla="*/ 82963 h 485298"/>
                  <a:gd name="connsiteX6" fmla="*/ 399310 w 460291"/>
                  <a:gd name="connsiteY6" fmla="*/ 84677 h 485298"/>
                  <a:gd name="connsiteX7" fmla="*/ 359495 w 460291"/>
                  <a:gd name="connsiteY7" fmla="*/ 107633 h 485298"/>
                  <a:gd name="connsiteX8" fmla="*/ 282343 w 460291"/>
                  <a:gd name="connsiteY8" fmla="*/ 63627 h 485298"/>
                  <a:gd name="connsiteX9" fmla="*/ 282343 w 460291"/>
                  <a:gd name="connsiteY9" fmla="*/ 17145 h 485298"/>
                  <a:gd name="connsiteX10" fmla="*/ 265198 w 460291"/>
                  <a:gd name="connsiteY10" fmla="*/ 0 h 485298"/>
                  <a:gd name="connsiteX11" fmla="*/ 194998 w 460291"/>
                  <a:gd name="connsiteY11" fmla="*/ 0 h 485298"/>
                  <a:gd name="connsiteX12" fmla="*/ 177853 w 460291"/>
                  <a:gd name="connsiteY12" fmla="*/ 17145 h 485298"/>
                  <a:gd name="connsiteX13" fmla="*/ 177853 w 460291"/>
                  <a:gd name="connsiteY13" fmla="*/ 63627 h 485298"/>
                  <a:gd name="connsiteX14" fmla="*/ 100701 w 460291"/>
                  <a:gd name="connsiteY14" fmla="*/ 107633 h 485298"/>
                  <a:gd name="connsiteX15" fmla="*/ 60886 w 460291"/>
                  <a:gd name="connsiteY15" fmla="*/ 84677 h 485298"/>
                  <a:gd name="connsiteX16" fmla="*/ 47837 w 460291"/>
                  <a:gd name="connsiteY16" fmla="*/ 82963 h 485298"/>
                  <a:gd name="connsiteX17" fmla="*/ 37360 w 460291"/>
                  <a:gd name="connsiteY17" fmla="*/ 90964 h 485298"/>
                  <a:gd name="connsiteX18" fmla="*/ 2308 w 460291"/>
                  <a:gd name="connsiteY18" fmla="*/ 151733 h 485298"/>
                  <a:gd name="connsiteX19" fmla="*/ 8594 w 460291"/>
                  <a:gd name="connsiteY19" fmla="*/ 175260 h 485298"/>
                  <a:gd name="connsiteX20" fmla="*/ 48504 w 460291"/>
                  <a:gd name="connsiteY20" fmla="*/ 198311 h 485298"/>
                  <a:gd name="connsiteX21" fmla="*/ 42598 w 460291"/>
                  <a:gd name="connsiteY21" fmla="*/ 242697 h 485298"/>
                  <a:gd name="connsiteX22" fmla="*/ 48504 w 460291"/>
                  <a:gd name="connsiteY22" fmla="*/ 287084 h 485298"/>
                  <a:gd name="connsiteX23" fmla="*/ 8594 w 460291"/>
                  <a:gd name="connsiteY23" fmla="*/ 310134 h 485298"/>
                  <a:gd name="connsiteX24" fmla="*/ 2308 w 460291"/>
                  <a:gd name="connsiteY24" fmla="*/ 333661 h 485298"/>
                  <a:gd name="connsiteX25" fmla="*/ 37360 w 460291"/>
                  <a:gd name="connsiteY25" fmla="*/ 394526 h 485298"/>
                  <a:gd name="connsiteX26" fmla="*/ 47837 w 460291"/>
                  <a:gd name="connsiteY26" fmla="*/ 402527 h 485298"/>
                  <a:gd name="connsiteX27" fmla="*/ 60886 w 460291"/>
                  <a:gd name="connsiteY27" fmla="*/ 400812 h 485298"/>
                  <a:gd name="connsiteX28" fmla="*/ 100701 w 460291"/>
                  <a:gd name="connsiteY28" fmla="*/ 377762 h 485298"/>
                  <a:gd name="connsiteX29" fmla="*/ 177758 w 460291"/>
                  <a:gd name="connsiteY29" fmla="*/ 421672 h 485298"/>
                  <a:gd name="connsiteX30" fmla="*/ 177758 w 460291"/>
                  <a:gd name="connsiteY30" fmla="*/ 468154 h 485298"/>
                  <a:gd name="connsiteX31" fmla="*/ 194903 w 460291"/>
                  <a:gd name="connsiteY31" fmla="*/ 485299 h 485298"/>
                  <a:gd name="connsiteX32" fmla="*/ 265102 w 460291"/>
                  <a:gd name="connsiteY32" fmla="*/ 485299 h 485298"/>
                  <a:gd name="connsiteX33" fmla="*/ 282247 w 460291"/>
                  <a:gd name="connsiteY33" fmla="*/ 468154 h 485298"/>
                  <a:gd name="connsiteX34" fmla="*/ 282247 w 460291"/>
                  <a:gd name="connsiteY34" fmla="*/ 421672 h 485298"/>
                  <a:gd name="connsiteX35" fmla="*/ 359400 w 460291"/>
                  <a:gd name="connsiteY35" fmla="*/ 377762 h 485298"/>
                  <a:gd name="connsiteX36" fmla="*/ 399214 w 460291"/>
                  <a:gd name="connsiteY36" fmla="*/ 400717 h 485298"/>
                  <a:gd name="connsiteX37" fmla="*/ 422741 w 460291"/>
                  <a:gd name="connsiteY37" fmla="*/ 394430 h 485298"/>
                  <a:gd name="connsiteX38" fmla="*/ 457888 w 460291"/>
                  <a:gd name="connsiteY38" fmla="*/ 333661 h 485298"/>
                  <a:gd name="connsiteX39" fmla="*/ 451602 w 460291"/>
                  <a:gd name="connsiteY39" fmla="*/ 310134 h 485298"/>
                  <a:gd name="connsiteX40" fmla="*/ 411692 w 460291"/>
                  <a:gd name="connsiteY40" fmla="*/ 287084 h 485298"/>
                  <a:gd name="connsiteX41" fmla="*/ 417693 w 460291"/>
                  <a:gd name="connsiteY41" fmla="*/ 242792 h 4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0291" h="485298">
                    <a:moveTo>
                      <a:pt x="417693" y="242792"/>
                    </a:moveTo>
                    <a:cubicBezTo>
                      <a:pt x="417693" y="227457"/>
                      <a:pt x="415312" y="212693"/>
                      <a:pt x="411787" y="198406"/>
                    </a:cubicBezTo>
                    <a:lnTo>
                      <a:pt x="451697" y="175355"/>
                    </a:lnTo>
                    <a:cubicBezTo>
                      <a:pt x="459889" y="170593"/>
                      <a:pt x="462746" y="160115"/>
                      <a:pt x="457984" y="151829"/>
                    </a:cubicBezTo>
                    <a:lnTo>
                      <a:pt x="422836" y="90964"/>
                    </a:lnTo>
                    <a:cubicBezTo>
                      <a:pt x="420550" y="87058"/>
                      <a:pt x="416836" y="84106"/>
                      <a:pt x="412359" y="82963"/>
                    </a:cubicBezTo>
                    <a:cubicBezTo>
                      <a:pt x="407977" y="81725"/>
                      <a:pt x="403310" y="82391"/>
                      <a:pt x="399310" y="84677"/>
                    </a:cubicBezTo>
                    <a:lnTo>
                      <a:pt x="359495" y="107633"/>
                    </a:lnTo>
                    <a:cubicBezTo>
                      <a:pt x="338064" y="87154"/>
                      <a:pt x="311680" y="72200"/>
                      <a:pt x="282343" y="63627"/>
                    </a:cubicBezTo>
                    <a:lnTo>
                      <a:pt x="282343" y="17145"/>
                    </a:lnTo>
                    <a:cubicBezTo>
                      <a:pt x="282343" y="7620"/>
                      <a:pt x="274627" y="0"/>
                      <a:pt x="265198" y="0"/>
                    </a:cubicBezTo>
                    <a:lnTo>
                      <a:pt x="194998" y="0"/>
                    </a:lnTo>
                    <a:cubicBezTo>
                      <a:pt x="185473" y="0"/>
                      <a:pt x="177853" y="7715"/>
                      <a:pt x="177853" y="17145"/>
                    </a:cubicBezTo>
                    <a:lnTo>
                      <a:pt x="177853" y="63627"/>
                    </a:lnTo>
                    <a:cubicBezTo>
                      <a:pt x="148612" y="72200"/>
                      <a:pt x="122132" y="87154"/>
                      <a:pt x="100701" y="107633"/>
                    </a:cubicBezTo>
                    <a:lnTo>
                      <a:pt x="60886" y="84677"/>
                    </a:lnTo>
                    <a:cubicBezTo>
                      <a:pt x="56981" y="82391"/>
                      <a:pt x="52219" y="81725"/>
                      <a:pt x="47837" y="82963"/>
                    </a:cubicBezTo>
                    <a:cubicBezTo>
                      <a:pt x="43456" y="84106"/>
                      <a:pt x="39646" y="86963"/>
                      <a:pt x="37360" y="90964"/>
                    </a:cubicBezTo>
                    <a:lnTo>
                      <a:pt x="2308" y="151733"/>
                    </a:lnTo>
                    <a:cubicBezTo>
                      <a:pt x="-2455" y="159925"/>
                      <a:pt x="403" y="170498"/>
                      <a:pt x="8594" y="175260"/>
                    </a:cubicBezTo>
                    <a:lnTo>
                      <a:pt x="48504" y="198311"/>
                    </a:lnTo>
                    <a:cubicBezTo>
                      <a:pt x="44980" y="212598"/>
                      <a:pt x="42598" y="227362"/>
                      <a:pt x="42598" y="242697"/>
                    </a:cubicBezTo>
                    <a:cubicBezTo>
                      <a:pt x="42598" y="258127"/>
                      <a:pt x="44980" y="272796"/>
                      <a:pt x="48504" y="287084"/>
                    </a:cubicBezTo>
                    <a:lnTo>
                      <a:pt x="8594" y="310134"/>
                    </a:lnTo>
                    <a:cubicBezTo>
                      <a:pt x="403" y="314897"/>
                      <a:pt x="-2455" y="325374"/>
                      <a:pt x="2308" y="333661"/>
                    </a:cubicBezTo>
                    <a:lnTo>
                      <a:pt x="37360" y="394526"/>
                    </a:lnTo>
                    <a:cubicBezTo>
                      <a:pt x="39646" y="398526"/>
                      <a:pt x="43360" y="401384"/>
                      <a:pt x="47837" y="402527"/>
                    </a:cubicBezTo>
                    <a:cubicBezTo>
                      <a:pt x="52219" y="403765"/>
                      <a:pt x="56886" y="403098"/>
                      <a:pt x="60886" y="400812"/>
                    </a:cubicBezTo>
                    <a:lnTo>
                      <a:pt x="100701" y="377762"/>
                    </a:lnTo>
                    <a:cubicBezTo>
                      <a:pt x="122132" y="398240"/>
                      <a:pt x="148516" y="413099"/>
                      <a:pt x="177758" y="421672"/>
                    </a:cubicBezTo>
                    <a:lnTo>
                      <a:pt x="177758" y="468154"/>
                    </a:lnTo>
                    <a:cubicBezTo>
                      <a:pt x="177758" y="477679"/>
                      <a:pt x="185473" y="485299"/>
                      <a:pt x="194903" y="485299"/>
                    </a:cubicBezTo>
                    <a:lnTo>
                      <a:pt x="265102" y="485299"/>
                    </a:lnTo>
                    <a:cubicBezTo>
                      <a:pt x="274532" y="485299"/>
                      <a:pt x="282247" y="477584"/>
                      <a:pt x="282247" y="468154"/>
                    </a:cubicBezTo>
                    <a:lnTo>
                      <a:pt x="282247" y="421672"/>
                    </a:lnTo>
                    <a:cubicBezTo>
                      <a:pt x="311489" y="413195"/>
                      <a:pt x="337969" y="398240"/>
                      <a:pt x="359400" y="377762"/>
                    </a:cubicBezTo>
                    <a:lnTo>
                      <a:pt x="399214" y="400717"/>
                    </a:lnTo>
                    <a:cubicBezTo>
                      <a:pt x="407406" y="405479"/>
                      <a:pt x="417979" y="402622"/>
                      <a:pt x="422741" y="394430"/>
                    </a:cubicBezTo>
                    <a:lnTo>
                      <a:pt x="457888" y="333661"/>
                    </a:lnTo>
                    <a:cubicBezTo>
                      <a:pt x="462651" y="325469"/>
                      <a:pt x="459793" y="314897"/>
                      <a:pt x="451602" y="310134"/>
                    </a:cubicBezTo>
                    <a:lnTo>
                      <a:pt x="411692" y="287084"/>
                    </a:lnTo>
                    <a:cubicBezTo>
                      <a:pt x="415312" y="272891"/>
                      <a:pt x="417693" y="258127"/>
                      <a:pt x="417693" y="24279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6" name="Рисунок 698">
              <a:extLst>
                <a:ext uri="{FF2B5EF4-FFF2-40B4-BE49-F238E27FC236}">
                  <a16:creationId xmlns:a16="http://schemas.microsoft.com/office/drawing/2014/main" id="{1F7A4179-C286-4576-A6F5-C05BD9B6529F}"/>
                </a:ext>
              </a:extLst>
            </p:cNvPr>
            <p:cNvGrpSpPr/>
            <p:nvPr/>
          </p:nvGrpSpPr>
          <p:grpSpPr>
            <a:xfrm>
              <a:off x="5562639" y="2981159"/>
              <a:ext cx="588375" cy="588689"/>
              <a:chOff x="5562639" y="2981159"/>
              <a:chExt cx="588375" cy="588689"/>
            </a:xfrm>
            <a:noFill/>
          </p:grpSpPr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C00D3E17-7DC4-423C-8B69-64E830FB4F73}"/>
                  </a:ext>
                </a:extLst>
              </p:cNvPr>
              <p:cNvSpPr/>
              <p:nvPr/>
            </p:nvSpPr>
            <p:spPr>
              <a:xfrm>
                <a:off x="5562639" y="2981159"/>
                <a:ext cx="588375" cy="588689"/>
              </a:xfrm>
              <a:custGeom>
                <a:avLst/>
                <a:gdLst>
                  <a:gd name="connsiteX0" fmla="*/ 26249 w 588375"/>
                  <a:gd name="connsiteY0" fmla="*/ 210477 h 588689"/>
                  <a:gd name="connsiteX1" fmla="*/ 7390 w 588375"/>
                  <a:gd name="connsiteY1" fmla="*/ 226384 h 588689"/>
                  <a:gd name="connsiteX2" fmla="*/ 56 w 588375"/>
                  <a:gd name="connsiteY2" fmla="*/ 313061 h 588689"/>
                  <a:gd name="connsiteX3" fmla="*/ 15962 w 588375"/>
                  <a:gd name="connsiteY3" fmla="*/ 331921 h 588689"/>
                  <a:gd name="connsiteX4" fmla="*/ 66635 w 588375"/>
                  <a:gd name="connsiteY4" fmla="*/ 336207 h 588689"/>
                  <a:gd name="connsiteX5" fmla="*/ 92258 w 588375"/>
                  <a:gd name="connsiteY5" fmla="*/ 366497 h 588689"/>
                  <a:gd name="connsiteX6" fmla="*/ 84257 w 588375"/>
                  <a:gd name="connsiteY6" fmla="*/ 391833 h 588689"/>
                  <a:gd name="connsiteX7" fmla="*/ 45299 w 588375"/>
                  <a:gd name="connsiteY7" fmla="*/ 424694 h 588689"/>
                  <a:gd name="connsiteX8" fmla="*/ 43204 w 588375"/>
                  <a:gd name="connsiteY8" fmla="*/ 449174 h 588689"/>
                  <a:gd name="connsiteX9" fmla="*/ 99401 w 588375"/>
                  <a:gd name="connsiteY9" fmla="*/ 515658 h 588689"/>
                  <a:gd name="connsiteX10" fmla="*/ 123881 w 588375"/>
                  <a:gd name="connsiteY10" fmla="*/ 517754 h 588689"/>
                  <a:gd name="connsiteX11" fmla="*/ 162647 w 588375"/>
                  <a:gd name="connsiteY11" fmla="*/ 484988 h 588689"/>
                  <a:gd name="connsiteX12" fmla="*/ 202176 w 588375"/>
                  <a:gd name="connsiteY12" fmla="*/ 488036 h 588689"/>
                  <a:gd name="connsiteX13" fmla="*/ 214463 w 588375"/>
                  <a:gd name="connsiteY13" fmla="*/ 511658 h 588689"/>
                  <a:gd name="connsiteX14" fmla="*/ 210177 w 588375"/>
                  <a:gd name="connsiteY14" fmla="*/ 562426 h 588689"/>
                  <a:gd name="connsiteX15" fmla="*/ 226084 w 588375"/>
                  <a:gd name="connsiteY15" fmla="*/ 581285 h 588689"/>
                  <a:gd name="connsiteX16" fmla="*/ 312761 w 588375"/>
                  <a:gd name="connsiteY16" fmla="*/ 588620 h 588689"/>
                  <a:gd name="connsiteX17" fmla="*/ 331621 w 588375"/>
                  <a:gd name="connsiteY17" fmla="*/ 572713 h 588689"/>
                  <a:gd name="connsiteX18" fmla="*/ 335907 w 588375"/>
                  <a:gd name="connsiteY18" fmla="*/ 521849 h 588689"/>
                  <a:gd name="connsiteX19" fmla="*/ 366292 w 588375"/>
                  <a:gd name="connsiteY19" fmla="*/ 496227 h 588689"/>
                  <a:gd name="connsiteX20" fmla="*/ 391533 w 588375"/>
                  <a:gd name="connsiteY20" fmla="*/ 504323 h 588689"/>
                  <a:gd name="connsiteX21" fmla="*/ 424299 w 588375"/>
                  <a:gd name="connsiteY21" fmla="*/ 543185 h 588689"/>
                  <a:gd name="connsiteX22" fmla="*/ 448778 w 588375"/>
                  <a:gd name="connsiteY22" fmla="*/ 545281 h 588689"/>
                  <a:gd name="connsiteX23" fmla="*/ 515358 w 588375"/>
                  <a:gd name="connsiteY23" fmla="*/ 489179 h 588689"/>
                  <a:gd name="connsiteX24" fmla="*/ 517454 w 588375"/>
                  <a:gd name="connsiteY24" fmla="*/ 464699 h 588689"/>
                  <a:gd name="connsiteX25" fmla="*/ 484688 w 588375"/>
                  <a:gd name="connsiteY25" fmla="*/ 425742 h 588689"/>
                  <a:gd name="connsiteX26" fmla="*/ 487831 w 588375"/>
                  <a:gd name="connsiteY26" fmla="*/ 386213 h 588689"/>
                  <a:gd name="connsiteX27" fmla="*/ 511358 w 588375"/>
                  <a:gd name="connsiteY27" fmla="*/ 373926 h 588689"/>
                  <a:gd name="connsiteX28" fmla="*/ 562221 w 588375"/>
                  <a:gd name="connsiteY28" fmla="*/ 378212 h 588689"/>
                  <a:gd name="connsiteX29" fmla="*/ 580986 w 588375"/>
                  <a:gd name="connsiteY29" fmla="*/ 362306 h 588689"/>
                  <a:gd name="connsiteX30" fmla="*/ 588320 w 588375"/>
                  <a:gd name="connsiteY30" fmla="*/ 275628 h 588689"/>
                  <a:gd name="connsiteX31" fmla="*/ 572508 w 588375"/>
                  <a:gd name="connsiteY31" fmla="*/ 256769 h 588689"/>
                  <a:gd name="connsiteX32" fmla="*/ 521740 w 588375"/>
                  <a:gd name="connsiteY32" fmla="*/ 252482 h 588689"/>
                  <a:gd name="connsiteX33" fmla="*/ 496118 w 588375"/>
                  <a:gd name="connsiteY33" fmla="*/ 222193 h 588689"/>
                  <a:gd name="connsiteX34" fmla="*/ 504119 w 588375"/>
                  <a:gd name="connsiteY34" fmla="*/ 196856 h 588689"/>
                  <a:gd name="connsiteX35" fmla="*/ 543076 w 588375"/>
                  <a:gd name="connsiteY35" fmla="*/ 164090 h 588689"/>
                  <a:gd name="connsiteX36" fmla="*/ 545172 w 588375"/>
                  <a:gd name="connsiteY36" fmla="*/ 139516 h 588689"/>
                  <a:gd name="connsiteX37" fmla="*/ 488974 w 588375"/>
                  <a:gd name="connsiteY37" fmla="*/ 72936 h 588689"/>
                  <a:gd name="connsiteX38" fmla="*/ 464495 w 588375"/>
                  <a:gd name="connsiteY38" fmla="*/ 70841 h 588689"/>
                  <a:gd name="connsiteX39" fmla="*/ 425633 w 588375"/>
                  <a:gd name="connsiteY39" fmla="*/ 103702 h 588689"/>
                  <a:gd name="connsiteX40" fmla="*/ 386104 w 588375"/>
                  <a:gd name="connsiteY40" fmla="*/ 100559 h 588689"/>
                  <a:gd name="connsiteX41" fmla="*/ 373722 w 588375"/>
                  <a:gd name="connsiteY41" fmla="*/ 76937 h 588689"/>
                  <a:gd name="connsiteX42" fmla="*/ 378008 w 588375"/>
                  <a:gd name="connsiteY42" fmla="*/ 26264 h 588689"/>
                  <a:gd name="connsiteX43" fmla="*/ 362101 w 588375"/>
                  <a:gd name="connsiteY43" fmla="*/ 7404 h 588689"/>
                  <a:gd name="connsiteX44" fmla="*/ 275423 w 588375"/>
                  <a:gd name="connsiteY44" fmla="*/ 70 h 588689"/>
                  <a:gd name="connsiteX45" fmla="*/ 256564 w 588375"/>
                  <a:gd name="connsiteY45" fmla="*/ 15977 h 588689"/>
                  <a:gd name="connsiteX46" fmla="*/ 252373 w 588375"/>
                  <a:gd name="connsiteY46" fmla="*/ 66840 h 588689"/>
                  <a:gd name="connsiteX47" fmla="*/ 221988 w 588375"/>
                  <a:gd name="connsiteY47" fmla="*/ 92462 h 588689"/>
                  <a:gd name="connsiteX48" fmla="*/ 196747 w 588375"/>
                  <a:gd name="connsiteY48" fmla="*/ 84461 h 588689"/>
                  <a:gd name="connsiteX49" fmla="*/ 163981 w 588375"/>
                  <a:gd name="connsiteY49" fmla="*/ 45504 h 588689"/>
                  <a:gd name="connsiteX50" fmla="*/ 139502 w 588375"/>
                  <a:gd name="connsiteY50" fmla="*/ 43409 h 588689"/>
                  <a:gd name="connsiteX51" fmla="*/ 73017 w 588375"/>
                  <a:gd name="connsiteY51" fmla="*/ 99511 h 588689"/>
                  <a:gd name="connsiteX52" fmla="*/ 70922 w 588375"/>
                  <a:gd name="connsiteY52" fmla="*/ 124085 h 588689"/>
                  <a:gd name="connsiteX53" fmla="*/ 103688 w 588375"/>
                  <a:gd name="connsiteY53" fmla="*/ 162852 h 588689"/>
                  <a:gd name="connsiteX54" fmla="*/ 100544 w 588375"/>
                  <a:gd name="connsiteY54" fmla="*/ 202381 h 588689"/>
                  <a:gd name="connsiteX55" fmla="*/ 76922 w 588375"/>
                  <a:gd name="connsiteY55" fmla="*/ 214668 h 588689"/>
                  <a:gd name="connsiteX56" fmla="*/ 26249 w 588375"/>
                  <a:gd name="connsiteY56" fmla="*/ 210477 h 588689"/>
                  <a:gd name="connsiteX57" fmla="*/ 170648 w 588375"/>
                  <a:gd name="connsiteY57" fmla="*/ 283915 h 588689"/>
                  <a:gd name="connsiteX58" fmla="*/ 304665 w 588375"/>
                  <a:gd name="connsiteY58" fmla="*/ 170853 h 588689"/>
                  <a:gd name="connsiteX59" fmla="*/ 417822 w 588375"/>
                  <a:gd name="connsiteY59" fmla="*/ 304965 h 588689"/>
                  <a:gd name="connsiteX60" fmla="*/ 283710 w 588375"/>
                  <a:gd name="connsiteY60" fmla="*/ 418027 h 588689"/>
                  <a:gd name="connsiteX61" fmla="*/ 170648 w 588375"/>
                  <a:gd name="connsiteY61" fmla="*/ 283915 h 58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8375" h="588689">
                    <a:moveTo>
                      <a:pt x="26249" y="210477"/>
                    </a:moveTo>
                    <a:cubicBezTo>
                      <a:pt x="16724" y="209620"/>
                      <a:pt x="8152" y="216764"/>
                      <a:pt x="7390" y="226384"/>
                    </a:cubicBezTo>
                    <a:lnTo>
                      <a:pt x="56" y="313061"/>
                    </a:lnTo>
                    <a:cubicBezTo>
                      <a:pt x="-706" y="322682"/>
                      <a:pt x="6437" y="331064"/>
                      <a:pt x="15962" y="331921"/>
                    </a:cubicBezTo>
                    <a:lnTo>
                      <a:pt x="66635" y="336207"/>
                    </a:lnTo>
                    <a:cubicBezTo>
                      <a:pt x="76160" y="336969"/>
                      <a:pt x="89400" y="358877"/>
                      <a:pt x="92258" y="366497"/>
                    </a:cubicBezTo>
                    <a:cubicBezTo>
                      <a:pt x="95210" y="374212"/>
                      <a:pt x="91496" y="385642"/>
                      <a:pt x="84257" y="391833"/>
                    </a:cubicBezTo>
                    <a:lnTo>
                      <a:pt x="45299" y="424694"/>
                    </a:lnTo>
                    <a:cubicBezTo>
                      <a:pt x="37870" y="430790"/>
                      <a:pt x="37013" y="441839"/>
                      <a:pt x="43204" y="449174"/>
                    </a:cubicBezTo>
                    <a:lnTo>
                      <a:pt x="99401" y="515658"/>
                    </a:lnTo>
                    <a:cubicBezTo>
                      <a:pt x="105497" y="522992"/>
                      <a:pt x="116546" y="523945"/>
                      <a:pt x="123881" y="517754"/>
                    </a:cubicBezTo>
                    <a:lnTo>
                      <a:pt x="162647" y="484988"/>
                    </a:lnTo>
                    <a:cubicBezTo>
                      <a:pt x="169982" y="478796"/>
                      <a:pt x="194556" y="484702"/>
                      <a:pt x="202176" y="488036"/>
                    </a:cubicBezTo>
                    <a:cubicBezTo>
                      <a:pt x="209796" y="491465"/>
                      <a:pt x="215321" y="502037"/>
                      <a:pt x="214463" y="511658"/>
                    </a:cubicBezTo>
                    <a:lnTo>
                      <a:pt x="210177" y="562426"/>
                    </a:lnTo>
                    <a:cubicBezTo>
                      <a:pt x="209320" y="571951"/>
                      <a:pt x="216464" y="580428"/>
                      <a:pt x="226084" y="581285"/>
                    </a:cubicBezTo>
                    <a:lnTo>
                      <a:pt x="312761" y="588620"/>
                    </a:lnTo>
                    <a:cubicBezTo>
                      <a:pt x="322382" y="589477"/>
                      <a:pt x="330764" y="582333"/>
                      <a:pt x="331621" y="572713"/>
                    </a:cubicBezTo>
                    <a:lnTo>
                      <a:pt x="335907" y="521849"/>
                    </a:lnTo>
                    <a:cubicBezTo>
                      <a:pt x="336764" y="512324"/>
                      <a:pt x="358577" y="499085"/>
                      <a:pt x="366292" y="496227"/>
                    </a:cubicBezTo>
                    <a:cubicBezTo>
                      <a:pt x="373912" y="493274"/>
                      <a:pt x="385342" y="497084"/>
                      <a:pt x="391533" y="504323"/>
                    </a:cubicBezTo>
                    <a:lnTo>
                      <a:pt x="424299" y="543185"/>
                    </a:lnTo>
                    <a:cubicBezTo>
                      <a:pt x="430490" y="550520"/>
                      <a:pt x="441539" y="551472"/>
                      <a:pt x="448778" y="545281"/>
                    </a:cubicBezTo>
                    <a:lnTo>
                      <a:pt x="515358" y="489179"/>
                    </a:lnTo>
                    <a:cubicBezTo>
                      <a:pt x="522692" y="482987"/>
                      <a:pt x="523645" y="471938"/>
                      <a:pt x="517454" y="464699"/>
                    </a:cubicBezTo>
                    <a:lnTo>
                      <a:pt x="484688" y="425742"/>
                    </a:lnTo>
                    <a:cubicBezTo>
                      <a:pt x="478497" y="418408"/>
                      <a:pt x="484497" y="393929"/>
                      <a:pt x="487831" y="386213"/>
                    </a:cubicBezTo>
                    <a:cubicBezTo>
                      <a:pt x="491260" y="378689"/>
                      <a:pt x="501833" y="373069"/>
                      <a:pt x="511358" y="373926"/>
                    </a:cubicBezTo>
                    <a:lnTo>
                      <a:pt x="562221" y="378212"/>
                    </a:lnTo>
                    <a:cubicBezTo>
                      <a:pt x="571651" y="379070"/>
                      <a:pt x="580223" y="371926"/>
                      <a:pt x="580986" y="362306"/>
                    </a:cubicBezTo>
                    <a:lnTo>
                      <a:pt x="588320" y="275628"/>
                    </a:lnTo>
                    <a:cubicBezTo>
                      <a:pt x="589082" y="266103"/>
                      <a:pt x="581938" y="257626"/>
                      <a:pt x="572508" y="256769"/>
                    </a:cubicBezTo>
                    <a:lnTo>
                      <a:pt x="521740" y="252482"/>
                    </a:lnTo>
                    <a:cubicBezTo>
                      <a:pt x="512215" y="251720"/>
                      <a:pt x="498880" y="229813"/>
                      <a:pt x="496118" y="222193"/>
                    </a:cubicBezTo>
                    <a:cubicBezTo>
                      <a:pt x="493165" y="214478"/>
                      <a:pt x="496880" y="203048"/>
                      <a:pt x="504119" y="196856"/>
                    </a:cubicBezTo>
                    <a:lnTo>
                      <a:pt x="543076" y="164090"/>
                    </a:lnTo>
                    <a:cubicBezTo>
                      <a:pt x="550410" y="157899"/>
                      <a:pt x="551363" y="146850"/>
                      <a:pt x="545172" y="139516"/>
                    </a:cubicBezTo>
                    <a:lnTo>
                      <a:pt x="488974" y="72936"/>
                    </a:lnTo>
                    <a:cubicBezTo>
                      <a:pt x="482878" y="65697"/>
                      <a:pt x="471829" y="64745"/>
                      <a:pt x="464495" y="70841"/>
                    </a:cubicBezTo>
                    <a:lnTo>
                      <a:pt x="425633" y="103702"/>
                    </a:lnTo>
                    <a:cubicBezTo>
                      <a:pt x="418298" y="109893"/>
                      <a:pt x="393724" y="103892"/>
                      <a:pt x="386104" y="100559"/>
                    </a:cubicBezTo>
                    <a:cubicBezTo>
                      <a:pt x="378484" y="97130"/>
                      <a:pt x="372959" y="86557"/>
                      <a:pt x="373722" y="76937"/>
                    </a:cubicBezTo>
                    <a:lnTo>
                      <a:pt x="378008" y="26264"/>
                    </a:lnTo>
                    <a:cubicBezTo>
                      <a:pt x="378865" y="16739"/>
                      <a:pt x="371721" y="8261"/>
                      <a:pt x="362101" y="7404"/>
                    </a:cubicBezTo>
                    <a:lnTo>
                      <a:pt x="275423" y="70"/>
                    </a:lnTo>
                    <a:cubicBezTo>
                      <a:pt x="265803" y="-787"/>
                      <a:pt x="257421" y="6356"/>
                      <a:pt x="256564" y="15977"/>
                    </a:cubicBezTo>
                    <a:lnTo>
                      <a:pt x="252373" y="66840"/>
                    </a:lnTo>
                    <a:cubicBezTo>
                      <a:pt x="251611" y="76365"/>
                      <a:pt x="229703" y="89605"/>
                      <a:pt x="221988" y="92462"/>
                    </a:cubicBezTo>
                    <a:cubicBezTo>
                      <a:pt x="214273" y="95415"/>
                      <a:pt x="202938" y="91605"/>
                      <a:pt x="196747" y="84461"/>
                    </a:cubicBezTo>
                    <a:lnTo>
                      <a:pt x="163981" y="45504"/>
                    </a:lnTo>
                    <a:cubicBezTo>
                      <a:pt x="157790" y="38265"/>
                      <a:pt x="146836" y="37313"/>
                      <a:pt x="139502" y="43409"/>
                    </a:cubicBezTo>
                    <a:lnTo>
                      <a:pt x="73017" y="99511"/>
                    </a:lnTo>
                    <a:cubicBezTo>
                      <a:pt x="65683" y="105702"/>
                      <a:pt x="64730" y="116846"/>
                      <a:pt x="70922" y="124085"/>
                    </a:cubicBezTo>
                    <a:lnTo>
                      <a:pt x="103688" y="162852"/>
                    </a:lnTo>
                    <a:cubicBezTo>
                      <a:pt x="109784" y="170186"/>
                      <a:pt x="103878" y="194856"/>
                      <a:pt x="100544" y="202381"/>
                    </a:cubicBezTo>
                    <a:cubicBezTo>
                      <a:pt x="97020" y="209906"/>
                      <a:pt x="86543" y="215525"/>
                      <a:pt x="76922" y="214668"/>
                    </a:cubicBezTo>
                    <a:lnTo>
                      <a:pt x="26249" y="210477"/>
                    </a:lnTo>
                    <a:close/>
                    <a:moveTo>
                      <a:pt x="170648" y="283915"/>
                    </a:moveTo>
                    <a:cubicBezTo>
                      <a:pt x="176459" y="215716"/>
                      <a:pt x="236657" y="165043"/>
                      <a:pt x="304665" y="170853"/>
                    </a:cubicBezTo>
                    <a:cubicBezTo>
                      <a:pt x="372864" y="176663"/>
                      <a:pt x="423632" y="236766"/>
                      <a:pt x="417822" y="304965"/>
                    </a:cubicBezTo>
                    <a:cubicBezTo>
                      <a:pt x="412012" y="373069"/>
                      <a:pt x="351814" y="423837"/>
                      <a:pt x="283710" y="418027"/>
                    </a:cubicBezTo>
                    <a:cubicBezTo>
                      <a:pt x="215606" y="412217"/>
                      <a:pt x="164838" y="352019"/>
                      <a:pt x="170648" y="283915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C4050977-C53B-4A7D-8856-94177A4A0EDE}"/>
                  </a:ext>
                </a:extLst>
              </p:cNvPr>
              <p:cNvSpPr/>
              <p:nvPr/>
            </p:nvSpPr>
            <p:spPr>
              <a:xfrm>
                <a:off x="5785415" y="3204127"/>
                <a:ext cx="142918" cy="142931"/>
              </a:xfrm>
              <a:custGeom>
                <a:avLst/>
                <a:gdLst>
                  <a:gd name="connsiteX0" fmla="*/ 260 w 142918"/>
                  <a:gd name="connsiteY0" fmla="*/ 65424 h 142931"/>
                  <a:gd name="connsiteX1" fmla="*/ 65411 w 142918"/>
                  <a:gd name="connsiteY1" fmla="*/ 142672 h 142931"/>
                  <a:gd name="connsiteX2" fmla="*/ 142658 w 142918"/>
                  <a:gd name="connsiteY2" fmla="*/ 77521 h 142931"/>
                  <a:gd name="connsiteX3" fmla="*/ 77412 w 142918"/>
                  <a:gd name="connsiteY3" fmla="*/ 273 h 142931"/>
                  <a:gd name="connsiteX4" fmla="*/ 260 w 142918"/>
                  <a:gd name="connsiteY4" fmla="*/ 65424 h 14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18" h="142931">
                    <a:moveTo>
                      <a:pt x="260" y="65424"/>
                    </a:moveTo>
                    <a:cubicBezTo>
                      <a:pt x="-3074" y="104763"/>
                      <a:pt x="26072" y="139338"/>
                      <a:pt x="65411" y="142672"/>
                    </a:cubicBezTo>
                    <a:cubicBezTo>
                      <a:pt x="104749" y="146006"/>
                      <a:pt x="139325" y="116859"/>
                      <a:pt x="142658" y="77521"/>
                    </a:cubicBezTo>
                    <a:cubicBezTo>
                      <a:pt x="145992" y="38183"/>
                      <a:pt x="116846" y="3607"/>
                      <a:pt x="77412" y="273"/>
                    </a:cubicBezTo>
                    <a:cubicBezTo>
                      <a:pt x="38074" y="-3156"/>
                      <a:pt x="3593" y="26086"/>
                      <a:pt x="260" y="65424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7" name="Рисунок 698">
              <a:extLst>
                <a:ext uri="{FF2B5EF4-FFF2-40B4-BE49-F238E27FC236}">
                  <a16:creationId xmlns:a16="http://schemas.microsoft.com/office/drawing/2014/main" id="{E3D2AA8C-DEFE-4231-A8F4-5A0D17113690}"/>
                </a:ext>
              </a:extLst>
            </p:cNvPr>
            <p:cNvGrpSpPr/>
            <p:nvPr/>
          </p:nvGrpSpPr>
          <p:grpSpPr>
            <a:xfrm>
              <a:off x="5983586" y="3478229"/>
              <a:ext cx="420947" cy="398079"/>
              <a:chOff x="5983586" y="3478229"/>
              <a:chExt cx="420947" cy="398079"/>
            </a:xfrm>
            <a:noFill/>
          </p:grpSpPr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A03FC06F-E179-4E45-9890-6B13FB040116}"/>
                  </a:ext>
                </a:extLst>
              </p:cNvPr>
              <p:cNvSpPr/>
              <p:nvPr/>
            </p:nvSpPr>
            <p:spPr>
              <a:xfrm>
                <a:off x="5983586" y="3478229"/>
                <a:ext cx="420947" cy="398079"/>
              </a:xfrm>
              <a:custGeom>
                <a:avLst/>
                <a:gdLst>
                  <a:gd name="connsiteX0" fmla="*/ 329298 w 420947"/>
                  <a:gd name="connsiteY0" fmla="*/ 123173 h 398079"/>
                  <a:gd name="connsiteX1" fmla="*/ 319392 w 420947"/>
                  <a:gd name="connsiteY1" fmla="*/ 109933 h 398079"/>
                  <a:gd name="connsiteX2" fmla="*/ 315772 w 420947"/>
                  <a:gd name="connsiteY2" fmla="*/ 78406 h 398079"/>
                  <a:gd name="connsiteX3" fmla="*/ 334822 w 420947"/>
                  <a:gd name="connsiteY3" fmla="*/ 41734 h 398079"/>
                  <a:gd name="connsiteX4" fmla="*/ 335680 w 420947"/>
                  <a:gd name="connsiteY4" fmla="*/ 32019 h 398079"/>
                  <a:gd name="connsiteX5" fmla="*/ 329393 w 420947"/>
                  <a:gd name="connsiteY5" fmla="*/ 24589 h 398079"/>
                  <a:gd name="connsiteX6" fmla="*/ 284721 w 420947"/>
                  <a:gd name="connsiteY6" fmla="*/ 1444 h 398079"/>
                  <a:gd name="connsiteX7" fmla="*/ 267576 w 420947"/>
                  <a:gd name="connsiteY7" fmla="*/ 6873 h 398079"/>
                  <a:gd name="connsiteX8" fmla="*/ 248526 w 420947"/>
                  <a:gd name="connsiteY8" fmla="*/ 43639 h 398079"/>
                  <a:gd name="connsiteX9" fmla="*/ 221380 w 420947"/>
                  <a:gd name="connsiteY9" fmla="*/ 58879 h 398079"/>
                  <a:gd name="connsiteX10" fmla="*/ 187661 w 420947"/>
                  <a:gd name="connsiteY10" fmla="*/ 60689 h 398079"/>
                  <a:gd name="connsiteX11" fmla="*/ 158896 w 420947"/>
                  <a:gd name="connsiteY11" fmla="*/ 47926 h 398079"/>
                  <a:gd name="connsiteX12" fmla="*/ 136512 w 420947"/>
                  <a:gd name="connsiteY12" fmla="*/ 12778 h 398079"/>
                  <a:gd name="connsiteX13" fmla="*/ 128511 w 420947"/>
                  <a:gd name="connsiteY13" fmla="*/ 7159 h 398079"/>
                  <a:gd name="connsiteX14" fmla="*/ 118891 w 420947"/>
                  <a:gd name="connsiteY14" fmla="*/ 8873 h 398079"/>
                  <a:gd name="connsiteX15" fmla="*/ 76504 w 420947"/>
                  <a:gd name="connsiteY15" fmla="*/ 35924 h 398079"/>
                  <a:gd name="connsiteX16" fmla="*/ 70885 w 420947"/>
                  <a:gd name="connsiteY16" fmla="*/ 43925 h 398079"/>
                  <a:gd name="connsiteX17" fmla="*/ 72599 w 420947"/>
                  <a:gd name="connsiteY17" fmla="*/ 53545 h 398079"/>
                  <a:gd name="connsiteX18" fmla="*/ 95078 w 420947"/>
                  <a:gd name="connsiteY18" fmla="*/ 88693 h 398079"/>
                  <a:gd name="connsiteX19" fmla="*/ 94507 w 420947"/>
                  <a:gd name="connsiteY19" fmla="*/ 120125 h 398079"/>
                  <a:gd name="connsiteX20" fmla="*/ 78695 w 420947"/>
                  <a:gd name="connsiteY20" fmla="*/ 149938 h 398079"/>
                  <a:gd name="connsiteX21" fmla="*/ 53454 w 420947"/>
                  <a:gd name="connsiteY21" fmla="*/ 168131 h 398079"/>
                  <a:gd name="connsiteX22" fmla="*/ 12115 w 420947"/>
                  <a:gd name="connsiteY22" fmla="*/ 170036 h 398079"/>
                  <a:gd name="connsiteX23" fmla="*/ 19 w 420947"/>
                  <a:gd name="connsiteY23" fmla="*/ 183276 h 398079"/>
                  <a:gd name="connsiteX24" fmla="*/ 2305 w 420947"/>
                  <a:gd name="connsiteY24" fmla="*/ 233473 h 398079"/>
                  <a:gd name="connsiteX25" fmla="*/ 15544 w 420947"/>
                  <a:gd name="connsiteY25" fmla="*/ 245569 h 398079"/>
                  <a:gd name="connsiteX26" fmla="*/ 56883 w 420947"/>
                  <a:gd name="connsiteY26" fmla="*/ 243760 h 398079"/>
                  <a:gd name="connsiteX27" fmla="*/ 83934 w 420947"/>
                  <a:gd name="connsiteY27" fmla="*/ 260238 h 398079"/>
                  <a:gd name="connsiteX28" fmla="*/ 91840 w 420947"/>
                  <a:gd name="connsiteY28" fmla="*/ 274811 h 398079"/>
                  <a:gd name="connsiteX29" fmla="*/ 101746 w 420947"/>
                  <a:gd name="connsiteY29" fmla="*/ 288146 h 398079"/>
                  <a:gd name="connsiteX30" fmla="*/ 105365 w 420947"/>
                  <a:gd name="connsiteY30" fmla="*/ 319579 h 398079"/>
                  <a:gd name="connsiteX31" fmla="*/ 86315 w 420947"/>
                  <a:gd name="connsiteY31" fmla="*/ 356345 h 398079"/>
                  <a:gd name="connsiteX32" fmla="*/ 85458 w 420947"/>
                  <a:gd name="connsiteY32" fmla="*/ 366061 h 398079"/>
                  <a:gd name="connsiteX33" fmla="*/ 91744 w 420947"/>
                  <a:gd name="connsiteY33" fmla="*/ 373490 h 398079"/>
                  <a:gd name="connsiteX34" fmla="*/ 136321 w 420947"/>
                  <a:gd name="connsiteY34" fmla="*/ 396636 h 398079"/>
                  <a:gd name="connsiteX35" fmla="*/ 153466 w 420947"/>
                  <a:gd name="connsiteY35" fmla="*/ 391207 h 398079"/>
                  <a:gd name="connsiteX36" fmla="*/ 172612 w 420947"/>
                  <a:gd name="connsiteY36" fmla="*/ 354440 h 398079"/>
                  <a:gd name="connsiteX37" fmla="*/ 199758 w 420947"/>
                  <a:gd name="connsiteY37" fmla="*/ 339200 h 398079"/>
                  <a:gd name="connsiteX38" fmla="*/ 233381 w 420947"/>
                  <a:gd name="connsiteY38" fmla="*/ 337486 h 398079"/>
                  <a:gd name="connsiteX39" fmla="*/ 262147 w 420947"/>
                  <a:gd name="connsiteY39" fmla="*/ 350154 h 398079"/>
                  <a:gd name="connsiteX40" fmla="*/ 284626 w 420947"/>
                  <a:gd name="connsiteY40" fmla="*/ 385396 h 398079"/>
                  <a:gd name="connsiteX41" fmla="*/ 292531 w 420947"/>
                  <a:gd name="connsiteY41" fmla="*/ 391016 h 398079"/>
                  <a:gd name="connsiteX42" fmla="*/ 302152 w 420947"/>
                  <a:gd name="connsiteY42" fmla="*/ 389302 h 398079"/>
                  <a:gd name="connsiteX43" fmla="*/ 344538 w 420947"/>
                  <a:gd name="connsiteY43" fmla="*/ 362251 h 398079"/>
                  <a:gd name="connsiteX44" fmla="*/ 348443 w 420947"/>
                  <a:gd name="connsiteY44" fmla="*/ 344725 h 398079"/>
                  <a:gd name="connsiteX45" fmla="*/ 325964 w 420947"/>
                  <a:gd name="connsiteY45" fmla="*/ 309482 h 398079"/>
                  <a:gd name="connsiteX46" fmla="*/ 326536 w 420947"/>
                  <a:gd name="connsiteY46" fmla="*/ 278050 h 398079"/>
                  <a:gd name="connsiteX47" fmla="*/ 342347 w 420947"/>
                  <a:gd name="connsiteY47" fmla="*/ 248236 h 398079"/>
                  <a:gd name="connsiteX48" fmla="*/ 367588 w 420947"/>
                  <a:gd name="connsiteY48" fmla="*/ 230044 h 398079"/>
                  <a:gd name="connsiteX49" fmla="*/ 408832 w 420947"/>
                  <a:gd name="connsiteY49" fmla="*/ 228234 h 398079"/>
                  <a:gd name="connsiteX50" fmla="*/ 420928 w 420947"/>
                  <a:gd name="connsiteY50" fmla="*/ 214994 h 398079"/>
                  <a:gd name="connsiteX51" fmla="*/ 418738 w 420947"/>
                  <a:gd name="connsiteY51" fmla="*/ 164797 h 398079"/>
                  <a:gd name="connsiteX52" fmla="*/ 414547 w 420947"/>
                  <a:gd name="connsiteY52" fmla="*/ 155939 h 398079"/>
                  <a:gd name="connsiteX53" fmla="*/ 405403 w 420947"/>
                  <a:gd name="connsiteY53" fmla="*/ 152605 h 398079"/>
                  <a:gd name="connsiteX54" fmla="*/ 364159 w 420947"/>
                  <a:gd name="connsiteY54" fmla="*/ 154415 h 398079"/>
                  <a:gd name="connsiteX55" fmla="*/ 337108 w 420947"/>
                  <a:gd name="connsiteY55" fmla="*/ 137937 h 398079"/>
                  <a:gd name="connsiteX56" fmla="*/ 329298 w 420947"/>
                  <a:gd name="connsiteY56" fmla="*/ 123173 h 39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20947" h="398079">
                    <a:moveTo>
                      <a:pt x="329298" y="123173"/>
                    </a:moveTo>
                    <a:cubicBezTo>
                      <a:pt x="326250" y="118411"/>
                      <a:pt x="322916" y="114029"/>
                      <a:pt x="319392" y="109933"/>
                    </a:cubicBezTo>
                    <a:cubicBezTo>
                      <a:pt x="311867" y="101170"/>
                      <a:pt x="310438" y="88693"/>
                      <a:pt x="315772" y="78406"/>
                    </a:cubicBezTo>
                    <a:lnTo>
                      <a:pt x="334822" y="41734"/>
                    </a:lnTo>
                    <a:cubicBezTo>
                      <a:pt x="336346" y="38782"/>
                      <a:pt x="336632" y="35257"/>
                      <a:pt x="335680" y="32019"/>
                    </a:cubicBezTo>
                    <a:cubicBezTo>
                      <a:pt x="334727" y="28876"/>
                      <a:pt x="332441" y="26113"/>
                      <a:pt x="329393" y="24589"/>
                    </a:cubicBezTo>
                    <a:lnTo>
                      <a:pt x="284721" y="1444"/>
                    </a:lnTo>
                    <a:cubicBezTo>
                      <a:pt x="278530" y="-1795"/>
                      <a:pt x="270814" y="586"/>
                      <a:pt x="267576" y="6873"/>
                    </a:cubicBezTo>
                    <a:lnTo>
                      <a:pt x="248526" y="43639"/>
                    </a:lnTo>
                    <a:cubicBezTo>
                      <a:pt x="243287" y="53641"/>
                      <a:pt x="232619" y="59641"/>
                      <a:pt x="221380" y="58879"/>
                    </a:cubicBezTo>
                    <a:cubicBezTo>
                      <a:pt x="210235" y="58117"/>
                      <a:pt x="198901" y="58689"/>
                      <a:pt x="187661" y="60689"/>
                    </a:cubicBezTo>
                    <a:cubicBezTo>
                      <a:pt x="176422" y="62594"/>
                      <a:pt x="165087" y="57641"/>
                      <a:pt x="158896" y="47926"/>
                    </a:cubicBezTo>
                    <a:lnTo>
                      <a:pt x="136512" y="12778"/>
                    </a:lnTo>
                    <a:cubicBezTo>
                      <a:pt x="134702" y="9921"/>
                      <a:pt x="131845" y="7921"/>
                      <a:pt x="128511" y="7159"/>
                    </a:cubicBezTo>
                    <a:cubicBezTo>
                      <a:pt x="125177" y="6397"/>
                      <a:pt x="121748" y="7063"/>
                      <a:pt x="118891" y="8873"/>
                    </a:cubicBezTo>
                    <a:lnTo>
                      <a:pt x="76504" y="35924"/>
                    </a:lnTo>
                    <a:cubicBezTo>
                      <a:pt x="73647" y="37734"/>
                      <a:pt x="71647" y="40591"/>
                      <a:pt x="70885" y="43925"/>
                    </a:cubicBezTo>
                    <a:cubicBezTo>
                      <a:pt x="70123" y="47259"/>
                      <a:pt x="70789" y="50688"/>
                      <a:pt x="72599" y="53545"/>
                    </a:cubicBezTo>
                    <a:lnTo>
                      <a:pt x="95078" y="88693"/>
                    </a:lnTo>
                    <a:cubicBezTo>
                      <a:pt x="101269" y="98313"/>
                      <a:pt x="100984" y="110695"/>
                      <a:pt x="94507" y="120125"/>
                    </a:cubicBezTo>
                    <a:cubicBezTo>
                      <a:pt x="88030" y="129460"/>
                      <a:pt x="82696" y="139461"/>
                      <a:pt x="78695" y="149938"/>
                    </a:cubicBezTo>
                    <a:cubicBezTo>
                      <a:pt x="74695" y="160511"/>
                      <a:pt x="64789" y="167655"/>
                      <a:pt x="53454" y="168131"/>
                    </a:cubicBezTo>
                    <a:lnTo>
                      <a:pt x="12115" y="170036"/>
                    </a:lnTo>
                    <a:cubicBezTo>
                      <a:pt x="5162" y="170322"/>
                      <a:pt x="-362" y="176323"/>
                      <a:pt x="19" y="183276"/>
                    </a:cubicBezTo>
                    <a:lnTo>
                      <a:pt x="2305" y="233473"/>
                    </a:lnTo>
                    <a:cubicBezTo>
                      <a:pt x="2590" y="240426"/>
                      <a:pt x="8591" y="245950"/>
                      <a:pt x="15544" y="245569"/>
                    </a:cubicBezTo>
                    <a:lnTo>
                      <a:pt x="56883" y="243760"/>
                    </a:lnTo>
                    <a:cubicBezTo>
                      <a:pt x="68408" y="243283"/>
                      <a:pt x="79171" y="249760"/>
                      <a:pt x="83934" y="260238"/>
                    </a:cubicBezTo>
                    <a:cubicBezTo>
                      <a:pt x="86220" y="265191"/>
                      <a:pt x="88792" y="270049"/>
                      <a:pt x="91840" y="274811"/>
                    </a:cubicBezTo>
                    <a:cubicBezTo>
                      <a:pt x="94888" y="279574"/>
                      <a:pt x="98221" y="283955"/>
                      <a:pt x="101746" y="288146"/>
                    </a:cubicBezTo>
                    <a:cubicBezTo>
                      <a:pt x="109270" y="296909"/>
                      <a:pt x="110699" y="309387"/>
                      <a:pt x="105365" y="319579"/>
                    </a:cubicBezTo>
                    <a:lnTo>
                      <a:pt x="86315" y="356345"/>
                    </a:lnTo>
                    <a:cubicBezTo>
                      <a:pt x="84791" y="359298"/>
                      <a:pt x="84505" y="362822"/>
                      <a:pt x="85458" y="366061"/>
                    </a:cubicBezTo>
                    <a:cubicBezTo>
                      <a:pt x="86410" y="369299"/>
                      <a:pt x="88696" y="371966"/>
                      <a:pt x="91744" y="373490"/>
                    </a:cubicBezTo>
                    <a:lnTo>
                      <a:pt x="136321" y="396636"/>
                    </a:lnTo>
                    <a:cubicBezTo>
                      <a:pt x="142513" y="399874"/>
                      <a:pt x="150228" y="397493"/>
                      <a:pt x="153466" y="391207"/>
                    </a:cubicBezTo>
                    <a:lnTo>
                      <a:pt x="172612" y="354440"/>
                    </a:lnTo>
                    <a:cubicBezTo>
                      <a:pt x="177755" y="344439"/>
                      <a:pt x="188518" y="338438"/>
                      <a:pt x="199758" y="339200"/>
                    </a:cubicBezTo>
                    <a:cubicBezTo>
                      <a:pt x="210902" y="339962"/>
                      <a:pt x="222237" y="339391"/>
                      <a:pt x="233381" y="337486"/>
                    </a:cubicBezTo>
                    <a:cubicBezTo>
                      <a:pt x="244621" y="335485"/>
                      <a:pt x="255955" y="340534"/>
                      <a:pt x="262147" y="350154"/>
                    </a:cubicBezTo>
                    <a:lnTo>
                      <a:pt x="284626" y="385396"/>
                    </a:lnTo>
                    <a:cubicBezTo>
                      <a:pt x="286435" y="388254"/>
                      <a:pt x="289293" y="390254"/>
                      <a:pt x="292531" y="391016"/>
                    </a:cubicBezTo>
                    <a:cubicBezTo>
                      <a:pt x="295865" y="391778"/>
                      <a:pt x="299294" y="391111"/>
                      <a:pt x="302152" y="389302"/>
                    </a:cubicBezTo>
                    <a:lnTo>
                      <a:pt x="344538" y="362251"/>
                    </a:lnTo>
                    <a:cubicBezTo>
                      <a:pt x="350443" y="358441"/>
                      <a:pt x="352158" y="350630"/>
                      <a:pt x="348443" y="344725"/>
                    </a:cubicBezTo>
                    <a:lnTo>
                      <a:pt x="325964" y="309482"/>
                    </a:lnTo>
                    <a:cubicBezTo>
                      <a:pt x="319868" y="299862"/>
                      <a:pt x="320059" y="287479"/>
                      <a:pt x="326536" y="278050"/>
                    </a:cubicBezTo>
                    <a:cubicBezTo>
                      <a:pt x="333013" y="268715"/>
                      <a:pt x="338347" y="258714"/>
                      <a:pt x="342347" y="248236"/>
                    </a:cubicBezTo>
                    <a:cubicBezTo>
                      <a:pt x="346348" y="237664"/>
                      <a:pt x="356349" y="230520"/>
                      <a:pt x="367588" y="230044"/>
                    </a:cubicBezTo>
                    <a:lnTo>
                      <a:pt x="408832" y="228234"/>
                    </a:lnTo>
                    <a:cubicBezTo>
                      <a:pt x="415880" y="227948"/>
                      <a:pt x="421309" y="222043"/>
                      <a:pt x="420928" y="214994"/>
                    </a:cubicBezTo>
                    <a:lnTo>
                      <a:pt x="418738" y="164797"/>
                    </a:lnTo>
                    <a:cubicBezTo>
                      <a:pt x="418547" y="161368"/>
                      <a:pt x="417118" y="158225"/>
                      <a:pt x="414547" y="155939"/>
                    </a:cubicBezTo>
                    <a:cubicBezTo>
                      <a:pt x="412070" y="153653"/>
                      <a:pt x="408832" y="152510"/>
                      <a:pt x="405403" y="152605"/>
                    </a:cubicBezTo>
                    <a:lnTo>
                      <a:pt x="364159" y="154415"/>
                    </a:lnTo>
                    <a:cubicBezTo>
                      <a:pt x="352634" y="154987"/>
                      <a:pt x="341871" y="148414"/>
                      <a:pt x="337108" y="137937"/>
                    </a:cubicBezTo>
                    <a:cubicBezTo>
                      <a:pt x="334918" y="132793"/>
                      <a:pt x="332346" y="127840"/>
                      <a:pt x="329298" y="123173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A0C8F056-69EC-4A51-A6A5-8AFE42656545}"/>
                  </a:ext>
                </a:extLst>
              </p:cNvPr>
              <p:cNvSpPr/>
              <p:nvPr/>
            </p:nvSpPr>
            <p:spPr>
              <a:xfrm>
                <a:off x="6112234" y="3595252"/>
                <a:ext cx="163848" cy="163841"/>
              </a:xfrm>
              <a:custGeom>
                <a:avLst/>
                <a:gdLst>
                  <a:gd name="connsiteX0" fmla="*/ 163788 w 163848"/>
                  <a:gd name="connsiteY0" fmla="*/ 84921 h 163841"/>
                  <a:gd name="connsiteX1" fmla="*/ 78920 w 163848"/>
                  <a:gd name="connsiteY1" fmla="*/ 163788 h 163841"/>
                  <a:gd name="connsiteX2" fmla="*/ 53 w 163848"/>
                  <a:gd name="connsiteY2" fmla="*/ 78920 h 163841"/>
                  <a:gd name="connsiteX3" fmla="*/ 84921 w 163848"/>
                  <a:gd name="connsiteY3" fmla="*/ 53 h 163841"/>
                  <a:gd name="connsiteX4" fmla="*/ 163788 w 163848"/>
                  <a:gd name="connsiteY4" fmla="*/ 84921 h 16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48" h="163841">
                    <a:moveTo>
                      <a:pt x="163788" y="84921"/>
                    </a:moveTo>
                    <a:cubicBezTo>
                      <a:pt x="162169" y="130070"/>
                      <a:pt x="124164" y="165408"/>
                      <a:pt x="78920" y="163788"/>
                    </a:cubicBezTo>
                    <a:cubicBezTo>
                      <a:pt x="33772" y="162169"/>
                      <a:pt x="-1566" y="124164"/>
                      <a:pt x="53" y="78920"/>
                    </a:cubicBezTo>
                    <a:cubicBezTo>
                      <a:pt x="1673" y="33772"/>
                      <a:pt x="39677" y="-1566"/>
                      <a:pt x="84921" y="53"/>
                    </a:cubicBezTo>
                    <a:cubicBezTo>
                      <a:pt x="130165" y="1673"/>
                      <a:pt x="165503" y="39773"/>
                      <a:pt x="163788" y="8492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54" name="Рисунок 793">
            <a:extLst>
              <a:ext uri="{FF2B5EF4-FFF2-40B4-BE49-F238E27FC236}">
                <a16:creationId xmlns:a16="http://schemas.microsoft.com/office/drawing/2014/main" id="{D4A3170A-F2E1-475C-A339-B0D5222FE9DB}"/>
              </a:ext>
            </a:extLst>
          </p:cNvPr>
          <p:cNvGrpSpPr>
            <a:grpSpLocks noChangeAspect="1"/>
          </p:cNvGrpSpPr>
          <p:nvPr/>
        </p:nvGrpSpPr>
        <p:grpSpPr>
          <a:xfrm>
            <a:off x="6089171" y="3214743"/>
            <a:ext cx="657084" cy="710441"/>
            <a:chOff x="5691187" y="2990848"/>
            <a:chExt cx="811720" cy="877634"/>
          </a:xfrm>
          <a:noFill/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E8403691-6B25-4C6D-8852-81C932057389}"/>
                </a:ext>
              </a:extLst>
            </p:cNvPr>
            <p:cNvSpPr/>
            <p:nvPr/>
          </p:nvSpPr>
          <p:spPr>
            <a:xfrm>
              <a:off x="5691187" y="3681031"/>
              <a:ext cx="811720" cy="187452"/>
            </a:xfrm>
            <a:custGeom>
              <a:avLst/>
              <a:gdLst>
                <a:gd name="connsiteX0" fmla="*/ 511874 w 811720"/>
                <a:gd name="connsiteY0" fmla="*/ 0 h 187452"/>
                <a:gd name="connsiteX1" fmla="*/ 624269 w 811720"/>
                <a:gd name="connsiteY1" fmla="*/ 0 h 187452"/>
                <a:gd name="connsiteX2" fmla="*/ 811721 w 811720"/>
                <a:gd name="connsiteY2" fmla="*/ 187452 h 187452"/>
                <a:gd name="connsiteX3" fmla="*/ 0 w 811720"/>
                <a:gd name="connsiteY3" fmla="*/ 187452 h 187452"/>
                <a:gd name="connsiteX4" fmla="*/ 187547 w 811720"/>
                <a:gd name="connsiteY4" fmla="*/ 0 h 187452"/>
                <a:gd name="connsiteX5" fmla="*/ 300228 w 811720"/>
                <a:gd name="connsiteY5" fmla="*/ 0 h 18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720" h="187452">
                  <a:moveTo>
                    <a:pt x="511874" y="0"/>
                  </a:moveTo>
                  <a:lnTo>
                    <a:pt x="624269" y="0"/>
                  </a:lnTo>
                  <a:cubicBezTo>
                    <a:pt x="727805" y="0"/>
                    <a:pt x="811721" y="83915"/>
                    <a:pt x="811721" y="187452"/>
                  </a:cubicBezTo>
                  <a:lnTo>
                    <a:pt x="0" y="187452"/>
                  </a:lnTo>
                  <a:cubicBezTo>
                    <a:pt x="0" y="83915"/>
                    <a:pt x="83915" y="0"/>
                    <a:pt x="187547" y="0"/>
                  </a:cubicBezTo>
                  <a:lnTo>
                    <a:pt x="300228" y="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EBD30F7F-A30F-4B40-8362-7C3C25B80476}"/>
                </a:ext>
              </a:extLst>
            </p:cNvPr>
            <p:cNvSpPr/>
            <p:nvPr/>
          </p:nvSpPr>
          <p:spPr>
            <a:xfrm>
              <a:off x="5988557" y="3570446"/>
              <a:ext cx="217265" cy="148161"/>
            </a:xfrm>
            <a:custGeom>
              <a:avLst/>
              <a:gdLst>
                <a:gd name="connsiteX0" fmla="*/ 217265 w 217265"/>
                <a:gd name="connsiteY0" fmla="*/ 0 h 148161"/>
                <a:gd name="connsiteX1" fmla="*/ 217265 w 217265"/>
                <a:gd name="connsiteY1" fmla="*/ 96583 h 148161"/>
                <a:gd name="connsiteX2" fmla="*/ 191643 w 217265"/>
                <a:gd name="connsiteY2" fmla="*/ 133160 h 148161"/>
                <a:gd name="connsiteX3" fmla="*/ 25241 w 217265"/>
                <a:gd name="connsiteY3" fmla="*/ 133160 h 148161"/>
                <a:gd name="connsiteX4" fmla="*/ 0 w 217265"/>
                <a:gd name="connsiteY4" fmla="*/ 96583 h 148161"/>
                <a:gd name="connsiteX5" fmla="*/ 0 w 217265"/>
                <a:gd name="connsiteY5" fmla="*/ 0 h 14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65" h="148161">
                  <a:moveTo>
                    <a:pt x="217265" y="0"/>
                  </a:moveTo>
                  <a:cubicBezTo>
                    <a:pt x="217265" y="32290"/>
                    <a:pt x="217265" y="64294"/>
                    <a:pt x="217265" y="96583"/>
                  </a:cubicBezTo>
                  <a:cubicBezTo>
                    <a:pt x="217265" y="112776"/>
                    <a:pt x="207073" y="127540"/>
                    <a:pt x="191643" y="133160"/>
                  </a:cubicBezTo>
                  <a:cubicBezTo>
                    <a:pt x="137922" y="153162"/>
                    <a:pt x="78962" y="153162"/>
                    <a:pt x="25241" y="133160"/>
                  </a:cubicBezTo>
                  <a:cubicBezTo>
                    <a:pt x="10192" y="127540"/>
                    <a:pt x="0" y="112776"/>
                    <a:pt x="0" y="96583"/>
                  </a:cubicBezTo>
                  <a:cubicBezTo>
                    <a:pt x="0" y="64294"/>
                    <a:pt x="0" y="3229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59A8857A-2973-4516-BA01-482AF342836C}"/>
                </a:ext>
              </a:extLst>
            </p:cNvPr>
            <p:cNvSpPr/>
            <p:nvPr/>
          </p:nvSpPr>
          <p:spPr>
            <a:xfrm>
              <a:off x="5833395" y="3265691"/>
              <a:ext cx="527304" cy="334282"/>
            </a:xfrm>
            <a:custGeom>
              <a:avLst/>
              <a:gdLst>
                <a:gd name="connsiteX0" fmla="*/ 506254 w 527304"/>
                <a:gd name="connsiteY0" fmla="*/ 7766 h 334282"/>
                <a:gd name="connsiteX1" fmla="*/ 506254 w 527304"/>
                <a:gd name="connsiteY1" fmla="*/ 7385 h 334282"/>
                <a:gd name="connsiteX2" fmla="*/ 508730 w 527304"/>
                <a:gd name="connsiteY2" fmla="*/ 4241 h 334282"/>
                <a:gd name="connsiteX3" fmla="*/ 519589 w 527304"/>
                <a:gd name="connsiteY3" fmla="*/ 336 h 334282"/>
                <a:gd name="connsiteX4" fmla="*/ 526923 w 527304"/>
                <a:gd name="connsiteY4" fmla="*/ 9480 h 334282"/>
                <a:gd name="connsiteX5" fmla="*/ 527304 w 527304"/>
                <a:gd name="connsiteY5" fmla="*/ 24244 h 334282"/>
                <a:gd name="connsiteX6" fmla="*/ 263652 w 527304"/>
                <a:gd name="connsiteY6" fmla="*/ 334283 h 334282"/>
                <a:gd name="connsiteX7" fmla="*/ 0 w 527304"/>
                <a:gd name="connsiteY7" fmla="*/ 24244 h 334282"/>
                <a:gd name="connsiteX8" fmla="*/ 6953 w 527304"/>
                <a:gd name="connsiteY8" fmla="*/ 14719 h 334282"/>
                <a:gd name="connsiteX9" fmla="*/ 17145 w 527304"/>
                <a:gd name="connsiteY9" fmla="*/ 16814 h 33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304" h="334282">
                  <a:moveTo>
                    <a:pt x="506254" y="7766"/>
                  </a:moveTo>
                  <a:cubicBezTo>
                    <a:pt x="506254" y="7385"/>
                    <a:pt x="506254" y="7385"/>
                    <a:pt x="506254" y="7385"/>
                  </a:cubicBezTo>
                  <a:cubicBezTo>
                    <a:pt x="507302" y="6337"/>
                    <a:pt x="507968" y="5289"/>
                    <a:pt x="508730" y="4241"/>
                  </a:cubicBezTo>
                  <a:cubicBezTo>
                    <a:pt x="511207" y="717"/>
                    <a:pt x="515398" y="-712"/>
                    <a:pt x="519589" y="336"/>
                  </a:cubicBezTo>
                  <a:cubicBezTo>
                    <a:pt x="523780" y="1384"/>
                    <a:pt x="526637" y="5289"/>
                    <a:pt x="526923" y="9480"/>
                  </a:cubicBezTo>
                  <a:cubicBezTo>
                    <a:pt x="527304" y="14338"/>
                    <a:pt x="527304" y="19291"/>
                    <a:pt x="527304" y="24244"/>
                  </a:cubicBezTo>
                  <a:cubicBezTo>
                    <a:pt x="527304" y="182930"/>
                    <a:pt x="409289" y="334283"/>
                    <a:pt x="263652" y="334283"/>
                  </a:cubicBezTo>
                  <a:cubicBezTo>
                    <a:pt x="118301" y="334283"/>
                    <a:pt x="0" y="182930"/>
                    <a:pt x="0" y="24244"/>
                  </a:cubicBezTo>
                  <a:cubicBezTo>
                    <a:pt x="0" y="19672"/>
                    <a:pt x="2762" y="15767"/>
                    <a:pt x="6953" y="14719"/>
                  </a:cubicBezTo>
                  <a:cubicBezTo>
                    <a:pt x="10478" y="13385"/>
                    <a:pt x="14288" y="14052"/>
                    <a:pt x="17145" y="16814"/>
                  </a:cubicBez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A278637-14A2-460D-8385-49F87D603514}"/>
                </a:ext>
              </a:extLst>
            </p:cNvPr>
            <p:cNvSpPr/>
            <p:nvPr/>
          </p:nvSpPr>
          <p:spPr>
            <a:xfrm>
              <a:off x="5841568" y="2990848"/>
              <a:ext cx="500397" cy="350330"/>
            </a:xfrm>
            <a:custGeom>
              <a:avLst/>
              <a:gdLst>
                <a:gd name="connsiteX0" fmla="*/ 34403 w 500397"/>
                <a:gd name="connsiteY0" fmla="*/ 350331 h 350330"/>
                <a:gd name="connsiteX1" fmla="*/ 251002 w 500397"/>
                <a:gd name="connsiteY1" fmla="*/ 1335 h 350330"/>
                <a:gd name="connsiteX2" fmla="*/ 493604 w 500397"/>
                <a:gd name="connsiteY2" fmla="*/ 309469 h 350330"/>
                <a:gd name="connsiteX3" fmla="*/ 462647 w 500397"/>
                <a:gd name="connsiteY3" fmla="*/ 190692 h 350330"/>
                <a:gd name="connsiteX4" fmla="*/ 431691 w 500397"/>
                <a:gd name="connsiteY4" fmla="*/ 214219 h 350330"/>
                <a:gd name="connsiteX5" fmla="*/ 413498 w 500397"/>
                <a:gd name="connsiteY5" fmla="*/ 153925 h 350330"/>
                <a:gd name="connsiteX6" fmla="*/ 364921 w 500397"/>
                <a:gd name="connsiteY6" fmla="*/ 117635 h 350330"/>
                <a:gd name="connsiteX7" fmla="*/ 267099 w 500397"/>
                <a:gd name="connsiteY7" fmla="*/ 190692 h 350330"/>
                <a:gd name="connsiteX8" fmla="*/ 252240 w 500397"/>
                <a:gd name="connsiteY8" fmla="*/ 128779 h 350330"/>
                <a:gd name="connsiteX9" fmla="*/ 227475 w 500397"/>
                <a:gd name="connsiteY9" fmla="*/ 206789 h 350330"/>
                <a:gd name="connsiteX10" fmla="*/ 140893 w 500397"/>
                <a:gd name="connsiteY10" fmla="*/ 247651 h 350330"/>
                <a:gd name="connsiteX11" fmla="*/ 137178 w 500397"/>
                <a:gd name="connsiteY11" fmla="*/ 210504 h 350330"/>
                <a:gd name="connsiteX12" fmla="*/ 116128 w 500397"/>
                <a:gd name="connsiteY12" fmla="*/ 258796 h 350330"/>
                <a:gd name="connsiteX13" fmla="*/ 97554 w 500397"/>
                <a:gd name="connsiteY13" fmla="*/ 279846 h 350330"/>
                <a:gd name="connsiteX14" fmla="*/ 40595 w 500397"/>
                <a:gd name="connsiteY14" fmla="*/ 277369 h 350330"/>
                <a:gd name="connsiteX15" fmla="*/ 34403 w 500397"/>
                <a:gd name="connsiteY15" fmla="*/ 350331 h 35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0397" h="350330">
                  <a:moveTo>
                    <a:pt x="34403" y="350331"/>
                  </a:moveTo>
                  <a:cubicBezTo>
                    <a:pt x="-68276" y="178309"/>
                    <a:pt x="75075" y="-18096"/>
                    <a:pt x="251002" y="1335"/>
                  </a:cubicBezTo>
                  <a:cubicBezTo>
                    <a:pt x="564089" y="36006"/>
                    <a:pt x="493604" y="309469"/>
                    <a:pt x="493604" y="309469"/>
                  </a:cubicBezTo>
                  <a:lnTo>
                    <a:pt x="462647" y="190692"/>
                  </a:lnTo>
                  <a:lnTo>
                    <a:pt x="431691" y="214219"/>
                  </a:lnTo>
                  <a:lnTo>
                    <a:pt x="413498" y="153925"/>
                  </a:lnTo>
                  <a:lnTo>
                    <a:pt x="364921" y="117635"/>
                  </a:lnTo>
                  <a:lnTo>
                    <a:pt x="267099" y="190692"/>
                  </a:lnTo>
                  <a:lnTo>
                    <a:pt x="252240" y="128779"/>
                  </a:lnTo>
                  <a:lnTo>
                    <a:pt x="227475" y="206789"/>
                  </a:lnTo>
                  <a:lnTo>
                    <a:pt x="140893" y="247651"/>
                  </a:lnTo>
                  <a:lnTo>
                    <a:pt x="137178" y="210504"/>
                  </a:lnTo>
                  <a:lnTo>
                    <a:pt x="116128" y="258796"/>
                  </a:lnTo>
                  <a:lnTo>
                    <a:pt x="97554" y="279846"/>
                  </a:lnTo>
                  <a:lnTo>
                    <a:pt x="40595" y="277369"/>
                  </a:lnTo>
                  <a:lnTo>
                    <a:pt x="34403" y="350331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E548B9A-DD94-409E-B898-AED082C87B14}"/>
                </a:ext>
              </a:extLst>
            </p:cNvPr>
            <p:cNvSpPr/>
            <p:nvPr/>
          </p:nvSpPr>
          <p:spPr>
            <a:xfrm>
              <a:off x="6206013" y="3291268"/>
              <a:ext cx="52196" cy="52196"/>
            </a:xfrm>
            <a:custGeom>
              <a:avLst/>
              <a:gdLst>
                <a:gd name="connsiteX0" fmla="*/ 52197 w 52196"/>
                <a:gd name="connsiteY0" fmla="*/ 26098 h 52196"/>
                <a:gd name="connsiteX1" fmla="*/ 26099 w 52196"/>
                <a:gd name="connsiteY1" fmla="*/ 52197 h 52196"/>
                <a:gd name="connsiteX2" fmla="*/ 0 w 52196"/>
                <a:gd name="connsiteY2" fmla="*/ 26098 h 52196"/>
                <a:gd name="connsiteX3" fmla="*/ 26099 w 52196"/>
                <a:gd name="connsiteY3" fmla="*/ 0 h 52196"/>
                <a:gd name="connsiteX4" fmla="*/ 52197 w 52196"/>
                <a:gd name="connsiteY4" fmla="*/ 26098 h 5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6" h="52196">
                  <a:moveTo>
                    <a:pt x="52197" y="26098"/>
                  </a:moveTo>
                  <a:cubicBezTo>
                    <a:pt x="52197" y="40576"/>
                    <a:pt x="40577" y="52197"/>
                    <a:pt x="26099" y="52197"/>
                  </a:cubicBezTo>
                  <a:cubicBezTo>
                    <a:pt x="11716" y="52197"/>
                    <a:pt x="0" y="40576"/>
                    <a:pt x="0" y="26098"/>
                  </a:cubicBezTo>
                  <a:cubicBezTo>
                    <a:pt x="0" y="11716"/>
                    <a:pt x="11716" y="0"/>
                    <a:pt x="26099" y="0"/>
                  </a:cubicBezTo>
                  <a:cubicBezTo>
                    <a:pt x="40577" y="0"/>
                    <a:pt x="52197" y="11716"/>
                    <a:pt x="52197" y="26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6A0D3D95-2B64-4054-9D7A-8EB2BEEAF337}"/>
                </a:ext>
              </a:extLst>
            </p:cNvPr>
            <p:cNvSpPr/>
            <p:nvPr/>
          </p:nvSpPr>
          <p:spPr>
            <a:xfrm>
              <a:off x="5979604" y="3291268"/>
              <a:ext cx="52196" cy="52196"/>
            </a:xfrm>
            <a:custGeom>
              <a:avLst/>
              <a:gdLst>
                <a:gd name="connsiteX0" fmla="*/ 52197 w 52196"/>
                <a:gd name="connsiteY0" fmla="*/ 26098 h 52196"/>
                <a:gd name="connsiteX1" fmla="*/ 26098 w 52196"/>
                <a:gd name="connsiteY1" fmla="*/ 52197 h 52196"/>
                <a:gd name="connsiteX2" fmla="*/ 0 w 52196"/>
                <a:gd name="connsiteY2" fmla="*/ 26098 h 52196"/>
                <a:gd name="connsiteX3" fmla="*/ 26098 w 52196"/>
                <a:gd name="connsiteY3" fmla="*/ 0 h 52196"/>
                <a:gd name="connsiteX4" fmla="*/ 52197 w 52196"/>
                <a:gd name="connsiteY4" fmla="*/ 26098 h 5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6" h="52196">
                  <a:moveTo>
                    <a:pt x="52197" y="26098"/>
                  </a:moveTo>
                  <a:cubicBezTo>
                    <a:pt x="52197" y="40576"/>
                    <a:pt x="40481" y="52197"/>
                    <a:pt x="26098" y="52197"/>
                  </a:cubicBezTo>
                  <a:cubicBezTo>
                    <a:pt x="11620" y="52197"/>
                    <a:pt x="0" y="40576"/>
                    <a:pt x="0" y="26098"/>
                  </a:cubicBezTo>
                  <a:cubicBezTo>
                    <a:pt x="0" y="11716"/>
                    <a:pt x="11620" y="0"/>
                    <a:pt x="26098" y="0"/>
                  </a:cubicBezTo>
                  <a:cubicBezTo>
                    <a:pt x="40577" y="0"/>
                    <a:pt x="52197" y="11716"/>
                    <a:pt x="52197" y="26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42351B30-35D9-4068-AF8E-C80CBEDB4283}"/>
                </a:ext>
              </a:extLst>
            </p:cNvPr>
            <p:cNvSpPr/>
            <p:nvPr/>
          </p:nvSpPr>
          <p:spPr>
            <a:xfrm>
              <a:off x="6027325" y="3479146"/>
              <a:ext cx="148397" cy="33293"/>
            </a:xfrm>
            <a:custGeom>
              <a:avLst/>
              <a:gdLst>
                <a:gd name="connsiteX0" fmla="*/ 148017 w 148397"/>
                <a:gd name="connsiteY0" fmla="*/ 1098 h 33293"/>
                <a:gd name="connsiteX1" fmla="*/ 74199 w 148397"/>
                <a:gd name="connsiteY1" fmla="*/ 33292 h 33293"/>
                <a:gd name="connsiteX2" fmla="*/ 380 w 148397"/>
                <a:gd name="connsiteY2" fmla="*/ 1098 h 33293"/>
                <a:gd name="connsiteX3" fmla="*/ 74199 w 148397"/>
                <a:gd name="connsiteY3" fmla="*/ 10623 h 33293"/>
                <a:gd name="connsiteX4" fmla="*/ 148017 w 148397"/>
                <a:gd name="connsiteY4" fmla="*/ 1098 h 3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97" h="33293">
                  <a:moveTo>
                    <a:pt x="148017" y="1098"/>
                  </a:moveTo>
                  <a:cubicBezTo>
                    <a:pt x="152208" y="5670"/>
                    <a:pt x="121347" y="33483"/>
                    <a:pt x="74199" y="33292"/>
                  </a:cubicBezTo>
                  <a:cubicBezTo>
                    <a:pt x="27050" y="33387"/>
                    <a:pt x="-3811" y="5670"/>
                    <a:pt x="380" y="1098"/>
                  </a:cubicBezTo>
                  <a:cubicBezTo>
                    <a:pt x="3904" y="-4046"/>
                    <a:pt x="35146" y="11194"/>
                    <a:pt x="74199" y="10623"/>
                  </a:cubicBezTo>
                  <a:cubicBezTo>
                    <a:pt x="113156" y="11099"/>
                    <a:pt x="144493" y="-4141"/>
                    <a:pt x="148017" y="1098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1B9099B6-E7FA-4DFF-A945-EC3B4AB6BB9C}"/>
                </a:ext>
              </a:extLst>
            </p:cNvPr>
            <p:cNvSpPr/>
            <p:nvPr/>
          </p:nvSpPr>
          <p:spPr>
            <a:xfrm>
              <a:off x="6087522" y="3338703"/>
              <a:ext cx="20955" cy="81819"/>
            </a:xfrm>
            <a:custGeom>
              <a:avLst/>
              <a:gdLst>
                <a:gd name="connsiteX0" fmla="*/ 20955 w 20955"/>
                <a:gd name="connsiteY0" fmla="*/ 0 h 81819"/>
                <a:gd name="connsiteX1" fmla="*/ 20955 w 20955"/>
                <a:gd name="connsiteY1" fmla="*/ 76105 h 81819"/>
                <a:gd name="connsiteX2" fmla="*/ 0 w 20955"/>
                <a:gd name="connsiteY2" fmla="*/ 81820 h 8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" h="81819">
                  <a:moveTo>
                    <a:pt x="20955" y="0"/>
                  </a:moveTo>
                  <a:lnTo>
                    <a:pt x="20955" y="76105"/>
                  </a:lnTo>
                  <a:lnTo>
                    <a:pt x="0" y="8182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B9EAC4D-0365-44CE-8DBB-518B4385DAE1}"/>
              </a:ext>
            </a:extLst>
          </p:cNvPr>
          <p:cNvSpPr txBox="1"/>
          <p:nvPr/>
        </p:nvSpPr>
        <p:spPr>
          <a:xfrm flipH="1">
            <a:off x="9707411" y="6008523"/>
            <a:ext cx="251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ПОЛУЧИТЬ СЕРТИФИКАТ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после обработки отзыва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E16C0F-1A32-4011-93E8-93B52A56C6E2}"/>
              </a:ext>
            </a:extLst>
          </p:cNvPr>
          <p:cNvSpPr txBox="1"/>
          <p:nvPr/>
        </p:nvSpPr>
        <p:spPr>
          <a:xfrm flipH="1">
            <a:off x="7688263" y="5900801"/>
            <a:ext cx="1673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ОТПРАВИТЬ ОТЗЫВ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организаторам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05A50E-96F3-4507-B587-3DC66D5E5B3A}"/>
              </a:ext>
            </a:extLst>
          </p:cNvPr>
          <p:cNvSpPr txBox="1"/>
          <p:nvPr/>
        </p:nvSpPr>
        <p:spPr>
          <a:xfrm flipH="1">
            <a:off x="5041923" y="5793080"/>
            <a:ext cx="222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ПРИНЯТЬ УЧАСТИЕ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в онлайн-уроке, накануне проверить оборудование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0C5F38-C64B-4796-B1E9-968BD61652B6}"/>
              </a:ext>
            </a:extLst>
          </p:cNvPr>
          <p:cNvSpPr txBox="1"/>
          <p:nvPr/>
        </p:nvSpPr>
        <p:spPr>
          <a:xfrm flipH="1">
            <a:off x="2477020" y="5900801"/>
            <a:ext cx="25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ПОДАТЬ ЗАЯВКУ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для предварительной регистрации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E6B947-2E67-4426-99E4-CF98079E6CCC}"/>
              </a:ext>
            </a:extLst>
          </p:cNvPr>
          <p:cNvSpPr txBox="1"/>
          <p:nvPr/>
        </p:nvSpPr>
        <p:spPr>
          <a:xfrm flipH="1">
            <a:off x="30538" y="5900801"/>
            <a:ext cx="2565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ВЫБРАТЬ ТЕМУ,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</a:b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дату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и время урока на сайте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http://d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ni-fg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ru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1939318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Рисунок 685">
            <a:extLst>
              <a:ext uri="{FF2B5EF4-FFF2-40B4-BE49-F238E27FC236}">
                <a16:creationId xmlns:a16="http://schemas.microsoft.com/office/drawing/2014/main" id="{6E652D2E-36B8-43E7-B69D-CAD11936DC89}"/>
              </a:ext>
            </a:extLst>
          </p:cNvPr>
          <p:cNvGrpSpPr>
            <a:grpSpLocks noChangeAspect="1"/>
          </p:cNvGrpSpPr>
          <p:nvPr/>
        </p:nvGrpSpPr>
        <p:grpSpPr>
          <a:xfrm>
            <a:off x="10450235" y="4937525"/>
            <a:ext cx="1033565" cy="758681"/>
            <a:chOff x="5648325" y="3100387"/>
            <a:chExt cx="895350" cy="657225"/>
          </a:xfrm>
        </p:grpSpPr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8DB980B0-5188-4923-B50F-7C2A129A0A52}"/>
                </a:ext>
              </a:extLst>
            </p:cNvPr>
            <p:cNvSpPr/>
            <p:nvPr/>
          </p:nvSpPr>
          <p:spPr>
            <a:xfrm>
              <a:off x="5657850" y="3109912"/>
              <a:ext cx="877728" cy="633888"/>
            </a:xfrm>
            <a:custGeom>
              <a:avLst/>
              <a:gdLst>
                <a:gd name="connsiteX0" fmla="*/ 0 w 877728"/>
                <a:gd name="connsiteY0" fmla="*/ 0 h 633888"/>
                <a:gd name="connsiteX1" fmla="*/ 877729 w 877728"/>
                <a:gd name="connsiteY1" fmla="*/ 0 h 633888"/>
                <a:gd name="connsiteX2" fmla="*/ 877729 w 877728"/>
                <a:gd name="connsiteY2" fmla="*/ 633889 h 633888"/>
                <a:gd name="connsiteX3" fmla="*/ 0 w 877728"/>
                <a:gd name="connsiteY3" fmla="*/ 633889 h 6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728" h="633888">
                  <a:moveTo>
                    <a:pt x="0" y="0"/>
                  </a:moveTo>
                  <a:lnTo>
                    <a:pt x="877729" y="0"/>
                  </a:lnTo>
                  <a:lnTo>
                    <a:pt x="877729" y="633889"/>
                  </a:lnTo>
                  <a:lnTo>
                    <a:pt x="0" y="633889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58FB5CB-B826-4187-A36B-80D2FB13205E}"/>
                </a:ext>
              </a:extLst>
            </p:cNvPr>
            <p:cNvSpPr/>
            <p:nvPr/>
          </p:nvSpPr>
          <p:spPr>
            <a:xfrm>
              <a:off x="5730906" y="3183159"/>
              <a:ext cx="731615" cy="487679"/>
            </a:xfrm>
            <a:custGeom>
              <a:avLst/>
              <a:gdLst>
                <a:gd name="connsiteX0" fmla="*/ 462058 w 731615"/>
                <a:gd name="connsiteY0" fmla="*/ 487680 h 487679"/>
                <a:gd name="connsiteX1" fmla="*/ 0 w 731615"/>
                <a:gd name="connsiteY1" fmla="*/ 487680 h 487679"/>
                <a:gd name="connsiteX2" fmla="*/ 0 w 731615"/>
                <a:gd name="connsiteY2" fmla="*/ 0 h 487679"/>
                <a:gd name="connsiteX3" fmla="*/ 731615 w 731615"/>
                <a:gd name="connsiteY3" fmla="*/ 0 h 487679"/>
                <a:gd name="connsiteX4" fmla="*/ 731615 w 731615"/>
                <a:gd name="connsiteY4" fmla="*/ 487680 h 48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615" h="487679">
                  <a:moveTo>
                    <a:pt x="462058" y="487680"/>
                  </a:moveTo>
                  <a:lnTo>
                    <a:pt x="0" y="487680"/>
                  </a:lnTo>
                  <a:lnTo>
                    <a:pt x="0" y="0"/>
                  </a:lnTo>
                  <a:lnTo>
                    <a:pt x="731615" y="0"/>
                  </a:lnTo>
                  <a:lnTo>
                    <a:pt x="731615" y="48768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CFADAC12-C76A-4F34-8F39-D59B690F9191}"/>
                </a:ext>
              </a:extLst>
            </p:cNvPr>
            <p:cNvSpPr/>
            <p:nvPr/>
          </p:nvSpPr>
          <p:spPr>
            <a:xfrm>
              <a:off x="5947029" y="3279933"/>
              <a:ext cx="245840" cy="40576"/>
            </a:xfrm>
            <a:custGeom>
              <a:avLst/>
              <a:gdLst>
                <a:gd name="connsiteX0" fmla="*/ 0 w 245840"/>
                <a:gd name="connsiteY0" fmla="*/ 0 h 40576"/>
                <a:gd name="connsiteX1" fmla="*/ 245840 w 245840"/>
                <a:gd name="connsiteY1" fmla="*/ 0 h 40576"/>
                <a:gd name="connsiteX2" fmla="*/ 245840 w 245840"/>
                <a:gd name="connsiteY2" fmla="*/ 40577 h 40576"/>
                <a:gd name="connsiteX3" fmla="*/ 0 w 245840"/>
                <a:gd name="connsiteY3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40" h="40576">
                  <a:moveTo>
                    <a:pt x="0" y="0"/>
                  </a:moveTo>
                  <a:lnTo>
                    <a:pt x="245840" y="0"/>
                  </a:lnTo>
                  <a:lnTo>
                    <a:pt x="245840" y="40577"/>
                  </a:lnTo>
                  <a:lnTo>
                    <a:pt x="0" y="40577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26A6ED5E-D7E8-471D-8042-67FECD91AFE3}"/>
                </a:ext>
              </a:extLst>
            </p:cNvPr>
            <p:cNvSpPr/>
            <p:nvPr/>
          </p:nvSpPr>
          <p:spPr>
            <a:xfrm>
              <a:off x="6016275" y="3521106"/>
              <a:ext cx="113252" cy="38100"/>
            </a:xfrm>
            <a:custGeom>
              <a:avLst/>
              <a:gdLst>
                <a:gd name="connsiteX0" fmla="*/ 0 w 113252"/>
                <a:gd name="connsiteY0" fmla="*/ 0 h 38100"/>
                <a:gd name="connsiteX1" fmla="*/ 113252 w 113252"/>
                <a:gd name="connsiteY1" fmla="*/ 0 h 38100"/>
                <a:gd name="connsiteX2" fmla="*/ 113252 w 113252"/>
                <a:gd name="connsiteY2" fmla="*/ 38100 h 38100"/>
                <a:gd name="connsiteX3" fmla="*/ 0 w 113252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52" h="38100">
                  <a:moveTo>
                    <a:pt x="0" y="0"/>
                  </a:moveTo>
                  <a:lnTo>
                    <a:pt x="113252" y="0"/>
                  </a:lnTo>
                  <a:lnTo>
                    <a:pt x="113252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1C18CBBA-12D8-49D2-B78D-0DE237C68832}"/>
                </a:ext>
              </a:extLst>
            </p:cNvPr>
            <p:cNvSpPr/>
            <p:nvPr/>
          </p:nvSpPr>
          <p:spPr>
            <a:xfrm>
              <a:off x="5874924" y="3371278"/>
              <a:ext cx="390048" cy="41148"/>
            </a:xfrm>
            <a:custGeom>
              <a:avLst/>
              <a:gdLst>
                <a:gd name="connsiteX0" fmla="*/ 0 w 390048"/>
                <a:gd name="connsiteY0" fmla="*/ 0 h 41148"/>
                <a:gd name="connsiteX1" fmla="*/ 390049 w 390048"/>
                <a:gd name="connsiteY1" fmla="*/ 0 h 41148"/>
                <a:gd name="connsiteX2" fmla="*/ 390049 w 390048"/>
                <a:gd name="connsiteY2" fmla="*/ 41148 h 41148"/>
                <a:gd name="connsiteX3" fmla="*/ 0 w 390048"/>
                <a:gd name="connsiteY3" fmla="*/ 41148 h 4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8" h="41148">
                  <a:moveTo>
                    <a:pt x="0" y="0"/>
                  </a:moveTo>
                  <a:lnTo>
                    <a:pt x="390049" y="0"/>
                  </a:lnTo>
                  <a:lnTo>
                    <a:pt x="390049" y="41148"/>
                  </a:lnTo>
                  <a:lnTo>
                    <a:pt x="0" y="41148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70C65F97-6670-4FC4-BB0A-C5E8E54DA022}"/>
                </a:ext>
              </a:extLst>
            </p:cNvPr>
            <p:cNvSpPr/>
            <p:nvPr/>
          </p:nvSpPr>
          <p:spPr>
            <a:xfrm>
              <a:off x="5956077" y="3451002"/>
              <a:ext cx="227838" cy="32099"/>
            </a:xfrm>
            <a:custGeom>
              <a:avLst/>
              <a:gdLst>
                <a:gd name="connsiteX0" fmla="*/ 0 w 227838"/>
                <a:gd name="connsiteY0" fmla="*/ 0 h 32099"/>
                <a:gd name="connsiteX1" fmla="*/ 227838 w 227838"/>
                <a:gd name="connsiteY1" fmla="*/ 0 h 32099"/>
                <a:gd name="connsiteX2" fmla="*/ 227838 w 227838"/>
                <a:gd name="connsiteY2" fmla="*/ 32099 h 32099"/>
                <a:gd name="connsiteX3" fmla="*/ 0 w 227838"/>
                <a:gd name="connsiteY3" fmla="*/ 32099 h 3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38" h="32099">
                  <a:moveTo>
                    <a:pt x="0" y="0"/>
                  </a:moveTo>
                  <a:lnTo>
                    <a:pt x="227838" y="0"/>
                  </a:lnTo>
                  <a:lnTo>
                    <a:pt x="227838" y="32099"/>
                  </a:lnTo>
                  <a:lnTo>
                    <a:pt x="0" y="32099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79" name="Рисунок 685">
              <a:extLst>
                <a:ext uri="{FF2B5EF4-FFF2-40B4-BE49-F238E27FC236}">
                  <a16:creationId xmlns:a16="http://schemas.microsoft.com/office/drawing/2014/main" id="{84238FCD-E232-4A74-AE0F-09BCF634EE3F}"/>
                </a:ext>
              </a:extLst>
            </p:cNvPr>
            <p:cNvGrpSpPr/>
            <p:nvPr/>
          </p:nvGrpSpPr>
          <p:grpSpPr>
            <a:xfrm>
              <a:off x="6213824" y="3453288"/>
              <a:ext cx="232124" cy="272129"/>
              <a:chOff x="6213824" y="3453288"/>
              <a:chExt cx="232124" cy="272129"/>
            </a:xfrm>
            <a:noFill/>
          </p:grpSpPr>
          <p:grpSp>
            <p:nvGrpSpPr>
              <p:cNvPr id="80" name="Рисунок 685">
                <a:extLst>
                  <a:ext uri="{FF2B5EF4-FFF2-40B4-BE49-F238E27FC236}">
                    <a16:creationId xmlns:a16="http://schemas.microsoft.com/office/drawing/2014/main" id="{8AB684D0-1F9A-458E-958B-D326811EAED9}"/>
                  </a:ext>
                </a:extLst>
              </p:cNvPr>
              <p:cNvGrpSpPr/>
              <p:nvPr/>
            </p:nvGrpSpPr>
            <p:grpSpPr>
              <a:xfrm>
                <a:off x="6213824" y="3617308"/>
                <a:ext cx="232124" cy="108108"/>
                <a:chOff x="6213824" y="3617308"/>
                <a:chExt cx="232124" cy="108108"/>
              </a:xfrm>
              <a:noFill/>
            </p:grpSpPr>
            <p:sp>
              <p:nvSpPr>
                <p:cNvPr id="82" name="Полилиния: фигура 81">
                  <a:extLst>
                    <a:ext uri="{FF2B5EF4-FFF2-40B4-BE49-F238E27FC236}">
                      <a16:creationId xmlns:a16="http://schemas.microsoft.com/office/drawing/2014/main" id="{C0E13FCD-D2A3-4C5F-9553-608E0298178E}"/>
                    </a:ext>
                  </a:extLst>
                </p:cNvPr>
                <p:cNvSpPr/>
                <p:nvPr/>
              </p:nvSpPr>
              <p:spPr>
                <a:xfrm>
                  <a:off x="6213824" y="3617308"/>
                  <a:ext cx="101822" cy="108108"/>
                </a:xfrm>
                <a:custGeom>
                  <a:avLst/>
                  <a:gdLst>
                    <a:gd name="connsiteX0" fmla="*/ 101822 w 101822"/>
                    <a:gd name="connsiteY0" fmla="*/ 23908 h 108108"/>
                    <a:gd name="connsiteX1" fmla="*/ 82201 w 101822"/>
                    <a:gd name="connsiteY1" fmla="*/ 57912 h 108108"/>
                    <a:gd name="connsiteX2" fmla="*/ 53054 w 101822"/>
                    <a:gd name="connsiteY2" fmla="*/ 108109 h 108108"/>
                    <a:gd name="connsiteX3" fmla="*/ 38957 w 101822"/>
                    <a:gd name="connsiteY3" fmla="*/ 71247 h 108108"/>
                    <a:gd name="connsiteX4" fmla="*/ 0 w 101822"/>
                    <a:gd name="connsiteY4" fmla="*/ 77533 h 108108"/>
                    <a:gd name="connsiteX5" fmla="*/ 29147 w 101822"/>
                    <a:gd name="connsiteY5" fmla="*/ 27337 h 108108"/>
                    <a:gd name="connsiteX6" fmla="*/ 44958 w 101822"/>
                    <a:gd name="connsiteY6" fmla="*/ 0 h 108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22" h="108108">
                      <a:moveTo>
                        <a:pt x="101822" y="23908"/>
                      </a:moveTo>
                      <a:lnTo>
                        <a:pt x="82201" y="57912"/>
                      </a:lnTo>
                      <a:lnTo>
                        <a:pt x="53054" y="108109"/>
                      </a:lnTo>
                      <a:lnTo>
                        <a:pt x="38957" y="71247"/>
                      </a:lnTo>
                      <a:lnTo>
                        <a:pt x="0" y="77533"/>
                      </a:lnTo>
                      <a:lnTo>
                        <a:pt x="29147" y="27337"/>
                      </a:lnTo>
                      <a:lnTo>
                        <a:pt x="44958" y="0"/>
                      </a:lnTo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id="{629FA051-6576-44C9-9B4A-469B1EA24ABB}"/>
                    </a:ext>
                  </a:extLst>
                </p:cNvPr>
                <p:cNvSpPr/>
                <p:nvPr/>
              </p:nvSpPr>
              <p:spPr>
                <a:xfrm>
                  <a:off x="6344126" y="3617689"/>
                  <a:ext cx="101822" cy="107727"/>
                </a:xfrm>
                <a:custGeom>
                  <a:avLst/>
                  <a:gdLst>
                    <a:gd name="connsiteX0" fmla="*/ 56864 w 101822"/>
                    <a:gd name="connsiteY0" fmla="*/ 0 h 107727"/>
                    <a:gd name="connsiteX1" fmla="*/ 72676 w 101822"/>
                    <a:gd name="connsiteY1" fmla="*/ 26956 h 107727"/>
                    <a:gd name="connsiteX2" fmla="*/ 101822 w 101822"/>
                    <a:gd name="connsiteY2" fmla="*/ 77152 h 107727"/>
                    <a:gd name="connsiteX3" fmla="*/ 62770 w 101822"/>
                    <a:gd name="connsiteY3" fmla="*/ 70866 h 107727"/>
                    <a:gd name="connsiteX4" fmla="*/ 48768 w 101822"/>
                    <a:gd name="connsiteY4" fmla="*/ 107728 h 107727"/>
                    <a:gd name="connsiteX5" fmla="*/ 19621 w 101822"/>
                    <a:gd name="connsiteY5" fmla="*/ 57531 h 107727"/>
                    <a:gd name="connsiteX6" fmla="*/ 0 w 101822"/>
                    <a:gd name="connsiteY6" fmla="*/ 23527 h 107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22" h="107727">
                      <a:moveTo>
                        <a:pt x="56864" y="0"/>
                      </a:moveTo>
                      <a:lnTo>
                        <a:pt x="72676" y="26956"/>
                      </a:lnTo>
                      <a:lnTo>
                        <a:pt x="101822" y="77152"/>
                      </a:lnTo>
                      <a:lnTo>
                        <a:pt x="62770" y="70866"/>
                      </a:lnTo>
                      <a:lnTo>
                        <a:pt x="48768" y="107728"/>
                      </a:lnTo>
                      <a:lnTo>
                        <a:pt x="19621" y="57531"/>
                      </a:lnTo>
                      <a:lnTo>
                        <a:pt x="0" y="23527"/>
                      </a:lnTo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905E434A-6A91-492E-AA20-EA7D451BD7B5}"/>
                  </a:ext>
                </a:extLst>
              </p:cNvPr>
              <p:cNvSpPr/>
              <p:nvPr/>
            </p:nvSpPr>
            <p:spPr>
              <a:xfrm>
                <a:off x="6232016" y="3453288"/>
                <a:ext cx="195738" cy="195643"/>
              </a:xfrm>
              <a:custGeom>
                <a:avLst/>
                <a:gdLst>
                  <a:gd name="connsiteX0" fmla="*/ 195739 w 195738"/>
                  <a:gd name="connsiteY0" fmla="*/ 97822 h 195643"/>
                  <a:gd name="connsiteX1" fmla="*/ 173355 w 195738"/>
                  <a:gd name="connsiteY1" fmla="*/ 129064 h 195643"/>
                  <a:gd name="connsiteX2" fmla="*/ 167069 w 195738"/>
                  <a:gd name="connsiteY2" fmla="*/ 166973 h 195643"/>
                  <a:gd name="connsiteX3" fmla="*/ 129159 w 195738"/>
                  <a:gd name="connsiteY3" fmla="*/ 173260 h 195643"/>
                  <a:gd name="connsiteX4" fmla="*/ 97917 w 195738"/>
                  <a:gd name="connsiteY4" fmla="*/ 195644 h 195643"/>
                  <a:gd name="connsiteX5" fmla="*/ 66580 w 195738"/>
                  <a:gd name="connsiteY5" fmla="*/ 173260 h 195643"/>
                  <a:gd name="connsiteX6" fmla="*/ 28670 w 195738"/>
                  <a:gd name="connsiteY6" fmla="*/ 166973 h 195643"/>
                  <a:gd name="connsiteX7" fmla="*/ 22289 w 195738"/>
                  <a:gd name="connsiteY7" fmla="*/ 129064 h 195643"/>
                  <a:gd name="connsiteX8" fmla="*/ 0 w 195738"/>
                  <a:gd name="connsiteY8" fmla="*/ 97822 h 195643"/>
                  <a:gd name="connsiteX9" fmla="*/ 22289 w 195738"/>
                  <a:gd name="connsiteY9" fmla="*/ 66484 h 195643"/>
                  <a:gd name="connsiteX10" fmla="*/ 28670 w 195738"/>
                  <a:gd name="connsiteY10" fmla="*/ 28670 h 195643"/>
                  <a:gd name="connsiteX11" fmla="*/ 66580 w 195738"/>
                  <a:gd name="connsiteY11" fmla="*/ 22289 h 195643"/>
                  <a:gd name="connsiteX12" fmla="*/ 97917 w 195738"/>
                  <a:gd name="connsiteY12" fmla="*/ 0 h 195643"/>
                  <a:gd name="connsiteX13" fmla="*/ 129159 w 195738"/>
                  <a:gd name="connsiteY13" fmla="*/ 22289 h 195643"/>
                  <a:gd name="connsiteX14" fmla="*/ 167069 w 195738"/>
                  <a:gd name="connsiteY14" fmla="*/ 28670 h 195643"/>
                  <a:gd name="connsiteX15" fmla="*/ 173355 w 195738"/>
                  <a:gd name="connsiteY15" fmla="*/ 66484 h 195643"/>
                  <a:gd name="connsiteX16" fmla="*/ 195739 w 195738"/>
                  <a:gd name="connsiteY16" fmla="*/ 97822 h 19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738" h="195643">
                    <a:moveTo>
                      <a:pt x="195739" y="97822"/>
                    </a:moveTo>
                    <a:cubicBezTo>
                      <a:pt x="195739" y="109919"/>
                      <a:pt x="177737" y="118491"/>
                      <a:pt x="173355" y="129064"/>
                    </a:cubicBezTo>
                    <a:cubicBezTo>
                      <a:pt x="168783" y="140018"/>
                      <a:pt x="175260" y="158687"/>
                      <a:pt x="167069" y="166973"/>
                    </a:cubicBezTo>
                    <a:cubicBezTo>
                      <a:pt x="158782" y="175165"/>
                      <a:pt x="140113" y="168783"/>
                      <a:pt x="129159" y="173260"/>
                    </a:cubicBezTo>
                    <a:cubicBezTo>
                      <a:pt x="118586" y="177641"/>
                      <a:pt x="110014" y="195644"/>
                      <a:pt x="97917" y="195644"/>
                    </a:cubicBezTo>
                    <a:cubicBezTo>
                      <a:pt x="85725" y="195644"/>
                      <a:pt x="77248" y="177641"/>
                      <a:pt x="66580" y="173260"/>
                    </a:cubicBezTo>
                    <a:cubicBezTo>
                      <a:pt x="55626" y="168688"/>
                      <a:pt x="36957" y="175165"/>
                      <a:pt x="28670" y="166973"/>
                    </a:cubicBezTo>
                    <a:cubicBezTo>
                      <a:pt x="20383" y="158687"/>
                      <a:pt x="26860" y="140018"/>
                      <a:pt x="22289" y="129064"/>
                    </a:cubicBezTo>
                    <a:cubicBezTo>
                      <a:pt x="17907" y="118491"/>
                      <a:pt x="0" y="109919"/>
                      <a:pt x="0" y="97822"/>
                    </a:cubicBezTo>
                    <a:cubicBezTo>
                      <a:pt x="0" y="85630"/>
                      <a:pt x="17907" y="77153"/>
                      <a:pt x="22289" y="66484"/>
                    </a:cubicBezTo>
                    <a:cubicBezTo>
                      <a:pt x="26860" y="55531"/>
                      <a:pt x="20383" y="36957"/>
                      <a:pt x="28670" y="28670"/>
                    </a:cubicBezTo>
                    <a:cubicBezTo>
                      <a:pt x="36957" y="20383"/>
                      <a:pt x="55626" y="26860"/>
                      <a:pt x="66580" y="22289"/>
                    </a:cubicBezTo>
                    <a:cubicBezTo>
                      <a:pt x="77152" y="17907"/>
                      <a:pt x="85630" y="0"/>
                      <a:pt x="97917" y="0"/>
                    </a:cubicBezTo>
                    <a:cubicBezTo>
                      <a:pt x="110014" y="0"/>
                      <a:pt x="118586" y="17907"/>
                      <a:pt x="129159" y="22289"/>
                    </a:cubicBezTo>
                    <a:cubicBezTo>
                      <a:pt x="140113" y="26860"/>
                      <a:pt x="158782" y="20383"/>
                      <a:pt x="167069" y="28670"/>
                    </a:cubicBezTo>
                    <a:cubicBezTo>
                      <a:pt x="175260" y="36957"/>
                      <a:pt x="168878" y="55531"/>
                      <a:pt x="173355" y="66484"/>
                    </a:cubicBezTo>
                    <a:cubicBezTo>
                      <a:pt x="177737" y="77057"/>
                      <a:pt x="195739" y="85630"/>
                      <a:pt x="195739" y="9782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84" name="Рисунок 22">
            <a:extLst>
              <a:ext uri="{FF2B5EF4-FFF2-40B4-BE49-F238E27FC236}">
                <a16:creationId xmlns:a16="http://schemas.microsoft.com/office/drawing/2014/main" id="{AB49B79E-3C4C-4163-9E0D-E66ED60C2813}"/>
              </a:ext>
            </a:extLst>
          </p:cNvPr>
          <p:cNvGrpSpPr>
            <a:grpSpLocks noChangeAspect="1"/>
          </p:cNvGrpSpPr>
          <p:nvPr/>
        </p:nvGrpSpPr>
        <p:grpSpPr>
          <a:xfrm>
            <a:off x="737813" y="4921745"/>
            <a:ext cx="877728" cy="790241"/>
            <a:chOff x="5657850" y="3033759"/>
            <a:chExt cx="877728" cy="790241"/>
          </a:xfrm>
          <a:noFill/>
        </p:grpSpPr>
        <p:grpSp>
          <p:nvGrpSpPr>
            <p:cNvPr id="85" name="Рисунок 22">
              <a:extLst>
                <a:ext uri="{FF2B5EF4-FFF2-40B4-BE49-F238E27FC236}">
                  <a16:creationId xmlns:a16="http://schemas.microsoft.com/office/drawing/2014/main" id="{0704D813-FE17-44CE-9B71-14486663AA28}"/>
                </a:ext>
              </a:extLst>
            </p:cNvPr>
            <p:cNvGrpSpPr/>
            <p:nvPr/>
          </p:nvGrpSpPr>
          <p:grpSpPr>
            <a:xfrm>
              <a:off x="5747765" y="3033759"/>
              <a:ext cx="787812" cy="767286"/>
              <a:chOff x="5747765" y="3033759"/>
              <a:chExt cx="787812" cy="767286"/>
            </a:xfrm>
            <a:noFill/>
          </p:grpSpPr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8C814592-FC9C-461D-B534-CFB133961C05}"/>
                  </a:ext>
                </a:extLst>
              </p:cNvPr>
              <p:cNvSpPr/>
              <p:nvPr/>
            </p:nvSpPr>
            <p:spPr>
              <a:xfrm>
                <a:off x="5909024" y="3033759"/>
                <a:ext cx="50577" cy="107346"/>
              </a:xfrm>
              <a:custGeom>
                <a:avLst/>
                <a:gdLst>
                  <a:gd name="connsiteX0" fmla="*/ 50578 w 50577"/>
                  <a:gd name="connsiteY0" fmla="*/ 82058 h 107346"/>
                  <a:gd name="connsiteX1" fmla="*/ 0 w 50577"/>
                  <a:gd name="connsiteY1" fmla="*/ 82058 h 107346"/>
                  <a:gd name="connsiteX2" fmla="*/ 0 w 50577"/>
                  <a:gd name="connsiteY2" fmla="*/ 25289 h 107346"/>
                  <a:gd name="connsiteX3" fmla="*/ 50578 w 50577"/>
                  <a:gd name="connsiteY3" fmla="*/ 25289 h 107346"/>
                  <a:gd name="connsiteX4" fmla="*/ 50578 w 50577"/>
                  <a:gd name="connsiteY4" fmla="*/ 82058 h 10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77" h="107346">
                    <a:moveTo>
                      <a:pt x="50578" y="82058"/>
                    </a:moveTo>
                    <a:cubicBezTo>
                      <a:pt x="50578" y="115776"/>
                      <a:pt x="0" y="115776"/>
                      <a:pt x="0" y="82058"/>
                    </a:cubicBezTo>
                    <a:cubicBezTo>
                      <a:pt x="0" y="63103"/>
                      <a:pt x="0" y="44244"/>
                      <a:pt x="0" y="25289"/>
                    </a:cubicBezTo>
                    <a:cubicBezTo>
                      <a:pt x="0" y="-8430"/>
                      <a:pt x="50578" y="-8430"/>
                      <a:pt x="50578" y="25289"/>
                    </a:cubicBezTo>
                    <a:cubicBezTo>
                      <a:pt x="50578" y="44148"/>
                      <a:pt x="50578" y="63103"/>
                      <a:pt x="50578" y="82058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D0097BB7-E3AB-42A2-8784-66254B5D9646}"/>
                  </a:ext>
                </a:extLst>
              </p:cNvPr>
              <p:cNvSpPr/>
              <p:nvPr/>
            </p:nvSpPr>
            <p:spPr>
              <a:xfrm>
                <a:off x="6312408" y="3034188"/>
                <a:ext cx="50768" cy="107561"/>
              </a:xfrm>
              <a:custGeom>
                <a:avLst/>
                <a:gdLst>
                  <a:gd name="connsiteX0" fmla="*/ 50768 w 50768"/>
                  <a:gd name="connsiteY0" fmla="*/ 82201 h 107561"/>
                  <a:gd name="connsiteX1" fmla="*/ 0 w 50768"/>
                  <a:gd name="connsiteY1" fmla="*/ 82201 h 107561"/>
                  <a:gd name="connsiteX2" fmla="*/ 0 w 50768"/>
                  <a:gd name="connsiteY2" fmla="*/ 25432 h 107561"/>
                  <a:gd name="connsiteX3" fmla="*/ 50768 w 50768"/>
                  <a:gd name="connsiteY3" fmla="*/ 25432 h 107561"/>
                  <a:gd name="connsiteX4" fmla="*/ 50768 w 50768"/>
                  <a:gd name="connsiteY4" fmla="*/ 82201 h 10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68" h="107561">
                    <a:moveTo>
                      <a:pt x="50768" y="82201"/>
                    </a:moveTo>
                    <a:cubicBezTo>
                      <a:pt x="50768" y="116014"/>
                      <a:pt x="0" y="116014"/>
                      <a:pt x="0" y="82201"/>
                    </a:cubicBezTo>
                    <a:cubicBezTo>
                      <a:pt x="0" y="63246"/>
                      <a:pt x="0" y="44291"/>
                      <a:pt x="0" y="25432"/>
                    </a:cubicBezTo>
                    <a:cubicBezTo>
                      <a:pt x="0" y="-8477"/>
                      <a:pt x="50768" y="-8477"/>
                      <a:pt x="50768" y="25432"/>
                    </a:cubicBezTo>
                    <a:cubicBezTo>
                      <a:pt x="50768" y="44291"/>
                      <a:pt x="50768" y="63341"/>
                      <a:pt x="50768" y="8220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92E045C3-DE0D-48E1-ACA0-74C6E6792D08}"/>
                  </a:ext>
                </a:extLst>
              </p:cNvPr>
              <p:cNvSpPr/>
              <p:nvPr/>
            </p:nvSpPr>
            <p:spPr>
              <a:xfrm>
                <a:off x="5753290" y="3283267"/>
                <a:ext cx="767619" cy="9525"/>
              </a:xfrm>
              <a:custGeom>
                <a:avLst/>
                <a:gdLst>
                  <a:gd name="connsiteX0" fmla="*/ 0 w 767619"/>
                  <a:gd name="connsiteY0" fmla="*/ 0 h 9525"/>
                  <a:gd name="connsiteX1" fmla="*/ 767620 w 76761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7619" h="9525">
                    <a:moveTo>
                      <a:pt x="0" y="0"/>
                    </a:moveTo>
                    <a:lnTo>
                      <a:pt x="767620" y="0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B1932A9A-5A08-4263-A8AD-ECEEE0AAAD7B}"/>
                  </a:ext>
                </a:extLst>
              </p:cNvPr>
              <p:cNvSpPr/>
              <p:nvPr/>
            </p:nvSpPr>
            <p:spPr>
              <a:xfrm>
                <a:off x="5931503" y="3629405"/>
                <a:ext cx="604075" cy="171640"/>
              </a:xfrm>
              <a:custGeom>
                <a:avLst/>
                <a:gdLst>
                  <a:gd name="connsiteX0" fmla="*/ 0 w 604075"/>
                  <a:gd name="connsiteY0" fmla="*/ 171640 h 171640"/>
                  <a:gd name="connsiteX1" fmla="*/ 604076 w 604075"/>
                  <a:gd name="connsiteY1" fmla="*/ 171640 h 171640"/>
                  <a:gd name="connsiteX2" fmla="*/ 604076 w 604075"/>
                  <a:gd name="connsiteY2" fmla="*/ 0 h 17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075" h="171640">
                    <a:moveTo>
                      <a:pt x="0" y="171640"/>
                    </a:moveTo>
                    <a:lnTo>
                      <a:pt x="604076" y="171640"/>
                    </a:lnTo>
                    <a:lnTo>
                      <a:pt x="604076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93" name="Рисунок 22">
                <a:extLst>
                  <a:ext uri="{FF2B5EF4-FFF2-40B4-BE49-F238E27FC236}">
                    <a16:creationId xmlns:a16="http://schemas.microsoft.com/office/drawing/2014/main" id="{60836E42-035F-43AD-954E-EE8CC0C6E2B4}"/>
                  </a:ext>
                </a:extLst>
              </p:cNvPr>
              <p:cNvGrpSpPr/>
              <p:nvPr/>
            </p:nvGrpSpPr>
            <p:grpSpPr>
              <a:xfrm>
                <a:off x="5947124" y="3351275"/>
                <a:ext cx="463676" cy="310800"/>
                <a:chOff x="5947124" y="3351275"/>
                <a:chExt cx="463676" cy="310800"/>
              </a:xfrm>
              <a:noFill/>
            </p:grpSpPr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id="{D654D16B-7B20-4F3D-B652-7341D7E6EA4C}"/>
                    </a:ext>
                  </a:extLst>
                </p:cNvPr>
                <p:cNvSpPr/>
                <p:nvPr/>
              </p:nvSpPr>
              <p:spPr>
                <a:xfrm>
                  <a:off x="6074854" y="3351275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id="{675AC4E1-88C1-4295-A02D-4F8BA9DE3740}"/>
                    </a:ext>
                  </a:extLst>
                </p:cNvPr>
                <p:cNvSpPr/>
                <p:nvPr/>
              </p:nvSpPr>
              <p:spPr>
                <a:xfrm>
                  <a:off x="6206680" y="3351275"/>
                  <a:ext cx="72294" cy="72104"/>
                </a:xfrm>
                <a:custGeom>
                  <a:avLst/>
                  <a:gdLst>
                    <a:gd name="connsiteX0" fmla="*/ 0 w 72294"/>
                    <a:gd name="connsiteY0" fmla="*/ 0 h 72104"/>
                    <a:gd name="connsiteX1" fmla="*/ 72295 w 72294"/>
                    <a:gd name="connsiteY1" fmla="*/ 0 h 72104"/>
                    <a:gd name="connsiteX2" fmla="*/ 72295 w 72294"/>
                    <a:gd name="connsiteY2" fmla="*/ 72104 h 72104"/>
                    <a:gd name="connsiteX3" fmla="*/ 0 w 7229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294" h="72104">
                      <a:moveTo>
                        <a:pt x="0" y="0"/>
                      </a:moveTo>
                      <a:lnTo>
                        <a:pt x="72295" y="0"/>
                      </a:lnTo>
                      <a:lnTo>
                        <a:pt x="72295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id="{321C3BC7-B0B3-42A1-B4B5-DF591AE83543}"/>
                    </a:ext>
                  </a:extLst>
                </p:cNvPr>
                <p:cNvSpPr/>
                <p:nvPr/>
              </p:nvSpPr>
              <p:spPr>
                <a:xfrm>
                  <a:off x="6338601" y="3351275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id="{DB680F37-0FC6-4A5F-95A8-01CB2DB3F62B}"/>
                    </a:ext>
                  </a:extLst>
                </p:cNvPr>
                <p:cNvSpPr/>
                <p:nvPr/>
              </p:nvSpPr>
              <p:spPr>
                <a:xfrm>
                  <a:off x="6084570" y="3589972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" name="Полилиния: фигура 99">
                  <a:extLst>
                    <a:ext uri="{FF2B5EF4-FFF2-40B4-BE49-F238E27FC236}">
                      <a16:creationId xmlns:a16="http://schemas.microsoft.com/office/drawing/2014/main" id="{9CF11EDF-88F7-44F6-92E1-6584733E133A}"/>
                    </a:ext>
                  </a:extLst>
                </p:cNvPr>
                <p:cNvSpPr/>
                <p:nvPr/>
              </p:nvSpPr>
              <p:spPr>
                <a:xfrm>
                  <a:off x="6216396" y="3589972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" name="Полилиния: фигура 100">
                  <a:extLst>
                    <a:ext uri="{FF2B5EF4-FFF2-40B4-BE49-F238E27FC236}">
                      <a16:creationId xmlns:a16="http://schemas.microsoft.com/office/drawing/2014/main" id="{67D3AB8D-901D-4C86-94A1-E631E5D7647D}"/>
                    </a:ext>
                  </a:extLst>
                </p:cNvPr>
                <p:cNvSpPr/>
                <p:nvPr/>
              </p:nvSpPr>
              <p:spPr>
                <a:xfrm>
                  <a:off x="5947124" y="3476148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" name="Полилиния: фигура 101">
                  <a:extLst>
                    <a:ext uri="{FF2B5EF4-FFF2-40B4-BE49-F238E27FC236}">
                      <a16:creationId xmlns:a16="http://schemas.microsoft.com/office/drawing/2014/main" id="{EDDE2897-B908-4BBA-8D4D-66C27386AE25}"/>
                    </a:ext>
                  </a:extLst>
                </p:cNvPr>
                <p:cNvSpPr/>
                <p:nvPr/>
              </p:nvSpPr>
              <p:spPr>
                <a:xfrm>
                  <a:off x="6077616" y="3476148"/>
                  <a:ext cx="72104" cy="72104"/>
                </a:xfrm>
                <a:custGeom>
                  <a:avLst/>
                  <a:gdLst>
                    <a:gd name="connsiteX0" fmla="*/ 0 w 72104"/>
                    <a:gd name="connsiteY0" fmla="*/ 0 h 72104"/>
                    <a:gd name="connsiteX1" fmla="*/ 72104 w 72104"/>
                    <a:gd name="connsiteY1" fmla="*/ 0 h 72104"/>
                    <a:gd name="connsiteX2" fmla="*/ 72104 w 72104"/>
                    <a:gd name="connsiteY2" fmla="*/ 72104 h 72104"/>
                    <a:gd name="connsiteX3" fmla="*/ 0 w 72104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04" h="72104">
                      <a:moveTo>
                        <a:pt x="0" y="0"/>
                      </a:moveTo>
                      <a:lnTo>
                        <a:pt x="72104" y="0"/>
                      </a:lnTo>
                      <a:lnTo>
                        <a:pt x="72104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" name="Полилиния: фигура 102">
                  <a:extLst>
                    <a:ext uri="{FF2B5EF4-FFF2-40B4-BE49-F238E27FC236}">
                      <a16:creationId xmlns:a16="http://schemas.microsoft.com/office/drawing/2014/main" id="{5B13312B-5283-4B13-A449-AEB11D036642}"/>
                    </a:ext>
                  </a:extLst>
                </p:cNvPr>
                <p:cNvSpPr/>
                <p:nvPr/>
              </p:nvSpPr>
              <p:spPr>
                <a:xfrm>
                  <a:off x="6208109" y="3476148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199 w 72199"/>
                    <a:gd name="connsiteY1" fmla="*/ 0 h 72104"/>
                    <a:gd name="connsiteX2" fmla="*/ 72199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199" y="0"/>
                      </a:lnTo>
                      <a:lnTo>
                        <a:pt x="72199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id="{62C91546-3DC1-43B8-B1BE-C292E6247DE4}"/>
                    </a:ext>
                  </a:extLst>
                </p:cNvPr>
                <p:cNvSpPr/>
                <p:nvPr/>
              </p:nvSpPr>
              <p:spPr>
                <a:xfrm>
                  <a:off x="6338601" y="3476148"/>
                  <a:ext cx="72199" cy="72104"/>
                </a:xfrm>
                <a:custGeom>
                  <a:avLst/>
                  <a:gdLst>
                    <a:gd name="connsiteX0" fmla="*/ 0 w 72199"/>
                    <a:gd name="connsiteY0" fmla="*/ 0 h 72104"/>
                    <a:gd name="connsiteX1" fmla="*/ 72200 w 72199"/>
                    <a:gd name="connsiteY1" fmla="*/ 0 h 72104"/>
                    <a:gd name="connsiteX2" fmla="*/ 72200 w 72199"/>
                    <a:gd name="connsiteY2" fmla="*/ 72104 h 72104"/>
                    <a:gd name="connsiteX3" fmla="*/ 0 w 72199"/>
                    <a:gd name="connsiteY3" fmla="*/ 72104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99" h="72104">
                      <a:moveTo>
                        <a:pt x="0" y="0"/>
                      </a:moveTo>
                      <a:lnTo>
                        <a:pt x="72200" y="0"/>
                      </a:lnTo>
                      <a:lnTo>
                        <a:pt x="72200" y="72104"/>
                      </a:lnTo>
                      <a:lnTo>
                        <a:pt x="0" y="72104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82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4FC0C835-3B73-4630-8F93-23CE3ACFF6FB}"/>
                  </a:ext>
                </a:extLst>
              </p:cNvPr>
              <p:cNvSpPr/>
              <p:nvPr/>
            </p:nvSpPr>
            <p:spPr>
              <a:xfrm>
                <a:off x="5747765" y="3101244"/>
                <a:ext cx="777144" cy="657129"/>
              </a:xfrm>
              <a:custGeom>
                <a:avLst/>
                <a:gdLst>
                  <a:gd name="connsiteX0" fmla="*/ 225647 w 777144"/>
                  <a:gd name="connsiteY0" fmla="*/ 657130 h 657129"/>
                  <a:gd name="connsiteX1" fmla="*/ 615791 w 777144"/>
                  <a:gd name="connsiteY1" fmla="*/ 657130 h 657129"/>
                  <a:gd name="connsiteX2" fmla="*/ 615791 w 777144"/>
                  <a:gd name="connsiteY2" fmla="*/ 522256 h 657129"/>
                  <a:gd name="connsiteX3" fmla="*/ 638461 w 777144"/>
                  <a:gd name="connsiteY3" fmla="*/ 499586 h 657129"/>
                  <a:gd name="connsiteX4" fmla="*/ 777145 w 777144"/>
                  <a:gd name="connsiteY4" fmla="*/ 499586 h 657129"/>
                  <a:gd name="connsiteX5" fmla="*/ 777145 w 777144"/>
                  <a:gd name="connsiteY5" fmla="*/ 56483 h 657129"/>
                  <a:gd name="connsiteX6" fmla="*/ 720757 w 777144"/>
                  <a:gd name="connsiteY6" fmla="*/ 95 h 657129"/>
                  <a:gd name="connsiteX7" fmla="*/ 650748 w 777144"/>
                  <a:gd name="connsiteY7" fmla="*/ 95 h 657129"/>
                  <a:gd name="connsiteX8" fmla="*/ 642271 w 777144"/>
                  <a:gd name="connsiteY8" fmla="*/ 8287 h 657129"/>
                  <a:gd name="connsiteX9" fmla="*/ 642271 w 777144"/>
                  <a:gd name="connsiteY9" fmla="*/ 43910 h 657129"/>
                  <a:gd name="connsiteX10" fmla="*/ 539115 w 777144"/>
                  <a:gd name="connsiteY10" fmla="*/ 43910 h 657129"/>
                  <a:gd name="connsiteX11" fmla="*/ 539115 w 777144"/>
                  <a:gd name="connsiteY11" fmla="*/ 8191 h 657129"/>
                  <a:gd name="connsiteX12" fmla="*/ 530924 w 777144"/>
                  <a:gd name="connsiteY12" fmla="*/ 0 h 657129"/>
                  <a:gd name="connsiteX13" fmla="*/ 246031 w 777144"/>
                  <a:gd name="connsiteY13" fmla="*/ 0 h 657129"/>
                  <a:gd name="connsiteX14" fmla="*/ 237839 w 777144"/>
                  <a:gd name="connsiteY14" fmla="*/ 8191 h 657129"/>
                  <a:gd name="connsiteX15" fmla="*/ 237839 w 777144"/>
                  <a:gd name="connsiteY15" fmla="*/ 43815 h 657129"/>
                  <a:gd name="connsiteX16" fmla="*/ 134779 w 777144"/>
                  <a:gd name="connsiteY16" fmla="*/ 43815 h 657129"/>
                  <a:gd name="connsiteX17" fmla="*/ 134779 w 777144"/>
                  <a:gd name="connsiteY17" fmla="*/ 8191 h 657129"/>
                  <a:gd name="connsiteX18" fmla="*/ 126302 w 777144"/>
                  <a:gd name="connsiteY18" fmla="*/ 0 h 657129"/>
                  <a:gd name="connsiteX19" fmla="*/ 56388 w 777144"/>
                  <a:gd name="connsiteY19" fmla="*/ 0 h 657129"/>
                  <a:gd name="connsiteX20" fmla="*/ 0 w 777144"/>
                  <a:gd name="connsiteY20" fmla="*/ 56388 h 657129"/>
                  <a:gd name="connsiteX21" fmla="*/ 0 w 777144"/>
                  <a:gd name="connsiteY21" fmla="*/ 392906 h 65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7144" h="657129">
                    <a:moveTo>
                      <a:pt x="225647" y="657130"/>
                    </a:moveTo>
                    <a:lnTo>
                      <a:pt x="615791" y="657130"/>
                    </a:lnTo>
                    <a:lnTo>
                      <a:pt x="615791" y="522256"/>
                    </a:lnTo>
                    <a:cubicBezTo>
                      <a:pt x="615791" y="509969"/>
                      <a:pt x="625793" y="499586"/>
                      <a:pt x="638461" y="499586"/>
                    </a:cubicBezTo>
                    <a:lnTo>
                      <a:pt x="777145" y="499586"/>
                    </a:lnTo>
                    <a:lnTo>
                      <a:pt x="777145" y="56483"/>
                    </a:lnTo>
                    <a:cubicBezTo>
                      <a:pt x="777145" y="25241"/>
                      <a:pt x="751904" y="95"/>
                      <a:pt x="720757" y="95"/>
                    </a:cubicBezTo>
                    <a:lnTo>
                      <a:pt x="650748" y="95"/>
                    </a:lnTo>
                    <a:cubicBezTo>
                      <a:pt x="646081" y="95"/>
                      <a:pt x="642271" y="3524"/>
                      <a:pt x="642271" y="8287"/>
                    </a:cubicBezTo>
                    <a:lnTo>
                      <a:pt x="642271" y="43910"/>
                    </a:lnTo>
                    <a:cubicBezTo>
                      <a:pt x="642271" y="112871"/>
                      <a:pt x="539115" y="112871"/>
                      <a:pt x="539115" y="43910"/>
                    </a:cubicBezTo>
                    <a:lnTo>
                      <a:pt x="539115" y="8191"/>
                    </a:lnTo>
                    <a:cubicBezTo>
                      <a:pt x="539115" y="3429"/>
                      <a:pt x="535400" y="0"/>
                      <a:pt x="530924" y="0"/>
                    </a:cubicBezTo>
                    <a:lnTo>
                      <a:pt x="246031" y="0"/>
                    </a:lnTo>
                    <a:cubicBezTo>
                      <a:pt x="241649" y="0"/>
                      <a:pt x="237839" y="3429"/>
                      <a:pt x="237839" y="8191"/>
                    </a:cubicBezTo>
                    <a:lnTo>
                      <a:pt x="237839" y="43815"/>
                    </a:lnTo>
                    <a:cubicBezTo>
                      <a:pt x="237839" y="112776"/>
                      <a:pt x="134779" y="112776"/>
                      <a:pt x="134779" y="43815"/>
                    </a:cubicBezTo>
                    <a:lnTo>
                      <a:pt x="134779" y="8191"/>
                    </a:lnTo>
                    <a:cubicBezTo>
                      <a:pt x="134779" y="3429"/>
                      <a:pt x="130969" y="0"/>
                      <a:pt x="126302" y="0"/>
                    </a:cubicBezTo>
                    <a:lnTo>
                      <a:pt x="56388" y="0"/>
                    </a:lnTo>
                    <a:cubicBezTo>
                      <a:pt x="25146" y="0"/>
                      <a:pt x="0" y="25146"/>
                      <a:pt x="0" y="56388"/>
                    </a:cubicBezTo>
                    <a:lnTo>
                      <a:pt x="0" y="392906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18B900E6-0518-44CF-8E53-FDB582D74CA8}"/>
                  </a:ext>
                </a:extLst>
              </p:cNvPr>
              <p:cNvSpPr/>
              <p:nvPr/>
            </p:nvSpPr>
            <p:spPr>
              <a:xfrm>
                <a:off x="6363462" y="3600925"/>
                <a:ext cx="161544" cy="157448"/>
              </a:xfrm>
              <a:custGeom>
                <a:avLst/>
                <a:gdLst>
                  <a:gd name="connsiteX0" fmla="*/ 0 w 161544"/>
                  <a:gd name="connsiteY0" fmla="*/ 157448 h 157448"/>
                  <a:gd name="connsiteX1" fmla="*/ 161544 w 161544"/>
                  <a:gd name="connsiteY1" fmla="*/ 0 h 15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544" h="157448">
                    <a:moveTo>
                      <a:pt x="0" y="157448"/>
                    </a:moveTo>
                    <a:lnTo>
                      <a:pt x="161544" y="0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6" name="Рисунок 22">
              <a:extLst>
                <a:ext uri="{FF2B5EF4-FFF2-40B4-BE49-F238E27FC236}">
                  <a16:creationId xmlns:a16="http://schemas.microsoft.com/office/drawing/2014/main" id="{59981BDF-AA06-4D47-9DC5-1E2A5F156EA7}"/>
                </a:ext>
              </a:extLst>
            </p:cNvPr>
            <p:cNvGrpSpPr/>
            <p:nvPr/>
          </p:nvGrpSpPr>
          <p:grpSpPr>
            <a:xfrm>
              <a:off x="5657850" y="3510533"/>
              <a:ext cx="313467" cy="313467"/>
              <a:chOff x="5657850" y="3510533"/>
              <a:chExt cx="313467" cy="313467"/>
            </a:xfrm>
            <a:noFill/>
          </p:grpSpPr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9687B32-9D90-4B5B-A57A-FC5EE6B48F2F}"/>
                  </a:ext>
                </a:extLst>
              </p:cNvPr>
              <p:cNvSpPr/>
              <p:nvPr/>
            </p:nvSpPr>
            <p:spPr>
              <a:xfrm>
                <a:off x="5657850" y="3510533"/>
                <a:ext cx="313467" cy="313467"/>
              </a:xfrm>
              <a:custGeom>
                <a:avLst/>
                <a:gdLst>
                  <a:gd name="connsiteX0" fmla="*/ 313468 w 313467"/>
                  <a:gd name="connsiteY0" fmla="*/ 156781 h 313467"/>
                  <a:gd name="connsiteX1" fmla="*/ 156686 w 313467"/>
                  <a:gd name="connsiteY1" fmla="*/ 313468 h 313467"/>
                  <a:gd name="connsiteX2" fmla="*/ 0 w 313467"/>
                  <a:gd name="connsiteY2" fmla="*/ 156781 h 313467"/>
                  <a:gd name="connsiteX3" fmla="*/ 156781 w 313467"/>
                  <a:gd name="connsiteY3" fmla="*/ 0 h 313467"/>
                  <a:gd name="connsiteX4" fmla="*/ 313468 w 313467"/>
                  <a:gd name="connsiteY4" fmla="*/ 156781 h 31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67" h="313467">
                    <a:moveTo>
                      <a:pt x="313468" y="156781"/>
                    </a:moveTo>
                    <a:cubicBezTo>
                      <a:pt x="313468" y="243364"/>
                      <a:pt x="243269" y="313468"/>
                      <a:pt x="156686" y="313468"/>
                    </a:cubicBezTo>
                    <a:cubicBezTo>
                      <a:pt x="70104" y="313468"/>
                      <a:pt x="0" y="243364"/>
                      <a:pt x="0" y="156781"/>
                    </a:cubicBezTo>
                    <a:cubicBezTo>
                      <a:pt x="0" y="70294"/>
                      <a:pt x="70104" y="0"/>
                      <a:pt x="156781" y="0"/>
                    </a:cubicBezTo>
                    <a:cubicBezTo>
                      <a:pt x="243269" y="0"/>
                      <a:pt x="313468" y="70199"/>
                      <a:pt x="313468" y="156781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9C62B513-46DF-441C-A5BF-F9A50CD35262}"/>
                  </a:ext>
                </a:extLst>
              </p:cNvPr>
              <p:cNvSpPr/>
              <p:nvPr/>
            </p:nvSpPr>
            <p:spPr>
              <a:xfrm>
                <a:off x="5724334" y="3604545"/>
                <a:ext cx="180498" cy="123825"/>
              </a:xfrm>
              <a:custGeom>
                <a:avLst/>
                <a:gdLst>
                  <a:gd name="connsiteX0" fmla="*/ 0 w 180498"/>
                  <a:gd name="connsiteY0" fmla="*/ 62294 h 123825"/>
                  <a:gd name="connsiteX1" fmla="*/ 62579 w 180498"/>
                  <a:gd name="connsiteY1" fmla="*/ 123825 h 123825"/>
                  <a:gd name="connsiteX2" fmla="*/ 180499 w 180498"/>
                  <a:gd name="connsiteY2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498" h="123825">
                    <a:moveTo>
                      <a:pt x="0" y="62294"/>
                    </a:moveTo>
                    <a:lnTo>
                      <a:pt x="62579" y="123825"/>
                    </a:lnTo>
                    <a:lnTo>
                      <a:pt x="180499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5" name="Рисунок 530">
            <a:extLst>
              <a:ext uri="{FF2B5EF4-FFF2-40B4-BE49-F238E27FC236}">
                <a16:creationId xmlns:a16="http://schemas.microsoft.com/office/drawing/2014/main" id="{B8D8F195-B56F-4623-B91D-01D51C1CFA4A}"/>
              </a:ext>
            </a:extLst>
          </p:cNvPr>
          <p:cNvGrpSpPr>
            <a:grpSpLocks noChangeAspect="1"/>
          </p:cNvGrpSpPr>
          <p:nvPr/>
        </p:nvGrpSpPr>
        <p:grpSpPr>
          <a:xfrm>
            <a:off x="3186324" y="4912815"/>
            <a:ext cx="877919" cy="808100"/>
            <a:chOff x="5657850" y="3024187"/>
            <a:chExt cx="877919" cy="808100"/>
          </a:xfrm>
          <a:noFill/>
        </p:grpSpPr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1B9FC560-CF4B-4F75-81E6-2722D5B0558D}"/>
                </a:ext>
              </a:extLst>
            </p:cNvPr>
            <p:cNvSpPr/>
            <p:nvPr/>
          </p:nvSpPr>
          <p:spPr>
            <a:xfrm>
              <a:off x="5657850" y="3204685"/>
              <a:ext cx="171735" cy="585918"/>
            </a:xfrm>
            <a:custGeom>
              <a:avLst/>
              <a:gdLst>
                <a:gd name="connsiteX0" fmla="*/ 156591 w 171735"/>
                <a:gd name="connsiteY0" fmla="*/ 560642 h 585918"/>
                <a:gd name="connsiteX1" fmla="*/ 154115 w 171735"/>
                <a:gd name="connsiteY1" fmla="*/ 563118 h 585918"/>
                <a:gd name="connsiteX2" fmla="*/ 0 w 171735"/>
                <a:gd name="connsiteY2" fmla="*/ 494633 h 585918"/>
                <a:gd name="connsiteX3" fmla="*/ 0 w 171735"/>
                <a:gd name="connsiteY3" fmla="*/ 64579 h 585918"/>
                <a:gd name="connsiteX4" fmla="*/ 64961 w 171735"/>
                <a:gd name="connsiteY4" fmla="*/ 0 h 585918"/>
                <a:gd name="connsiteX5" fmla="*/ 171736 w 171735"/>
                <a:gd name="connsiteY5" fmla="*/ 0 h 58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735" h="585918">
                  <a:moveTo>
                    <a:pt x="156591" y="560642"/>
                  </a:moveTo>
                  <a:cubicBezTo>
                    <a:pt x="155924" y="561689"/>
                    <a:pt x="154781" y="562832"/>
                    <a:pt x="154115" y="563118"/>
                  </a:cubicBezTo>
                  <a:cubicBezTo>
                    <a:pt x="102489" y="608743"/>
                    <a:pt x="0" y="585883"/>
                    <a:pt x="0" y="494633"/>
                  </a:cubicBezTo>
                  <a:lnTo>
                    <a:pt x="0" y="64579"/>
                  </a:lnTo>
                  <a:cubicBezTo>
                    <a:pt x="0" y="28670"/>
                    <a:pt x="29147" y="0"/>
                    <a:pt x="64961" y="0"/>
                  </a:cubicBezTo>
                  <a:lnTo>
                    <a:pt x="171736" y="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5DC802D5-247C-401C-8625-76C95D8AF640}"/>
                </a:ext>
              </a:extLst>
            </p:cNvPr>
            <p:cNvSpPr/>
            <p:nvPr/>
          </p:nvSpPr>
          <p:spPr>
            <a:xfrm>
              <a:off x="5775197" y="3024187"/>
              <a:ext cx="645890" cy="763524"/>
            </a:xfrm>
            <a:custGeom>
              <a:avLst/>
              <a:gdLst>
                <a:gd name="connsiteX0" fmla="*/ 645890 w 645890"/>
                <a:gd name="connsiteY0" fmla="*/ 360236 h 763524"/>
                <a:gd name="connsiteX1" fmla="*/ 645890 w 645890"/>
                <a:gd name="connsiteY1" fmla="*/ 52959 h 763524"/>
                <a:gd name="connsiteX2" fmla="*/ 592931 w 645890"/>
                <a:gd name="connsiteY2" fmla="*/ 0 h 763524"/>
                <a:gd name="connsiteX3" fmla="*/ 107347 w 645890"/>
                <a:gd name="connsiteY3" fmla="*/ 0 h 763524"/>
                <a:gd name="connsiteX4" fmla="*/ 54388 w 645890"/>
                <a:gd name="connsiteY4" fmla="*/ 52959 h 763524"/>
                <a:gd name="connsiteX5" fmla="*/ 54388 w 645890"/>
                <a:gd name="connsiteY5" fmla="*/ 180404 h 763524"/>
                <a:gd name="connsiteX6" fmla="*/ 54388 w 645890"/>
                <a:gd name="connsiteY6" fmla="*/ 696087 h 763524"/>
                <a:gd name="connsiteX7" fmla="*/ 39338 w 645890"/>
                <a:gd name="connsiteY7" fmla="*/ 741045 h 763524"/>
                <a:gd name="connsiteX8" fmla="*/ 36862 w 645890"/>
                <a:gd name="connsiteY8" fmla="*/ 743522 h 763524"/>
                <a:gd name="connsiteX9" fmla="*/ 0 w 645890"/>
                <a:gd name="connsiteY9" fmla="*/ 763524 h 763524"/>
                <a:gd name="connsiteX10" fmla="*/ 373571 w 645890"/>
                <a:gd name="connsiteY10" fmla="*/ 763524 h 76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890" h="763524">
                  <a:moveTo>
                    <a:pt x="645890" y="360236"/>
                  </a:moveTo>
                  <a:lnTo>
                    <a:pt x="645890" y="52959"/>
                  </a:lnTo>
                  <a:cubicBezTo>
                    <a:pt x="645890" y="23813"/>
                    <a:pt x="621983" y="0"/>
                    <a:pt x="592931" y="0"/>
                  </a:cubicBezTo>
                  <a:lnTo>
                    <a:pt x="107347" y="0"/>
                  </a:lnTo>
                  <a:cubicBezTo>
                    <a:pt x="78200" y="0"/>
                    <a:pt x="54388" y="23908"/>
                    <a:pt x="54388" y="52959"/>
                  </a:cubicBezTo>
                  <a:lnTo>
                    <a:pt x="54388" y="180404"/>
                  </a:lnTo>
                  <a:lnTo>
                    <a:pt x="54388" y="696087"/>
                  </a:lnTo>
                  <a:cubicBezTo>
                    <a:pt x="54388" y="715042"/>
                    <a:pt x="48387" y="730187"/>
                    <a:pt x="39338" y="741045"/>
                  </a:cubicBezTo>
                  <a:cubicBezTo>
                    <a:pt x="38671" y="742093"/>
                    <a:pt x="37529" y="743236"/>
                    <a:pt x="36862" y="743522"/>
                  </a:cubicBezTo>
                  <a:cubicBezTo>
                    <a:pt x="27051" y="754475"/>
                    <a:pt x="14002" y="760762"/>
                    <a:pt x="0" y="763524"/>
                  </a:cubicBezTo>
                  <a:lnTo>
                    <a:pt x="373571" y="763524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0BDA25ED-ABD5-4D74-BF80-40F448F519BA}"/>
                </a:ext>
              </a:extLst>
            </p:cNvPr>
            <p:cNvSpPr/>
            <p:nvPr/>
          </p:nvSpPr>
          <p:spPr>
            <a:xfrm>
              <a:off x="5927502" y="3228212"/>
              <a:ext cx="379952" cy="9525"/>
            </a:xfrm>
            <a:custGeom>
              <a:avLst/>
              <a:gdLst>
                <a:gd name="connsiteX0" fmla="*/ 0 w 379952"/>
                <a:gd name="connsiteY0" fmla="*/ 0 h 9525"/>
                <a:gd name="connsiteX1" fmla="*/ 379952 w 3799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952" h="9525">
                  <a:moveTo>
                    <a:pt x="0" y="0"/>
                  </a:moveTo>
                  <a:lnTo>
                    <a:pt x="379952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4127A850-65DD-4612-A04D-8274945C6D17}"/>
                </a:ext>
              </a:extLst>
            </p:cNvPr>
            <p:cNvSpPr/>
            <p:nvPr/>
          </p:nvSpPr>
          <p:spPr>
            <a:xfrm>
              <a:off x="5927502" y="3353942"/>
              <a:ext cx="379952" cy="9525"/>
            </a:xfrm>
            <a:custGeom>
              <a:avLst/>
              <a:gdLst>
                <a:gd name="connsiteX0" fmla="*/ 0 w 379952"/>
                <a:gd name="connsiteY0" fmla="*/ 0 h 9525"/>
                <a:gd name="connsiteX1" fmla="*/ 379952 w 3799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952" h="9525">
                  <a:moveTo>
                    <a:pt x="0" y="0"/>
                  </a:moveTo>
                  <a:lnTo>
                    <a:pt x="379952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2ED81E4E-6C21-462C-94A1-910FEC9DF42A}"/>
                </a:ext>
              </a:extLst>
            </p:cNvPr>
            <p:cNvSpPr/>
            <p:nvPr/>
          </p:nvSpPr>
          <p:spPr>
            <a:xfrm>
              <a:off x="5927502" y="3479577"/>
              <a:ext cx="196310" cy="9525"/>
            </a:xfrm>
            <a:custGeom>
              <a:avLst/>
              <a:gdLst>
                <a:gd name="connsiteX0" fmla="*/ 196310 w 196310"/>
                <a:gd name="connsiteY0" fmla="*/ 0 h 9525"/>
                <a:gd name="connsiteX1" fmla="*/ 0 w 19631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310" h="9525">
                  <a:moveTo>
                    <a:pt x="19631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78AB55E7-31BA-4300-9D1D-65A418A60D9E}"/>
                </a:ext>
              </a:extLst>
            </p:cNvPr>
            <p:cNvSpPr/>
            <p:nvPr/>
          </p:nvSpPr>
          <p:spPr>
            <a:xfrm>
              <a:off x="5927502" y="3605212"/>
              <a:ext cx="151637" cy="9525"/>
            </a:xfrm>
            <a:custGeom>
              <a:avLst/>
              <a:gdLst>
                <a:gd name="connsiteX0" fmla="*/ 151638 w 151637"/>
                <a:gd name="connsiteY0" fmla="*/ 0 h 9525"/>
                <a:gd name="connsiteX1" fmla="*/ 0 w 1516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637" h="9525">
                  <a:moveTo>
                    <a:pt x="151638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7421C2B3-A238-4636-A832-057D35D1508A}"/>
                </a:ext>
              </a:extLst>
            </p:cNvPr>
            <p:cNvSpPr/>
            <p:nvPr/>
          </p:nvSpPr>
          <p:spPr>
            <a:xfrm>
              <a:off x="6096285" y="3392804"/>
              <a:ext cx="439483" cy="439483"/>
            </a:xfrm>
            <a:custGeom>
              <a:avLst/>
              <a:gdLst>
                <a:gd name="connsiteX0" fmla="*/ 439484 w 439483"/>
                <a:gd name="connsiteY0" fmla="*/ 219742 h 439483"/>
                <a:gd name="connsiteX1" fmla="*/ 219742 w 439483"/>
                <a:gd name="connsiteY1" fmla="*/ 439483 h 439483"/>
                <a:gd name="connsiteX2" fmla="*/ 0 w 439483"/>
                <a:gd name="connsiteY2" fmla="*/ 219742 h 439483"/>
                <a:gd name="connsiteX3" fmla="*/ 219742 w 439483"/>
                <a:gd name="connsiteY3" fmla="*/ 0 h 439483"/>
                <a:gd name="connsiteX4" fmla="*/ 439484 w 439483"/>
                <a:gd name="connsiteY4" fmla="*/ 219742 h 4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83" h="439483">
                  <a:moveTo>
                    <a:pt x="439484" y="219742"/>
                  </a:moveTo>
                  <a:cubicBezTo>
                    <a:pt x="439484" y="340995"/>
                    <a:pt x="341090" y="439483"/>
                    <a:pt x="219742" y="439483"/>
                  </a:cubicBezTo>
                  <a:cubicBezTo>
                    <a:pt x="98393" y="439483"/>
                    <a:pt x="0" y="340995"/>
                    <a:pt x="0" y="219742"/>
                  </a:cubicBezTo>
                  <a:cubicBezTo>
                    <a:pt x="0" y="98298"/>
                    <a:pt x="98393" y="0"/>
                    <a:pt x="219742" y="0"/>
                  </a:cubicBezTo>
                  <a:cubicBezTo>
                    <a:pt x="341090" y="0"/>
                    <a:pt x="439484" y="98298"/>
                    <a:pt x="439484" y="219742"/>
                  </a:cubicBez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13" name="Рисунок 530">
              <a:extLst>
                <a:ext uri="{FF2B5EF4-FFF2-40B4-BE49-F238E27FC236}">
                  <a16:creationId xmlns:a16="http://schemas.microsoft.com/office/drawing/2014/main" id="{00732B32-D0A1-4187-B4AE-79CF84D8AE83}"/>
                </a:ext>
              </a:extLst>
            </p:cNvPr>
            <p:cNvGrpSpPr/>
            <p:nvPr/>
          </p:nvGrpSpPr>
          <p:grpSpPr>
            <a:xfrm>
              <a:off x="6239446" y="3493864"/>
              <a:ext cx="153161" cy="237172"/>
              <a:chOff x="6239446" y="3493864"/>
              <a:chExt cx="153161" cy="237172"/>
            </a:xfrm>
            <a:noFill/>
          </p:grpSpPr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6C43844C-CD6B-4AF2-9F69-34D6F29010A1}"/>
                  </a:ext>
                </a:extLst>
              </p:cNvPr>
              <p:cNvSpPr/>
              <p:nvPr/>
            </p:nvSpPr>
            <p:spPr>
              <a:xfrm>
                <a:off x="6316027" y="3493864"/>
                <a:ext cx="9525" cy="236029"/>
              </a:xfrm>
              <a:custGeom>
                <a:avLst/>
                <a:gdLst>
                  <a:gd name="connsiteX0" fmla="*/ 0 w 9525"/>
                  <a:gd name="connsiteY0" fmla="*/ 0 h 236029"/>
                  <a:gd name="connsiteX1" fmla="*/ 0 w 9525"/>
                  <a:gd name="connsiteY1" fmla="*/ 236029 h 23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6029">
                    <a:moveTo>
                      <a:pt x="0" y="0"/>
                    </a:moveTo>
                    <a:lnTo>
                      <a:pt x="0" y="236029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82D25AFF-0DD1-4323-9688-3961491151AC}"/>
                  </a:ext>
                </a:extLst>
              </p:cNvPr>
              <p:cNvSpPr/>
              <p:nvPr/>
            </p:nvSpPr>
            <p:spPr>
              <a:xfrm>
                <a:off x="6239446" y="3654551"/>
                <a:ext cx="153161" cy="76485"/>
              </a:xfrm>
              <a:custGeom>
                <a:avLst/>
                <a:gdLst>
                  <a:gd name="connsiteX0" fmla="*/ 153162 w 153161"/>
                  <a:gd name="connsiteY0" fmla="*/ 0 h 76485"/>
                  <a:gd name="connsiteX1" fmla="*/ 76581 w 153161"/>
                  <a:gd name="connsiteY1" fmla="*/ 76486 h 76485"/>
                  <a:gd name="connsiteX2" fmla="*/ 0 w 153161"/>
                  <a:gd name="connsiteY2" fmla="*/ 0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161" h="76485">
                    <a:moveTo>
                      <a:pt x="153162" y="0"/>
                    </a:moveTo>
                    <a:lnTo>
                      <a:pt x="76581" y="7648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18" name="Рисунок 334">
            <a:extLst>
              <a:ext uri="{FF2B5EF4-FFF2-40B4-BE49-F238E27FC236}">
                <a16:creationId xmlns:a16="http://schemas.microsoft.com/office/drawing/2014/main" id="{32F4128C-3D3B-4CE0-9DCE-5D8AF8BEE543}"/>
              </a:ext>
            </a:extLst>
          </p:cNvPr>
          <p:cNvGrpSpPr>
            <a:grpSpLocks noChangeAspect="1"/>
          </p:cNvGrpSpPr>
          <p:nvPr/>
        </p:nvGrpSpPr>
        <p:grpSpPr>
          <a:xfrm>
            <a:off x="5635026" y="4923122"/>
            <a:ext cx="908448" cy="787486"/>
            <a:chOff x="5657850" y="3048000"/>
            <a:chExt cx="877728" cy="760856"/>
          </a:xfrm>
          <a:noFill/>
        </p:grpSpPr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A6CCEB3E-1CCC-46E0-AF37-1547C9B04DA0}"/>
                </a:ext>
              </a:extLst>
            </p:cNvPr>
            <p:cNvSpPr/>
            <p:nvPr/>
          </p:nvSpPr>
          <p:spPr>
            <a:xfrm>
              <a:off x="5657850" y="3048000"/>
              <a:ext cx="877728" cy="614743"/>
            </a:xfrm>
            <a:custGeom>
              <a:avLst/>
              <a:gdLst>
                <a:gd name="connsiteX0" fmla="*/ 877729 w 877728"/>
                <a:gd name="connsiteY0" fmla="*/ 596360 h 614743"/>
                <a:gd name="connsiteX1" fmla="*/ 859346 w 877728"/>
                <a:gd name="connsiteY1" fmla="*/ 614744 h 614743"/>
                <a:gd name="connsiteX2" fmla="*/ 18383 w 877728"/>
                <a:gd name="connsiteY2" fmla="*/ 614744 h 614743"/>
                <a:gd name="connsiteX3" fmla="*/ 0 w 877728"/>
                <a:gd name="connsiteY3" fmla="*/ 596360 h 614743"/>
                <a:gd name="connsiteX4" fmla="*/ 0 w 877728"/>
                <a:gd name="connsiteY4" fmla="*/ 18383 h 614743"/>
                <a:gd name="connsiteX5" fmla="*/ 18383 w 877728"/>
                <a:gd name="connsiteY5" fmla="*/ 0 h 614743"/>
                <a:gd name="connsiteX6" fmla="*/ 859346 w 877728"/>
                <a:gd name="connsiteY6" fmla="*/ 0 h 614743"/>
                <a:gd name="connsiteX7" fmla="*/ 877729 w 877728"/>
                <a:gd name="connsiteY7" fmla="*/ 18383 h 614743"/>
                <a:gd name="connsiteX8" fmla="*/ 877729 w 877728"/>
                <a:gd name="connsiteY8" fmla="*/ 596360 h 6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728" h="614743">
                  <a:moveTo>
                    <a:pt x="877729" y="596360"/>
                  </a:moveTo>
                  <a:cubicBezTo>
                    <a:pt x="877729" y="606457"/>
                    <a:pt x="869537" y="614744"/>
                    <a:pt x="859346" y="614744"/>
                  </a:cubicBezTo>
                  <a:lnTo>
                    <a:pt x="18383" y="614744"/>
                  </a:lnTo>
                  <a:cubicBezTo>
                    <a:pt x="8192" y="614648"/>
                    <a:pt x="0" y="606457"/>
                    <a:pt x="0" y="596360"/>
                  </a:cubicBezTo>
                  <a:lnTo>
                    <a:pt x="0" y="18383"/>
                  </a:lnTo>
                  <a:cubicBezTo>
                    <a:pt x="0" y="8192"/>
                    <a:pt x="8192" y="0"/>
                    <a:pt x="18383" y="0"/>
                  </a:cubicBezTo>
                  <a:lnTo>
                    <a:pt x="859346" y="0"/>
                  </a:lnTo>
                  <a:cubicBezTo>
                    <a:pt x="869442" y="0"/>
                    <a:pt x="877729" y="8192"/>
                    <a:pt x="877729" y="18383"/>
                  </a:cubicBezTo>
                  <a:lnTo>
                    <a:pt x="877729" y="59636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F52B6E85-DB44-45C9-97D0-B12505A3E8D1}"/>
                </a:ext>
              </a:extLst>
            </p:cNvPr>
            <p:cNvSpPr/>
            <p:nvPr/>
          </p:nvSpPr>
          <p:spPr>
            <a:xfrm>
              <a:off x="5690806" y="3079051"/>
              <a:ext cx="811815" cy="489870"/>
            </a:xfrm>
            <a:custGeom>
              <a:avLst/>
              <a:gdLst>
                <a:gd name="connsiteX0" fmla="*/ 0 w 811815"/>
                <a:gd name="connsiteY0" fmla="*/ 0 h 489870"/>
                <a:gd name="connsiteX1" fmla="*/ 811816 w 811815"/>
                <a:gd name="connsiteY1" fmla="*/ 0 h 489870"/>
                <a:gd name="connsiteX2" fmla="*/ 811816 w 811815"/>
                <a:gd name="connsiteY2" fmla="*/ 489871 h 489870"/>
                <a:gd name="connsiteX3" fmla="*/ 0 w 811815"/>
                <a:gd name="connsiteY3" fmla="*/ 489871 h 48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815" h="489870">
                  <a:moveTo>
                    <a:pt x="0" y="0"/>
                  </a:moveTo>
                  <a:lnTo>
                    <a:pt x="811816" y="0"/>
                  </a:lnTo>
                  <a:lnTo>
                    <a:pt x="811816" y="489871"/>
                  </a:lnTo>
                  <a:lnTo>
                    <a:pt x="0" y="489871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0F7BEE24-AAD9-4E3B-A160-F3F49B45C2F2}"/>
                </a:ext>
              </a:extLst>
            </p:cNvPr>
            <p:cNvSpPr/>
            <p:nvPr/>
          </p:nvSpPr>
          <p:spPr>
            <a:xfrm>
              <a:off x="5920740" y="3662457"/>
              <a:ext cx="351948" cy="146399"/>
            </a:xfrm>
            <a:custGeom>
              <a:avLst/>
              <a:gdLst>
                <a:gd name="connsiteX0" fmla="*/ 341757 w 351948"/>
                <a:gd name="connsiteY0" fmla="*/ 108680 h 146399"/>
                <a:gd name="connsiteX1" fmla="*/ 233077 w 351948"/>
                <a:gd name="connsiteY1" fmla="*/ 0 h 146399"/>
                <a:gd name="connsiteX2" fmla="*/ 118777 w 351948"/>
                <a:gd name="connsiteY2" fmla="*/ 0 h 146399"/>
                <a:gd name="connsiteX3" fmla="*/ 10096 w 351948"/>
                <a:gd name="connsiteY3" fmla="*/ 108680 h 146399"/>
                <a:gd name="connsiteX4" fmla="*/ 0 w 351948"/>
                <a:gd name="connsiteY4" fmla="*/ 108680 h 146399"/>
                <a:gd name="connsiteX5" fmla="*/ 0 w 351948"/>
                <a:gd name="connsiteY5" fmla="*/ 146399 h 146399"/>
                <a:gd name="connsiteX6" fmla="*/ 351949 w 351948"/>
                <a:gd name="connsiteY6" fmla="*/ 146399 h 146399"/>
                <a:gd name="connsiteX7" fmla="*/ 351949 w 351948"/>
                <a:gd name="connsiteY7" fmla="*/ 108680 h 146399"/>
                <a:gd name="connsiteX8" fmla="*/ 341757 w 351948"/>
                <a:gd name="connsiteY8" fmla="*/ 108680 h 14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948" h="146399">
                  <a:moveTo>
                    <a:pt x="341757" y="108680"/>
                  </a:moveTo>
                  <a:cubicBezTo>
                    <a:pt x="281750" y="108680"/>
                    <a:pt x="233077" y="60007"/>
                    <a:pt x="233077" y="0"/>
                  </a:cubicBezTo>
                  <a:lnTo>
                    <a:pt x="118777" y="0"/>
                  </a:lnTo>
                  <a:cubicBezTo>
                    <a:pt x="118777" y="60007"/>
                    <a:pt x="70104" y="108680"/>
                    <a:pt x="10096" y="108680"/>
                  </a:cubicBezTo>
                  <a:lnTo>
                    <a:pt x="0" y="108680"/>
                  </a:lnTo>
                  <a:lnTo>
                    <a:pt x="0" y="146399"/>
                  </a:lnTo>
                  <a:lnTo>
                    <a:pt x="351949" y="146399"/>
                  </a:lnTo>
                  <a:lnTo>
                    <a:pt x="351949" y="108680"/>
                  </a:lnTo>
                  <a:lnTo>
                    <a:pt x="341757" y="108680"/>
                  </a:lnTo>
                  <a:close/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Рисунок 647">
            <a:extLst>
              <a:ext uri="{FF2B5EF4-FFF2-40B4-BE49-F238E27FC236}">
                <a16:creationId xmlns:a16="http://schemas.microsoft.com/office/drawing/2014/main" id="{41C3A1CB-E67A-429E-9E69-E2087CB5F792}"/>
              </a:ext>
            </a:extLst>
          </p:cNvPr>
          <p:cNvGrpSpPr>
            <a:grpSpLocks noChangeAspect="1"/>
          </p:cNvGrpSpPr>
          <p:nvPr/>
        </p:nvGrpSpPr>
        <p:grpSpPr>
          <a:xfrm>
            <a:off x="8114257" y="4911639"/>
            <a:ext cx="765199" cy="810453"/>
            <a:chOff x="5681662" y="2990850"/>
            <a:chExt cx="829707" cy="878776"/>
          </a:xfrm>
          <a:noFill/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CB8FAB81-A1AC-4911-9E1E-A601BEFD0D69}"/>
                </a:ext>
              </a:extLst>
            </p:cNvPr>
            <p:cNvSpPr/>
            <p:nvPr/>
          </p:nvSpPr>
          <p:spPr>
            <a:xfrm>
              <a:off x="5681662" y="2990850"/>
              <a:ext cx="670464" cy="878776"/>
            </a:xfrm>
            <a:custGeom>
              <a:avLst/>
              <a:gdLst>
                <a:gd name="connsiteX0" fmla="*/ 669608 w 670464"/>
                <a:gd name="connsiteY0" fmla="*/ 536924 h 878776"/>
                <a:gd name="connsiteX1" fmla="*/ 669036 w 670464"/>
                <a:gd name="connsiteY1" fmla="*/ 878777 h 878776"/>
                <a:gd name="connsiteX2" fmla="*/ 0 w 670464"/>
                <a:gd name="connsiteY2" fmla="*/ 877729 h 878776"/>
                <a:gd name="connsiteX3" fmla="*/ 1429 w 670464"/>
                <a:gd name="connsiteY3" fmla="*/ 0 h 878776"/>
                <a:gd name="connsiteX4" fmla="*/ 670465 w 670464"/>
                <a:gd name="connsiteY4" fmla="*/ 1048 h 878776"/>
                <a:gd name="connsiteX5" fmla="*/ 670084 w 670464"/>
                <a:gd name="connsiteY5" fmla="*/ 283750 h 87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464" h="878776">
                  <a:moveTo>
                    <a:pt x="669608" y="536924"/>
                  </a:moveTo>
                  <a:lnTo>
                    <a:pt x="669036" y="878777"/>
                  </a:lnTo>
                  <a:lnTo>
                    <a:pt x="0" y="877729"/>
                  </a:lnTo>
                  <a:lnTo>
                    <a:pt x="1429" y="0"/>
                  </a:lnTo>
                  <a:lnTo>
                    <a:pt x="670465" y="1048"/>
                  </a:lnTo>
                  <a:lnTo>
                    <a:pt x="670084" y="283750"/>
                  </a:lnTo>
                </a:path>
              </a:pathLst>
            </a:custGeom>
            <a:noFill/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AAA7C054-45BA-4F4F-8C73-5F3AE51C5045}"/>
                </a:ext>
              </a:extLst>
            </p:cNvPr>
            <p:cNvSpPr/>
            <p:nvPr/>
          </p:nvSpPr>
          <p:spPr>
            <a:xfrm>
              <a:off x="5803201" y="3173158"/>
              <a:ext cx="431292" cy="761"/>
            </a:xfrm>
            <a:custGeom>
              <a:avLst/>
              <a:gdLst>
                <a:gd name="connsiteX0" fmla="*/ 0 w 431292"/>
                <a:gd name="connsiteY0" fmla="*/ 0 h 761"/>
                <a:gd name="connsiteX1" fmla="*/ 431292 w 43129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292" h="761">
                  <a:moveTo>
                    <a:pt x="0" y="0"/>
                  </a:moveTo>
                  <a:lnTo>
                    <a:pt x="431292" y="762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id="{5465D79F-03E7-4A76-BD39-39E5B35379B1}"/>
                </a:ext>
              </a:extLst>
            </p:cNvPr>
            <p:cNvSpPr/>
            <p:nvPr/>
          </p:nvSpPr>
          <p:spPr>
            <a:xfrm>
              <a:off x="5803010" y="3286696"/>
              <a:ext cx="399383" cy="666"/>
            </a:xfrm>
            <a:custGeom>
              <a:avLst/>
              <a:gdLst>
                <a:gd name="connsiteX0" fmla="*/ 0 w 399383"/>
                <a:gd name="connsiteY0" fmla="*/ 0 h 666"/>
                <a:gd name="connsiteX1" fmla="*/ 399383 w 399383"/>
                <a:gd name="connsiteY1" fmla="*/ 667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383" h="666">
                  <a:moveTo>
                    <a:pt x="0" y="0"/>
                  </a:moveTo>
                  <a:lnTo>
                    <a:pt x="399383" y="667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CF9B83AE-284F-4B1E-87C8-54080DE38B8E}"/>
                </a:ext>
              </a:extLst>
            </p:cNvPr>
            <p:cNvSpPr/>
            <p:nvPr/>
          </p:nvSpPr>
          <p:spPr>
            <a:xfrm>
              <a:off x="5802820" y="3400139"/>
              <a:ext cx="291465" cy="476"/>
            </a:xfrm>
            <a:custGeom>
              <a:avLst/>
              <a:gdLst>
                <a:gd name="connsiteX0" fmla="*/ 0 w 291465"/>
                <a:gd name="connsiteY0" fmla="*/ 0 h 476"/>
                <a:gd name="connsiteX1" fmla="*/ 291465 w 291465"/>
                <a:gd name="connsiteY1" fmla="*/ 476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65" h="476">
                  <a:moveTo>
                    <a:pt x="0" y="0"/>
                  </a:moveTo>
                  <a:lnTo>
                    <a:pt x="291465" y="476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27" name="Рисунок 647">
              <a:extLst>
                <a:ext uri="{FF2B5EF4-FFF2-40B4-BE49-F238E27FC236}">
                  <a16:creationId xmlns:a16="http://schemas.microsoft.com/office/drawing/2014/main" id="{3A523438-B478-473B-B0AE-14C626C8E2C4}"/>
                </a:ext>
              </a:extLst>
            </p:cNvPr>
            <p:cNvGrpSpPr/>
            <p:nvPr/>
          </p:nvGrpSpPr>
          <p:grpSpPr>
            <a:xfrm>
              <a:off x="5921025" y="3238069"/>
              <a:ext cx="590344" cy="588599"/>
              <a:chOff x="5921025" y="3238069"/>
              <a:chExt cx="590344" cy="588599"/>
            </a:xfrm>
            <a:noFill/>
          </p:grpSpPr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B2B46A65-0CF8-4BFD-ACD5-705420365ECC}"/>
                  </a:ext>
                </a:extLst>
              </p:cNvPr>
              <p:cNvSpPr/>
              <p:nvPr/>
            </p:nvSpPr>
            <p:spPr>
              <a:xfrm>
                <a:off x="6073640" y="3238069"/>
                <a:ext cx="437729" cy="436743"/>
              </a:xfrm>
              <a:custGeom>
                <a:avLst/>
                <a:gdLst>
                  <a:gd name="connsiteX0" fmla="*/ 15597 w 437729"/>
                  <a:gd name="connsiteY0" fmla="*/ 318566 h 436743"/>
                  <a:gd name="connsiteX1" fmla="*/ 14073 w 437729"/>
                  <a:gd name="connsiteY1" fmla="*/ 387336 h 436743"/>
                  <a:gd name="connsiteX2" fmla="*/ 49220 w 437729"/>
                  <a:gd name="connsiteY2" fmla="*/ 422579 h 436743"/>
                  <a:gd name="connsiteX3" fmla="*/ 118086 w 437729"/>
                  <a:gd name="connsiteY3" fmla="*/ 421245 h 436743"/>
                  <a:gd name="connsiteX4" fmla="*/ 424219 w 437729"/>
                  <a:gd name="connsiteY4" fmla="*/ 89585 h 436743"/>
                  <a:gd name="connsiteX5" fmla="*/ 422790 w 437729"/>
                  <a:gd name="connsiteY5" fmla="*/ 17766 h 436743"/>
                  <a:gd name="connsiteX6" fmla="*/ 420123 w 437729"/>
                  <a:gd name="connsiteY6" fmla="*/ 15004 h 436743"/>
                  <a:gd name="connsiteX7" fmla="*/ 348305 w 437729"/>
                  <a:gd name="connsiteY7" fmla="*/ 13385 h 436743"/>
                  <a:gd name="connsiteX8" fmla="*/ 15597 w 437729"/>
                  <a:gd name="connsiteY8" fmla="*/ 318566 h 43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7729" h="436743">
                    <a:moveTo>
                      <a:pt x="15597" y="318566"/>
                    </a:moveTo>
                    <a:cubicBezTo>
                      <a:pt x="-4596" y="337044"/>
                      <a:pt x="-5263" y="368096"/>
                      <a:pt x="14073" y="387336"/>
                    </a:cubicBezTo>
                    <a:lnTo>
                      <a:pt x="49220" y="422579"/>
                    </a:lnTo>
                    <a:cubicBezTo>
                      <a:pt x="68556" y="441915"/>
                      <a:pt x="99512" y="441438"/>
                      <a:pt x="118086" y="421245"/>
                    </a:cubicBezTo>
                    <a:lnTo>
                      <a:pt x="424219" y="89585"/>
                    </a:lnTo>
                    <a:cubicBezTo>
                      <a:pt x="442698" y="69487"/>
                      <a:pt x="442221" y="37197"/>
                      <a:pt x="422790" y="17766"/>
                    </a:cubicBezTo>
                    <a:lnTo>
                      <a:pt x="420123" y="15004"/>
                    </a:lnTo>
                    <a:cubicBezTo>
                      <a:pt x="400788" y="-4332"/>
                      <a:pt x="368498" y="-5094"/>
                      <a:pt x="348305" y="13385"/>
                    </a:cubicBezTo>
                    <a:lnTo>
                      <a:pt x="15597" y="318566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69DDC7AB-6609-40E1-9614-352F068EB411}"/>
                  </a:ext>
                </a:extLst>
              </p:cNvPr>
              <p:cNvSpPr/>
              <p:nvPr/>
            </p:nvSpPr>
            <p:spPr>
              <a:xfrm>
                <a:off x="6024692" y="3600640"/>
                <a:ext cx="122932" cy="123027"/>
              </a:xfrm>
              <a:custGeom>
                <a:avLst/>
                <a:gdLst>
                  <a:gd name="connsiteX0" fmla="*/ 49780 w 122932"/>
                  <a:gd name="connsiteY0" fmla="*/ 0 h 123027"/>
                  <a:gd name="connsiteX1" fmla="*/ 7299 w 122932"/>
                  <a:gd name="connsiteY1" fmla="*/ 42386 h 123027"/>
                  <a:gd name="connsiteX2" fmla="*/ 7203 w 122932"/>
                  <a:gd name="connsiteY2" fmla="*/ 77534 h 123027"/>
                  <a:gd name="connsiteX3" fmla="*/ 45303 w 122932"/>
                  <a:gd name="connsiteY3" fmla="*/ 115729 h 123027"/>
                  <a:gd name="connsiteX4" fmla="*/ 80451 w 122932"/>
                  <a:gd name="connsiteY4" fmla="*/ 115824 h 123027"/>
                  <a:gd name="connsiteX5" fmla="*/ 122932 w 122932"/>
                  <a:gd name="connsiteY5" fmla="*/ 73438 h 12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932" h="123027">
                    <a:moveTo>
                      <a:pt x="49780" y="0"/>
                    </a:moveTo>
                    <a:lnTo>
                      <a:pt x="7299" y="42386"/>
                    </a:lnTo>
                    <a:cubicBezTo>
                      <a:pt x="-2417" y="52102"/>
                      <a:pt x="-2417" y="67913"/>
                      <a:pt x="7203" y="77534"/>
                    </a:cubicBezTo>
                    <a:lnTo>
                      <a:pt x="45303" y="115729"/>
                    </a:lnTo>
                    <a:cubicBezTo>
                      <a:pt x="55019" y="125444"/>
                      <a:pt x="70735" y="125444"/>
                      <a:pt x="80451" y="115824"/>
                    </a:cubicBezTo>
                    <a:lnTo>
                      <a:pt x="122932" y="73438"/>
                    </a:ln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7D622351-73F9-467E-A5DD-C5AFB399DA8A}"/>
                  </a:ext>
                </a:extLst>
              </p:cNvPr>
              <p:cNvSpPr/>
              <p:nvPr/>
            </p:nvSpPr>
            <p:spPr>
              <a:xfrm>
                <a:off x="5921025" y="3675983"/>
                <a:ext cx="151161" cy="150685"/>
              </a:xfrm>
              <a:custGeom>
                <a:avLst/>
                <a:gdLst>
                  <a:gd name="connsiteX0" fmla="*/ 109061 w 151161"/>
                  <a:gd name="connsiteY0" fmla="*/ 0 h 150685"/>
                  <a:gd name="connsiteX1" fmla="*/ 48292 w 151161"/>
                  <a:gd name="connsiteY1" fmla="*/ 37529 h 150685"/>
                  <a:gd name="connsiteX2" fmla="*/ 12287 w 151161"/>
                  <a:gd name="connsiteY2" fmla="*/ 129350 h 150685"/>
                  <a:gd name="connsiteX3" fmla="*/ 0 w 151161"/>
                  <a:gd name="connsiteY3" fmla="*/ 150686 h 150685"/>
                  <a:gd name="connsiteX4" fmla="*/ 21431 w 151161"/>
                  <a:gd name="connsiteY4" fmla="*/ 138494 h 150685"/>
                  <a:gd name="connsiteX5" fmla="*/ 113443 w 151161"/>
                  <a:gd name="connsiteY5" fmla="*/ 102870 h 150685"/>
                  <a:gd name="connsiteX6" fmla="*/ 151162 w 151161"/>
                  <a:gd name="connsiteY6" fmla="*/ 42196 h 15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61" h="150685">
                    <a:moveTo>
                      <a:pt x="109061" y="0"/>
                    </a:moveTo>
                    <a:cubicBezTo>
                      <a:pt x="103537" y="3143"/>
                      <a:pt x="66199" y="24575"/>
                      <a:pt x="48292" y="37529"/>
                    </a:cubicBezTo>
                    <a:cubicBezTo>
                      <a:pt x="39815" y="70104"/>
                      <a:pt x="27623" y="100965"/>
                      <a:pt x="12287" y="129350"/>
                    </a:cubicBezTo>
                    <a:cubicBezTo>
                      <a:pt x="8477" y="136588"/>
                      <a:pt x="4382" y="143732"/>
                      <a:pt x="0" y="150686"/>
                    </a:cubicBezTo>
                    <a:cubicBezTo>
                      <a:pt x="6953" y="146304"/>
                      <a:pt x="14097" y="142304"/>
                      <a:pt x="21431" y="138494"/>
                    </a:cubicBezTo>
                    <a:cubicBezTo>
                      <a:pt x="49911" y="123254"/>
                      <a:pt x="80867" y="111252"/>
                      <a:pt x="113443" y="102870"/>
                    </a:cubicBezTo>
                    <a:cubicBezTo>
                      <a:pt x="126397" y="85058"/>
                      <a:pt x="147923" y="47720"/>
                      <a:pt x="151162" y="42196"/>
                    </a:cubicBezTo>
                  </a:path>
                </a:pathLst>
              </a:custGeom>
              <a:noFill/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CA642EBE-8D91-4D6D-A43A-67A61AFFC0E3}"/>
                  </a:ext>
                </a:extLst>
              </p:cNvPr>
              <p:cNvSpPr/>
              <p:nvPr/>
            </p:nvSpPr>
            <p:spPr>
              <a:xfrm>
                <a:off x="5923216" y="3763041"/>
                <a:ext cx="61626" cy="61531"/>
              </a:xfrm>
              <a:custGeom>
                <a:avLst/>
                <a:gdLst>
                  <a:gd name="connsiteX0" fmla="*/ 61627 w 61626"/>
                  <a:gd name="connsiteY0" fmla="*/ 0 h 61531"/>
                  <a:gd name="connsiteX1" fmla="*/ 0 w 61626"/>
                  <a:gd name="connsiteY1" fmla="*/ 61531 h 6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626" h="61531">
                    <a:moveTo>
                      <a:pt x="61627" y="0"/>
                    </a:moveTo>
                    <a:lnTo>
                      <a:pt x="0" y="61531"/>
                    </a:lnTo>
                  </a:path>
                </a:pathLst>
              </a:custGeom>
              <a:ln w="19050" cap="flat">
                <a:solidFill>
                  <a:srgbClr val="0082B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CF2D3262-1683-4F7A-BE7A-8D310EE4F7A1}"/>
                </a:ext>
              </a:extLst>
            </p:cNvPr>
            <p:cNvSpPr/>
            <p:nvPr/>
          </p:nvSpPr>
          <p:spPr>
            <a:xfrm>
              <a:off x="5785198" y="3832002"/>
              <a:ext cx="121253" cy="190"/>
            </a:xfrm>
            <a:custGeom>
              <a:avLst/>
              <a:gdLst>
                <a:gd name="connsiteX0" fmla="*/ 0 w 121253"/>
                <a:gd name="connsiteY0" fmla="*/ 0 h 190"/>
                <a:gd name="connsiteX1" fmla="*/ 121253 w 121253"/>
                <a:gd name="connsiteY1" fmla="*/ 191 h 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53" h="190">
                  <a:moveTo>
                    <a:pt x="0" y="0"/>
                  </a:moveTo>
                  <a:lnTo>
                    <a:pt x="121253" y="191"/>
                  </a:lnTo>
                </a:path>
              </a:pathLst>
            </a:custGeom>
            <a:ln w="19050" cap="flat">
              <a:solidFill>
                <a:srgbClr val="0082B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4" name="Параллелограмм 133">
            <a:extLst>
              <a:ext uri="{FF2B5EF4-FFF2-40B4-BE49-F238E27FC236}">
                <a16:creationId xmlns:a16="http://schemas.microsoft.com/office/drawing/2014/main" id="{BC0FA9EF-AAAD-4D0B-AEB8-1BACEFDB6F25}"/>
              </a:ext>
            </a:extLst>
          </p:cNvPr>
          <p:cNvSpPr/>
          <p:nvPr/>
        </p:nvSpPr>
        <p:spPr>
          <a:xfrm flipH="1">
            <a:off x="422744" y="943200"/>
            <a:ext cx="11335853" cy="827314"/>
          </a:xfrm>
          <a:prstGeom prst="parallelogram">
            <a:avLst>
              <a:gd name="adj" fmla="val 57894"/>
            </a:avLst>
          </a:prstGeom>
          <a:gradFill>
            <a:gsLst>
              <a:gs pos="100000">
                <a:srgbClr val="00BCE7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912186" y="1152522"/>
            <a:ext cx="1084642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spc="120" dirty="0">
                <a:solidFill>
                  <a:schemeClr val="bg1"/>
                </a:solidFill>
              </a:rPr>
              <a:t>ОНЛАЙН-УРОКИ</a:t>
            </a: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4388020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6867251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id="{A3239D38-0252-4113-8A78-BA173ACF938E}"/>
              </a:ext>
            </a:extLst>
          </p:cNvPr>
          <p:cNvCxnSpPr>
            <a:cxnSpLocks/>
          </p:cNvCxnSpPr>
          <p:nvPr/>
        </p:nvCxnSpPr>
        <p:spPr>
          <a:xfrm>
            <a:off x="9203233" y="5316865"/>
            <a:ext cx="923229" cy="0"/>
          </a:xfrm>
          <a:prstGeom prst="straightConnector1">
            <a:avLst/>
          </a:prstGeom>
          <a:ln w="38100">
            <a:solidFill>
              <a:srgbClr val="0082BB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0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3DF8C2-6D4E-4EEC-B89D-5BD31FB6C766}"/>
              </a:ext>
            </a:extLst>
          </p:cNvPr>
          <p:cNvSpPr/>
          <p:nvPr/>
        </p:nvSpPr>
        <p:spPr>
          <a:xfrm>
            <a:off x="7639050" y="1200151"/>
            <a:ext cx="4119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Отделение по Ярославской области Главного управления  Центрального банка Российской Федерации по Центральному федеральному округу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Ефремов Евгений Борисович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тел. (4852) 79-02-18</a:t>
            </a:r>
          </a:p>
          <a:p>
            <a:pPr lvl="0" algn="ctr"/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Кладова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Анна Анатольевна</a:t>
            </a:r>
          </a:p>
          <a:p>
            <a:pPr lvl="0" algn="ctr"/>
            <a:r>
              <a:rPr lang="ru-RU" sz="1600" b="1" dirty="0">
                <a:solidFill>
                  <a:srgbClr val="0082BB">
                    <a:lumMod val="75000"/>
                  </a:srgbClr>
                </a:solidFill>
              </a:rPr>
              <a:t>тел. (4852) 79-02-04, </a:t>
            </a:r>
          </a:p>
          <a:p>
            <a:pPr lvl="0" algn="ctr"/>
            <a:r>
              <a:rPr lang="en-US" sz="1600" b="1" dirty="0">
                <a:solidFill>
                  <a:srgbClr val="0082BB">
                    <a:lumMod val="75000"/>
                  </a:srgbClr>
                </a:solidFill>
              </a:rPr>
              <a:t>e</a:t>
            </a:r>
            <a:r>
              <a:rPr lang="ru-RU" sz="1600" b="1" dirty="0">
                <a:solidFill>
                  <a:srgbClr val="0082BB">
                    <a:lumMod val="75000"/>
                  </a:srgbClr>
                </a:solidFill>
              </a:rPr>
              <a:t>-</a:t>
            </a:r>
            <a:r>
              <a:rPr lang="en-US" sz="1600" b="1" dirty="0">
                <a:solidFill>
                  <a:srgbClr val="0082BB">
                    <a:lumMod val="75000"/>
                  </a:srgbClr>
                </a:solidFill>
              </a:rPr>
              <a:t>mail</a:t>
            </a:r>
            <a:r>
              <a:rPr lang="ru-RU" sz="1600" b="1" dirty="0">
                <a:solidFill>
                  <a:srgbClr val="0082BB">
                    <a:lumMod val="75000"/>
                  </a:srgbClr>
                </a:solidFill>
              </a:rPr>
              <a:t>: 78</a:t>
            </a:r>
            <a:r>
              <a:rPr lang="en-US" sz="1600" b="1" dirty="0">
                <a:solidFill>
                  <a:srgbClr val="0082BB">
                    <a:lumMod val="75000"/>
                  </a:srgbClr>
                </a:solidFill>
              </a:rPr>
              <a:t>seoint@cbr.ru</a:t>
            </a:r>
          </a:p>
          <a:p>
            <a:pPr lvl="0" algn="ctr"/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Оханова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Елена Владимировна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тел. (4852) 79-04-20, </a:t>
            </a:r>
          </a:p>
          <a:p>
            <a:pPr lvl="0"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: 78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seoint@cbr.ru</a:t>
            </a:r>
          </a:p>
          <a:p>
            <a:pPr lvl="0" algn="ctr"/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Еперина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Елена Николаевна</a:t>
            </a:r>
          </a:p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тел. (4852) 79-03-11, </a:t>
            </a:r>
          </a:p>
          <a:p>
            <a:pPr lvl="0"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: 78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seoint@cbr.ru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2D1C431-7667-4688-9CD2-E4171F5F97D5}"/>
              </a:ext>
            </a:extLst>
          </p:cNvPr>
          <p:cNvSpPr/>
          <p:nvPr/>
        </p:nvSpPr>
        <p:spPr>
          <a:xfrm>
            <a:off x="2171700" y="1200151"/>
            <a:ext cx="35052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4E18ED-D36B-413B-9CE1-A46B89D58B00}"/>
              </a:ext>
            </a:extLst>
          </p:cNvPr>
          <p:cNvSpPr/>
          <p:nvPr/>
        </p:nvSpPr>
        <p:spPr>
          <a:xfrm>
            <a:off x="1824041" y="2514600"/>
            <a:ext cx="42719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1E4BFA4-1085-49EB-B0D4-3C9865328906}"/>
              </a:ext>
            </a:extLst>
          </p:cNvPr>
          <p:cNvSpPr/>
          <p:nvPr/>
        </p:nvSpPr>
        <p:spPr>
          <a:xfrm>
            <a:off x="285750" y="3829050"/>
            <a:ext cx="70485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ГРАМОТНОСТЬ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92E23A4-0E29-488D-B43A-F2CF9DA6C2A2}"/>
              </a:ext>
            </a:extLst>
          </p:cNvPr>
          <p:cNvSpPr/>
          <p:nvPr/>
        </p:nvSpPr>
        <p:spPr>
          <a:xfrm>
            <a:off x="2171700" y="5143500"/>
            <a:ext cx="35052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</a:p>
        </p:txBody>
      </p:sp>
    </p:spTree>
    <p:extLst>
      <p:ext uri="{BB962C8B-B14F-4D97-AF65-F5344CB8AC3E}">
        <p14:creationId xmlns:p14="http://schemas.microsoft.com/office/powerpoint/2010/main" val="17450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6EE5F37-6617-46F5-934A-9123A2A7CD13}"/>
              </a:ext>
            </a:extLst>
          </p:cNvPr>
          <p:cNvSpPr/>
          <p:nvPr/>
        </p:nvSpPr>
        <p:spPr>
          <a:xfrm>
            <a:off x="7830552" y="3744794"/>
            <a:ext cx="3749366" cy="2306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9B1E23-5091-49D2-9653-16CB0C8CC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3588" r="89674" b="86254"/>
          <a:stretch>
            <a:fillRect/>
          </a:stretch>
        </p:blipFill>
        <p:spPr>
          <a:xfrm>
            <a:off x="741067" y="3883205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4C0381-4B54-4D9E-AC65-C095D94E8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3333" r="40930" b="86508"/>
          <a:stretch>
            <a:fillRect/>
          </a:stretch>
        </p:blipFill>
        <p:spPr>
          <a:xfrm>
            <a:off x="815511" y="5853691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890921-B3C7-4903-9862-186FA1A8E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9" t="3333" r="50000" b="86508"/>
          <a:stretch>
            <a:fillRect/>
          </a:stretch>
        </p:blipFill>
        <p:spPr>
          <a:xfrm>
            <a:off x="856765" y="4868448"/>
            <a:ext cx="788694" cy="762106"/>
          </a:xfrm>
          <a:custGeom>
            <a:avLst/>
            <a:gdLst>
              <a:gd name="connsiteX0" fmla="*/ 360496 w 720992"/>
              <a:gd name="connsiteY0" fmla="*/ 0 h 696686"/>
              <a:gd name="connsiteX1" fmla="*/ 720992 w 720992"/>
              <a:gd name="connsiteY1" fmla="*/ 348343 h 696686"/>
              <a:gd name="connsiteX2" fmla="*/ 360496 w 720992"/>
              <a:gd name="connsiteY2" fmla="*/ 696686 h 696686"/>
              <a:gd name="connsiteX3" fmla="*/ 0 w 720992"/>
              <a:gd name="connsiteY3" fmla="*/ 348343 h 696686"/>
              <a:gd name="connsiteX4" fmla="*/ 360496 w 720992"/>
              <a:gd name="connsiteY4" fmla="*/ 0 h 6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92" h="696686">
                <a:moveTo>
                  <a:pt x="360496" y="0"/>
                </a:moveTo>
                <a:cubicBezTo>
                  <a:pt x="559592" y="0"/>
                  <a:pt x="720992" y="155958"/>
                  <a:pt x="720992" y="348343"/>
                </a:cubicBezTo>
                <a:cubicBezTo>
                  <a:pt x="720992" y="540728"/>
                  <a:pt x="559592" y="696686"/>
                  <a:pt x="360496" y="696686"/>
                </a:cubicBezTo>
                <a:cubicBezTo>
                  <a:pt x="161400" y="696686"/>
                  <a:pt x="0" y="540728"/>
                  <a:pt x="0" y="348343"/>
                </a:cubicBezTo>
                <a:cubicBezTo>
                  <a:pt x="0" y="155958"/>
                  <a:pt x="161400" y="0"/>
                  <a:pt x="360496" y="0"/>
                </a:cubicBezTo>
                <a:close/>
              </a:path>
            </a:pathLst>
          </a:cu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B04BD4D-A5EC-4014-9CB0-85DA6F67AE8B}"/>
              </a:ext>
            </a:extLst>
          </p:cNvPr>
          <p:cNvSpPr/>
          <p:nvPr/>
        </p:nvSpPr>
        <p:spPr>
          <a:xfrm>
            <a:off x="1622309" y="5080224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https://vk.com/finprosv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01B3805-CCF2-48BB-B6C7-065901648D9C}"/>
              </a:ext>
            </a:extLst>
          </p:cNvPr>
          <p:cNvSpPr/>
          <p:nvPr/>
        </p:nvSpPr>
        <p:spPr>
          <a:xfrm>
            <a:off x="1620257" y="6065467"/>
            <a:ext cx="349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https://ok.ru/group/55333055693039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7B520AD-4768-4E44-AF4B-E61E128334A7}"/>
              </a:ext>
            </a:extLst>
          </p:cNvPr>
          <p:cNvSpPr/>
          <p:nvPr/>
        </p:nvSpPr>
        <p:spPr>
          <a:xfrm>
            <a:off x="1604205" y="4094981"/>
            <a:ext cx="4830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https://www.facebook.com/groups/finprosvet/about/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88E3F8-7660-4390-B499-F7A840F7C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3600000"/>
            <a:ext cx="4824000" cy="3204755"/>
          </a:xfrm>
          <a:prstGeom prst="rect">
            <a:avLst/>
          </a:prstGeom>
        </p:spPr>
      </p:pic>
      <p:sp>
        <p:nvSpPr>
          <p:cNvPr id="36" name="AutoShape 2" descr="Финансовая культура">
            <a:extLst>
              <a:ext uri="{FF2B5EF4-FFF2-40B4-BE49-F238E27FC236}">
                <a16:creationId xmlns:a16="http://schemas.microsoft.com/office/drawing/2014/main" id="{97D3C228-191E-46A0-9E99-AB4A80B0C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6014" y="34464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57210AB-351E-4682-B2BD-887A90C8A39D}"/>
              </a:ext>
            </a:extLst>
          </p:cNvPr>
          <p:cNvSpPr/>
          <p:nvPr/>
        </p:nvSpPr>
        <p:spPr>
          <a:xfrm>
            <a:off x="8602603" y="4021381"/>
            <a:ext cx="2851221" cy="86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Roboto Slab"/>
              </a:rPr>
              <a:t>Финансовая</a:t>
            </a:r>
            <a:br>
              <a:rPr lang="ru-RU" sz="2400" dirty="0"/>
            </a:br>
            <a:r>
              <a:rPr lang="ru-RU" sz="2400" b="1" dirty="0">
                <a:solidFill>
                  <a:srgbClr val="000000"/>
                </a:solidFill>
                <a:latin typeface="Roboto Slab"/>
              </a:rPr>
              <a:t>культура</a:t>
            </a:r>
            <a:endParaRPr lang="ru-RU" sz="2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80ECF90-0E8C-46B5-96A4-21FAD1F01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9989" y="4015280"/>
            <a:ext cx="863681" cy="861936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E6CEF892-21E7-4A56-AB24-3994F82FF2ED}"/>
              </a:ext>
            </a:extLst>
          </p:cNvPr>
          <p:cNvSpPr/>
          <p:nvPr/>
        </p:nvSpPr>
        <p:spPr>
          <a:xfrm>
            <a:off x="9112519" y="5248157"/>
            <a:ext cx="1882111" cy="550213"/>
          </a:xfrm>
          <a:prstGeom prst="roundRect">
            <a:avLst/>
          </a:prstGeom>
          <a:solidFill>
            <a:srgbClr val="FDEBA2"/>
          </a:solidFill>
          <a:ln>
            <a:noFill/>
          </a:ln>
          <a:effectLst>
            <a:glow rad="254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9B079CF-452A-4A8D-BD0A-22E6820FA989}"/>
              </a:ext>
            </a:extLst>
          </p:cNvPr>
          <p:cNvSpPr/>
          <p:nvPr/>
        </p:nvSpPr>
        <p:spPr>
          <a:xfrm>
            <a:off x="9112046" y="5256943"/>
            <a:ext cx="1872818" cy="5381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2700000" sx="95000" sy="95000" algn="tl" rotWithShape="0">
              <a:srgbClr val="F9CD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3D651D-796A-46A0-9763-791CE987D20E}"/>
              </a:ext>
            </a:extLst>
          </p:cNvPr>
          <p:cNvSpPr txBox="1"/>
          <p:nvPr/>
        </p:nvSpPr>
        <p:spPr>
          <a:xfrm>
            <a:off x="9252379" y="5315760"/>
            <a:ext cx="1592152" cy="41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Roboto Slab"/>
              </a:rPr>
              <a:t>fincult.info</a:t>
            </a:r>
            <a:endParaRPr lang="ru-RU" sz="2000" b="1" dirty="0">
              <a:solidFill>
                <a:srgbClr val="000000"/>
              </a:solidFill>
              <a:latin typeface="Roboto Slab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2AB9E8-2395-4C67-8536-A4F75DFF7F02}"/>
              </a:ext>
            </a:extLst>
          </p:cNvPr>
          <p:cNvSpPr txBox="1"/>
          <p:nvPr/>
        </p:nvSpPr>
        <p:spPr>
          <a:xfrm>
            <a:off x="741067" y="1676168"/>
            <a:ext cx="651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«Финансовое просвещение»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D2DB62-4E58-42FE-8AFE-9A2741A3DBD3}"/>
              </a:ext>
            </a:extLst>
          </p:cNvPr>
          <p:cNvSpPr/>
          <p:nvPr/>
        </p:nvSpPr>
        <p:spPr>
          <a:xfrm>
            <a:off x="804407" y="25592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актуальная информация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социальных сетях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D85338B8-1C7E-498B-A478-4D27330FEA2D}"/>
              </a:ext>
            </a:extLst>
          </p:cNvPr>
          <p:cNvCxnSpPr>
            <a:cxnSpLocks/>
          </p:cNvCxnSpPr>
          <p:nvPr/>
        </p:nvCxnSpPr>
        <p:spPr>
          <a:xfrm>
            <a:off x="856765" y="2419758"/>
            <a:ext cx="9210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93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13797</TotalTime>
  <Words>425</Words>
  <Application>Microsoft Office PowerPoint</Application>
  <PresentationFormat>Широкоэкранный</PresentationFormat>
  <Paragraphs>124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Roboto Slab</vt:lpstr>
      <vt:lpstr>Times New Roman</vt:lpstr>
      <vt:lpstr>Тема Office</vt:lpstr>
      <vt:lpstr>Презентация PowerPoint</vt:lpstr>
      <vt:lpstr>СТРАТЕГИЧЕСКИЕ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Олег</cp:lastModifiedBy>
  <cp:revision>576</cp:revision>
  <cp:lastPrinted>2020-05-28T13:40:51Z</cp:lastPrinted>
  <dcterms:created xsi:type="dcterms:W3CDTF">2018-11-05T17:34:13Z</dcterms:created>
  <dcterms:modified xsi:type="dcterms:W3CDTF">2020-09-22T04:15:41Z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