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7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7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3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87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8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5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98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1D75-3D98-4CD2-93C4-1CF788790DD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DD86-45AD-4C94-B899-2BF4F616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9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6" name="Прямоугольник 5"/>
          <p:cNvSpPr/>
          <p:nvPr/>
        </p:nvSpPr>
        <p:spPr>
          <a:xfrm>
            <a:off x="838199" y="1248937"/>
            <a:ext cx="108036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ГПОУ ЯО ЯПК № 21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учебно-методического обеспечения образовательной программы, обеспечивающей получение основного общего образования в соответствии с ФГОС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260" y="5065951"/>
            <a:ext cx="1110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заместителя директора по общеобразовательным дисциплинам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ЯПК № 21 С.В. Щедрова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980" y="6244683"/>
            <a:ext cx="24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15.12.2020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3" name="TextBox 2"/>
          <p:cNvSpPr txBox="1"/>
          <p:nvPr/>
        </p:nvSpPr>
        <p:spPr>
          <a:xfrm>
            <a:off x="916259" y="2763237"/>
            <a:ext cx="1018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6" name="Прямоугольник 5"/>
          <p:cNvSpPr/>
          <p:nvPr/>
        </p:nvSpPr>
        <p:spPr>
          <a:xfrm>
            <a:off x="694163" y="1027906"/>
            <a:ext cx="10803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 на базе 8 классов (2 года обучения, с получением профессий «Слесарь по ремонту автомобилей» – 2 разряд; «Сварщик ручной дуговой сварки», «Сварщик частично механизированной сварки» – 2 разряд.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две группы, получающих основное общее образование без получения профессии (1 год обучения).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две группы, получающих основное общее образование без получения профессии (1 год обучения).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четыре группы (64 человека).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две группы (34 человека).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6" name="Прямоугольник 5"/>
          <p:cNvSpPr/>
          <p:nvPr/>
        </p:nvSpPr>
        <p:spPr>
          <a:xfrm>
            <a:off x="694163" y="1027906"/>
            <a:ext cx="10803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37" y="1513807"/>
            <a:ext cx="7176524" cy="50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067086"/>
          </a:xfrm>
        </p:spPr>
      </p:pic>
      <p:sp>
        <p:nvSpPr>
          <p:cNvPr id="6" name="Прямоугольник 5"/>
          <p:cNvSpPr/>
          <p:nvPr/>
        </p:nvSpPr>
        <p:spPr>
          <a:xfrm>
            <a:off x="694163" y="1027906"/>
            <a:ext cx="10803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3206" y="6343826"/>
            <a:ext cx="4560594" cy="288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4" name="Picture 6" descr="http://s015.radikal.ru/i331/1506/fb/5f26c75c3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50" y="1585467"/>
            <a:ext cx="5676513" cy="49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6" name="Прямоугольник 5"/>
          <p:cNvSpPr/>
          <p:nvPr/>
        </p:nvSpPr>
        <p:spPr>
          <a:xfrm>
            <a:off x="694163" y="1027906"/>
            <a:ext cx="10803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502" y="1773044"/>
            <a:ext cx="11262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выбираемые проекты – по предметам русский язык, литература, химия, биология, обществознание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– октябрь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выбор темы проекта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– март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основной этап работы над проектом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презентация и защита на «Дне науки» (по секциям)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6" name="Прямоугольник 5"/>
          <p:cNvSpPr/>
          <p:nvPr/>
        </p:nvSpPr>
        <p:spPr>
          <a:xfrm>
            <a:off x="694163" y="1027906"/>
            <a:ext cx="10803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ИКТ-компетенций: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970" y="1982013"/>
            <a:ext cx="99803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другим предметам, с использованием ИКТ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олимпиадах, конкурсах, конференциях, в том числе дистанционных, предметных неделях, интеллектуальных марафонах, выполнение ими учебных исследований или их элементов в рамках данных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9832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3" name="TextBox 2"/>
          <p:cNvSpPr txBox="1"/>
          <p:nvPr/>
        </p:nvSpPr>
        <p:spPr>
          <a:xfrm>
            <a:off x="1005468" y="1155429"/>
            <a:ext cx="1018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и инвалиды: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человек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человек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человек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преподаваемым предметам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(формы, условия проведения для обучающихся с ОВЗ и инвалидов)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3" name="TextBox 2"/>
          <p:cNvSpPr txBox="1"/>
          <p:nvPr/>
        </p:nvSpPr>
        <p:spPr>
          <a:xfrm>
            <a:off x="1092820" y="1690688"/>
            <a:ext cx="9266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и социализации: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опыта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выбору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безопасность жизнедеятельности психологическое и социальное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культура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086"/>
          </a:xfrm>
        </p:spPr>
      </p:pic>
      <p:sp>
        <p:nvSpPr>
          <p:cNvPr id="3" name="TextBox 2"/>
          <p:cNvSpPr txBox="1"/>
          <p:nvPr/>
        </p:nvSpPr>
        <p:spPr>
          <a:xfrm>
            <a:off x="838200" y="1101706"/>
            <a:ext cx="10181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спортивные секции, спортивные акции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литературный клуб «Литературная гостиная»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кружок «Человек среди людей»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лингвистический кружок «Курс практической грамотности», кружок «Занимательная география»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кружок «Вокруг света»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367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ГПОУ ЯО ЯПК № 21 по разработке учебно-методического обеспечения образовательной программы, обеспечивающей получение основного общего образования в соответствии с ФГОС</dc:title>
  <dc:creator>ОД</dc:creator>
  <cp:lastModifiedBy>ОД</cp:lastModifiedBy>
  <cp:revision>32</cp:revision>
  <dcterms:created xsi:type="dcterms:W3CDTF">2020-11-25T07:29:35Z</dcterms:created>
  <dcterms:modified xsi:type="dcterms:W3CDTF">2020-12-14T13:01:08Z</dcterms:modified>
</cp:coreProperties>
</file>