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63" r:id="rId3"/>
    <p:sldId id="264" r:id="rId4"/>
    <p:sldId id="265" r:id="rId5"/>
    <p:sldId id="281" r:id="rId6"/>
    <p:sldId id="282" r:id="rId7"/>
    <p:sldId id="291" r:id="rId8"/>
    <p:sldId id="283" r:id="rId9"/>
    <p:sldId id="284" r:id="rId10"/>
    <p:sldId id="276" r:id="rId11"/>
    <p:sldId id="280" r:id="rId12"/>
    <p:sldId id="260" r:id="rId13"/>
    <p:sldId id="261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31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0896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6339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17393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6934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637323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497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3790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2089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200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7289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9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5239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8294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8052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7996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37948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9AB2A-8EAF-4300-97FE-5BB8F5B148B9}" type="datetimeFigureOut">
              <a:rPr lang="ru-RU" smtClean="0"/>
              <a:pPr/>
              <a:t>17.02.2021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DE9C14B-F95B-4769-A3AF-925D862BF30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335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323557"/>
            <a:ext cx="9144000" cy="4023359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Опыт внедрения методологии наставничества на предприятиях индустрии красоты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4310742"/>
            <a:ext cx="9144000" cy="947057"/>
          </a:xfrm>
        </p:spPr>
        <p:txBody>
          <a:bodyPr>
            <a:normAutofit fontScale="77500" lnSpcReduction="20000"/>
          </a:bodyPr>
          <a:lstStyle/>
          <a:p>
            <a:pPr algn="r"/>
            <a:r>
              <a:rPr lang="ru-RU" sz="3600" dirty="0" err="1" smtClean="0"/>
              <a:t>Стрельцова</a:t>
            </a:r>
            <a:r>
              <a:rPr lang="ru-RU" sz="3600" dirty="0" smtClean="0"/>
              <a:t> Л.Е</a:t>
            </a:r>
          </a:p>
          <a:p>
            <a:pPr algn="r"/>
            <a:r>
              <a:rPr lang="ru-RU" sz="3600" dirty="0" err="1" smtClean="0"/>
              <a:t>Муштукова</a:t>
            </a:r>
            <a:r>
              <a:rPr lang="ru-RU" sz="3600" dirty="0" smtClean="0"/>
              <a:t> И.В.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5898017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В чем проблемы?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708879"/>
            <a:ext cx="8915400" cy="4202343"/>
          </a:xfrm>
        </p:spPr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Наставником может и, главное,-  хочет быть далеко не каждый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 работа должна оплачиваться дополнительно и достойно, вопросы финансирования даже не затронуты в программе</a:t>
            </a:r>
          </a:p>
          <a:p>
            <a:r>
              <a:rPr lang="ru-RU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Система не продумана и не спланирована, кроме создания института наставничества все остальное – это дополнительная нагрузка, свалившаяся  на учебные заведения и лояльные к ним базы практик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6222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937404"/>
          </a:xfrm>
        </p:spPr>
        <p:txBody>
          <a:bodyPr>
            <a:no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Сложности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89212" y="1617785"/>
            <a:ext cx="8915400" cy="4684541"/>
          </a:xfrm>
        </p:spPr>
        <p:txBody>
          <a:bodyPr>
            <a:normAutofit/>
          </a:bodyPr>
          <a:lstStyle/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В индустрии красоты тот, кто решает стать наставником, добровольно выращивает себе конкурентов, что в условиях рынка совсем  неразумно!</a:t>
            </a:r>
          </a:p>
          <a:p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Наставник –работодатель тратит время, силы, делится, порою, уникальным опытом, а взамен -  Ничего не получает. Ну, разве что благодарность (устную) и то  не всегда!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Удивительное рядом</a:t>
            </a:r>
            <a:endParaRPr lang="ru-RU" sz="6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633928"/>
            <a:ext cx="9253018" cy="4721902"/>
          </a:xfrm>
        </p:spPr>
        <p:txBody>
          <a:bodyPr>
            <a:normAutofit/>
          </a:bodyPr>
          <a:lstStyle/>
          <a:p>
            <a:endParaRPr lang="ru-RU" dirty="0"/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смотря не все обозначенные проблемы все-таки находятся специалисты, которые готовы тратить время и нервы на передачу своего бесценного опыта. И делают это совершенно бескорыстно!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196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pic>
        <p:nvPicPr>
          <p:cNvPr id="7170" name="Picture 2" descr="http://v.900igr.net:10/datas/doshkolnoe-obrazovanie/Povyshenie-kompetentnosti-vospitatelej/0021-021-Spasibo-za-vnimani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57944"/>
            <a:ext cx="10787743" cy="7422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5691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61405" y="722584"/>
            <a:ext cx="8911687" cy="32591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Кто такой наставник?</a:t>
            </a:r>
            <a:endParaRPr lang="ru-RU" b="1" dirty="0"/>
          </a:p>
        </p:txBody>
      </p:sp>
      <p:pic>
        <p:nvPicPr>
          <p:cNvPr id="1026" name="Picture 2" descr="http://1.bp.blogspot.com/-e0VXqb6qlGY/T0d2xXSlpBI/AAAAAAAAAQ4/IdY3rRDAdOo/s1600/%25D0%25BD%25D0%25B0%25D1%2581%25D1%2582%25D0%25B0%25D0%25B2%25D0%25BD%25D0%25B8%25D0%25B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91" y="1377538"/>
            <a:ext cx="3370235" cy="5480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43252" y="3105835"/>
            <a:ext cx="67105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600" b="1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Наставником</a:t>
            </a:r>
            <a:r>
              <a:rPr lang="ru-RU" sz="3600" dirty="0">
                <a:solidFill>
                  <a:srgbClr val="22222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называют лицо, которое передает знания и опыт.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1368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86400" y="365125"/>
            <a:ext cx="5867400" cy="3577483"/>
          </a:xfrm>
        </p:spPr>
        <p:txBody>
          <a:bodyPr>
            <a:normAutofit/>
          </a:bodyPr>
          <a:lstStyle/>
          <a:p>
            <a:r>
              <a:rPr lang="ru-RU" b="1" dirty="0" smtClean="0"/>
              <a:t>Наставничество известно со времен Сократа</a:t>
            </a:r>
            <a:endParaRPr lang="ru-RU" b="1" dirty="0"/>
          </a:p>
        </p:txBody>
      </p:sp>
      <p:pic>
        <p:nvPicPr>
          <p:cNvPr id="2050" name="Picture 2" descr="https://cont.ws/uploads/pic/2019/12/11%20%2854%2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12" y="365126"/>
            <a:ext cx="5364988" cy="6249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0376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Наставничество в СССР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s://avatars.mds.yandex.net/get-zen_doc/50840/pub_5c20a19cee97de00aaccf3ae_5c20aaeccaa0bf00a994bce8/scale_1200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448580" y="2133600"/>
            <a:ext cx="7196666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3156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Наставничество в СССР</a:t>
            </a:r>
            <a:endParaRPr lang="ru-RU" sz="6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Было почетно</a:t>
            </a:r>
          </a:p>
          <a:p>
            <a:r>
              <a:rPr lang="ru-RU" sz="2800" dirty="0" smtClean="0"/>
              <a:t>Оплачивалось дополнительно</a:t>
            </a:r>
          </a:p>
          <a:p>
            <a:r>
              <a:rPr lang="ru-RU" sz="2800" dirty="0" smtClean="0"/>
              <a:t>Поощрялось социально</a:t>
            </a:r>
          </a:p>
          <a:p>
            <a:r>
              <a:rPr lang="ru-RU" sz="2800" dirty="0" smtClean="0"/>
              <a:t>Награждалось</a:t>
            </a:r>
            <a:endParaRPr lang="ru-RU" sz="2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5055" y="320635"/>
            <a:ext cx="9509557" cy="1258784"/>
          </a:xfrm>
        </p:spPr>
        <p:txBody>
          <a:bodyPr/>
          <a:lstStyle/>
          <a:p>
            <a:pPr algn="ctr"/>
            <a:r>
              <a:rPr lang="ru-RU" b="1" dirty="0" smtClean="0"/>
              <a:t>Каким видят наставника </a:t>
            </a:r>
            <a:br>
              <a:rPr lang="ru-RU" b="1" dirty="0" smtClean="0"/>
            </a:br>
            <a:r>
              <a:rPr lang="ru-RU" b="1" dirty="0" smtClean="0"/>
              <a:t>авторы проекта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95055" y="1491174"/>
            <a:ext cx="9509557" cy="536682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400" dirty="0" smtClean="0"/>
              <a:t>		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Неравнодушный профессионал с большим (от 7 лет) опытом работы, активной жизненной позицией, высокой квалификацией. Имеет стабильно высокие показатели в работе.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готов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делиться опытом, имеет системное представление о своем участке работы, лояльный, поддерживающий стандарты и правила организации. Обладает развитыми коммуникативными навыками, гибкостью в общении, умением отнестись к студенту как к равному в диалоге и потенциально будущему коллеге.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Где взять наставника, соответствующего запросам?</a:t>
            </a:r>
            <a:endParaRPr lang="ru-RU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3205" y="1905000"/>
            <a:ext cx="7936408" cy="4953000"/>
          </a:xfrm>
        </p:spPr>
      </p:pic>
    </p:spTree>
    <p:extLst>
      <p:ext uri="{BB962C8B-B14F-4D97-AF65-F5344CB8AC3E}">
        <p14:creationId xmlns:p14="http://schemas.microsoft.com/office/powerpoint/2010/main" val="2245946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из обучающихся 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1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96935" y="2133599"/>
            <a:ext cx="9856519" cy="4724401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Активный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Проактивный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студент с особыми образовательными потребностями, определившийся с выбором места и формы работы, готовый к самосовершенствованию, расширению круга общения, развитию </a:t>
            </a:r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метакомпетенций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конкретных профессиональных навыков и умений.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Таковыми являются примерно 93% обучающихся. Многие начинают работать и формировать клиентскую базу во время обучения. Они внимательно смотрят за работой опытных мастеров.</a:t>
            </a:r>
          </a:p>
          <a:p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6476" y="410354"/>
            <a:ext cx="8911687" cy="172324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 из обучающихся </a:t>
            </a:r>
            <a:b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 2</a:t>
            </a:r>
            <a:endParaRPr lang="ru-RU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90057" y="2133599"/>
            <a:ext cx="9904021" cy="4564083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Пассивный.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Дезориентированный студент, у которого отсутствует желание продолжать свой путь по выбранному (возможно, случайно или в силу низких образовательных результатов в средней школе) профессиональному пути, равнодушный к процессам внутри образовательной организации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экспертным оценкам среди будущих работников индустрии красоты  таковых не более 7%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991</TotalTime>
  <Words>312</Words>
  <Application>Microsoft Office PowerPoint</Application>
  <PresentationFormat>Широкоэкранный</PresentationFormat>
  <Paragraphs>32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Century Gothic</vt:lpstr>
      <vt:lpstr>Times New Roman</vt:lpstr>
      <vt:lpstr>Wingdings 3</vt:lpstr>
      <vt:lpstr>Легкий дым</vt:lpstr>
      <vt:lpstr>Опыт внедрения методологии наставничества на предприятиях индустрии красоты</vt:lpstr>
      <vt:lpstr>Кто такой наставник?</vt:lpstr>
      <vt:lpstr>Наставничество известно со времен Сократа</vt:lpstr>
      <vt:lpstr>Наставничество в СССР</vt:lpstr>
      <vt:lpstr>Наставничество в СССР</vt:lpstr>
      <vt:lpstr>Каким видят наставника  авторы проекта</vt:lpstr>
      <vt:lpstr>Где взять наставника, соответствующего запросам?</vt:lpstr>
      <vt:lpstr>Наставляемый из обучающихся  Вариант 1</vt:lpstr>
      <vt:lpstr>Наставляемый из обучающихся  Вариант 2</vt:lpstr>
      <vt:lpstr>В чем проблемы?</vt:lpstr>
      <vt:lpstr>Сложности</vt:lpstr>
      <vt:lpstr>Удивительное рядом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Наставничество- актуальная форма поддержки</dc:title>
  <dc:creator>Student</dc:creator>
  <cp:lastModifiedBy>Пользователь</cp:lastModifiedBy>
  <cp:revision>99</cp:revision>
  <dcterms:created xsi:type="dcterms:W3CDTF">2020-01-18T09:47:40Z</dcterms:created>
  <dcterms:modified xsi:type="dcterms:W3CDTF">2021-02-17T19:54:35Z</dcterms:modified>
</cp:coreProperties>
</file>