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4" r:id="rId3"/>
    <p:sldId id="278" r:id="rId4"/>
    <p:sldId id="275" r:id="rId5"/>
    <p:sldId id="277" r:id="rId6"/>
    <p:sldId id="273" r:id="rId7"/>
    <p:sldId id="272" r:id="rId8"/>
    <p:sldId id="263" r:id="rId9"/>
    <p:sldId id="269" r:id="rId10"/>
    <p:sldId id="27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D35"/>
    <a:srgbClr val="B9D4ED"/>
    <a:srgbClr val="A52C36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34FC5B-F0B3-43AC-B9A2-2C0770CC53C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CDCE9C-35B7-40C4-99AF-4E84E0C5C0CB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Группа 1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7057A9-C03B-4D7C-90FA-D21975A713EC}" type="parTrans" cxnId="{7367239D-EB38-4889-9CD4-F6C6DF643F56}">
      <dgm:prSet/>
      <dgm:spPr/>
      <dgm:t>
        <a:bodyPr/>
        <a:lstStyle/>
        <a:p>
          <a:endParaRPr lang="ru-RU"/>
        </a:p>
      </dgm:t>
    </dgm:pt>
    <dgm:pt modelId="{CB7DBF71-E088-486F-A36E-38CEB0DA00BC}" type="sibTrans" cxnId="{7367239D-EB38-4889-9CD4-F6C6DF643F56}">
      <dgm:prSet/>
      <dgm:spPr/>
      <dgm:t>
        <a:bodyPr/>
        <a:lstStyle/>
        <a:p>
          <a:endParaRPr lang="ru-RU"/>
        </a:p>
      </dgm:t>
    </dgm:pt>
    <dgm:pt modelId="{1293B524-612C-4BCD-AEDD-11A59F39A9B9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22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мая 2020 г.  13.00 </a:t>
          </a:r>
          <a:r>
            <a: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Проведение совещания на платформе </a:t>
          </a:r>
          <a:r>
            <a:rPr lang="en-GB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zoom</a:t>
          </a:r>
          <a:r>
            <a: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0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8DBB7F-84EF-406E-BB16-AC609E03D62E}" type="parTrans" cxnId="{C5DA2E91-2DC5-42C0-81F0-DE2D07180750}">
      <dgm:prSet/>
      <dgm:spPr/>
      <dgm:t>
        <a:bodyPr/>
        <a:lstStyle/>
        <a:p>
          <a:endParaRPr lang="ru-RU"/>
        </a:p>
      </dgm:t>
    </dgm:pt>
    <dgm:pt modelId="{ABA4AAD1-2E3E-4F10-93FC-1E3780E3B57B}" type="sibTrans" cxnId="{C5DA2E91-2DC5-42C0-81F0-DE2D07180750}">
      <dgm:prSet/>
      <dgm:spPr/>
      <dgm:t>
        <a:bodyPr/>
        <a:lstStyle/>
        <a:p>
          <a:endParaRPr lang="ru-RU"/>
        </a:p>
      </dgm:t>
    </dgm:pt>
    <dgm:pt modelId="{13B62318-29AB-439C-BFBC-A16E983703AD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r>
            <a: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мая 2020 г.  13.00 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Проведение совещания на платформе </a:t>
          </a:r>
          <a:r>
            <a:rPr lang="en-GB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zoom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000" dirty="0">
            <a:solidFill>
              <a:schemeClr val="tx1"/>
            </a:solidFill>
          </a:endParaRPr>
        </a:p>
      </dgm:t>
    </dgm:pt>
    <dgm:pt modelId="{39A9B9B6-229A-485B-A66F-614ECC8C0390}" type="parTrans" cxnId="{C3A1BBB3-0EC1-42D4-8E72-1D55698166E5}">
      <dgm:prSet/>
      <dgm:spPr/>
      <dgm:t>
        <a:bodyPr/>
        <a:lstStyle/>
        <a:p>
          <a:endParaRPr lang="ru-RU"/>
        </a:p>
      </dgm:t>
    </dgm:pt>
    <dgm:pt modelId="{E3777019-A5D2-4B43-9689-4FF089804862}" type="sibTrans" cxnId="{C3A1BBB3-0EC1-42D4-8E72-1D55698166E5}">
      <dgm:prSet/>
      <dgm:spPr/>
      <dgm:t>
        <a:bodyPr/>
        <a:lstStyle/>
        <a:p>
          <a:endParaRPr lang="ru-RU"/>
        </a:p>
      </dgm:t>
    </dgm:pt>
    <dgm:pt modelId="{2CF9A125-E189-4A62-8A91-0434671F4F6B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Группа 3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F35234-F242-4D56-91BD-4E7253D8EC13}" type="parTrans" cxnId="{6B14D848-C42F-4020-B1F5-6D713B5B0896}">
      <dgm:prSet/>
      <dgm:spPr/>
      <dgm:t>
        <a:bodyPr/>
        <a:lstStyle/>
        <a:p>
          <a:endParaRPr lang="ru-RU"/>
        </a:p>
      </dgm:t>
    </dgm:pt>
    <dgm:pt modelId="{613D5311-5B4B-4081-99BE-A527DC09EF11}" type="sibTrans" cxnId="{6B14D848-C42F-4020-B1F5-6D713B5B0896}">
      <dgm:prSet/>
      <dgm:spPr/>
      <dgm:t>
        <a:bodyPr/>
        <a:lstStyle/>
        <a:p>
          <a:endParaRPr lang="ru-RU"/>
        </a:p>
      </dgm:t>
    </dgm:pt>
    <dgm:pt modelId="{BC1FD469-B625-46A8-BBE8-2FF2AA2A4115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05 июня 2020 в 14.00 Проведение совещания на платформе </a:t>
          </a:r>
          <a:r>
            <a:rPr lang="en-GB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zoom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 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D9DAB1-A466-472C-A592-0E0000781787}" type="parTrans" cxnId="{ADCBCAE5-377D-424D-ADDD-8B433030CEF1}">
      <dgm:prSet/>
      <dgm:spPr/>
      <dgm:t>
        <a:bodyPr/>
        <a:lstStyle/>
        <a:p>
          <a:endParaRPr lang="ru-RU"/>
        </a:p>
      </dgm:t>
    </dgm:pt>
    <dgm:pt modelId="{0C208200-4B4D-4DCF-9570-D4FA7642D83D}" type="sibTrans" cxnId="{ADCBCAE5-377D-424D-ADDD-8B433030CEF1}">
      <dgm:prSet/>
      <dgm:spPr/>
      <dgm:t>
        <a:bodyPr/>
        <a:lstStyle/>
        <a:p>
          <a:endParaRPr lang="ru-RU"/>
        </a:p>
      </dgm:t>
    </dgm:pt>
    <dgm:pt modelId="{6128F82C-F4A7-48BB-9E6B-DE0BC8ABEF66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08-11 июня 2020 г.  (12.00-16.00)  Обучение по ППК </a:t>
          </a:r>
          <a:r>
            <a: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(онлайн формат)    </a:t>
          </a:r>
          <a:r>
            <a:rPr lang="en-GB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en-GB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42C346-2844-43A8-8510-570A3EEBF061}" type="parTrans" cxnId="{419E4EC3-E7BE-4A68-BF20-3F66741E7318}">
      <dgm:prSet/>
      <dgm:spPr/>
      <dgm:t>
        <a:bodyPr/>
        <a:lstStyle/>
        <a:p>
          <a:endParaRPr lang="ru-RU"/>
        </a:p>
      </dgm:t>
    </dgm:pt>
    <dgm:pt modelId="{DA15102A-E214-43E6-8D1B-049136FBABD0}" type="sibTrans" cxnId="{419E4EC3-E7BE-4A68-BF20-3F66741E7318}">
      <dgm:prSet/>
      <dgm:spPr/>
      <dgm:t>
        <a:bodyPr/>
        <a:lstStyle/>
        <a:p>
          <a:endParaRPr lang="ru-RU"/>
        </a:p>
      </dgm:t>
    </dgm:pt>
    <dgm:pt modelId="{F77A9D14-D69C-44F4-AD3C-FF430C1A0027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Группа 4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06BCB1-7C48-4173-845E-0E96B1B834C1}" type="parTrans" cxnId="{33CBCBBD-60C8-45F1-9264-E100F1D9A760}">
      <dgm:prSet/>
      <dgm:spPr/>
      <dgm:t>
        <a:bodyPr/>
        <a:lstStyle/>
        <a:p>
          <a:endParaRPr lang="ru-RU"/>
        </a:p>
      </dgm:t>
    </dgm:pt>
    <dgm:pt modelId="{10062142-17C2-49A9-BB54-1DED22314FAC}" type="sibTrans" cxnId="{33CBCBBD-60C8-45F1-9264-E100F1D9A760}">
      <dgm:prSet/>
      <dgm:spPr/>
      <dgm:t>
        <a:bodyPr/>
        <a:lstStyle/>
        <a:p>
          <a:endParaRPr lang="ru-RU"/>
        </a:p>
      </dgm:t>
    </dgm:pt>
    <dgm:pt modelId="{BF170D36-6645-45DC-8EEC-A769E6F31EF7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Группа 2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62C822-A1DD-4895-A49E-2E86640A5976}" type="sibTrans" cxnId="{22BA54E9-2FFA-4F23-BA67-BEA7F04CBBE1}">
      <dgm:prSet/>
      <dgm:spPr/>
      <dgm:t>
        <a:bodyPr/>
        <a:lstStyle/>
        <a:p>
          <a:endParaRPr lang="ru-RU"/>
        </a:p>
      </dgm:t>
    </dgm:pt>
    <dgm:pt modelId="{EEC3CEE4-4525-42E1-B3CD-3DA3C30BF95C}" type="parTrans" cxnId="{22BA54E9-2FFA-4F23-BA67-BEA7F04CBBE1}">
      <dgm:prSet/>
      <dgm:spPr/>
      <dgm:t>
        <a:bodyPr/>
        <a:lstStyle/>
        <a:p>
          <a:endParaRPr lang="ru-RU"/>
        </a:p>
      </dgm:t>
    </dgm:pt>
    <dgm:pt modelId="{7651C6DC-315D-48FF-A380-62271A58FEB4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26-29 мая 2020 г.  (12.00-16.00) </a:t>
          </a:r>
          <a:r>
            <a: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Обучение по ППК (онлайн формат)  </a:t>
          </a:r>
          <a:r>
            <a:rPr lang="en-GB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89CD18-4C69-4333-9B0D-11485B63281C}" type="parTrans" cxnId="{1CD76D90-501A-4065-90FA-887F23D8C3FA}">
      <dgm:prSet/>
      <dgm:spPr/>
      <dgm:t>
        <a:bodyPr/>
        <a:lstStyle/>
        <a:p>
          <a:endParaRPr lang="ru-RU"/>
        </a:p>
      </dgm:t>
    </dgm:pt>
    <dgm:pt modelId="{9FEAFC2F-A0D5-4AD1-A70C-5D68E094B4F6}" type="sibTrans" cxnId="{1CD76D90-501A-4065-90FA-887F23D8C3FA}">
      <dgm:prSet/>
      <dgm:spPr/>
      <dgm:t>
        <a:bodyPr/>
        <a:lstStyle/>
        <a:p>
          <a:endParaRPr lang="ru-RU"/>
        </a:p>
      </dgm:t>
    </dgm:pt>
    <dgm:pt modelId="{F0D1B18A-B80F-4099-A910-BE3C2A3C4580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01-04 июня 2020 г.  (12.00-16.00) Обучение по ППК </a:t>
          </a:r>
          <a:r>
            <a: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(онлайн формат)    </a:t>
          </a:r>
          <a:r>
            <a:rPr lang="en-GB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2F3894-D170-40D8-9692-CDAFD21A6565}" type="parTrans" cxnId="{5275CA33-DFCC-445C-8978-D74E60106A41}">
      <dgm:prSet/>
      <dgm:spPr/>
      <dgm:t>
        <a:bodyPr/>
        <a:lstStyle/>
        <a:p>
          <a:endParaRPr lang="ru-RU"/>
        </a:p>
      </dgm:t>
    </dgm:pt>
    <dgm:pt modelId="{B28AF172-E8A7-41BE-ACE4-B192C63AB20F}" type="sibTrans" cxnId="{5275CA33-DFCC-445C-8978-D74E60106A41}">
      <dgm:prSet/>
      <dgm:spPr/>
      <dgm:t>
        <a:bodyPr/>
        <a:lstStyle/>
        <a:p>
          <a:endParaRPr lang="ru-RU"/>
        </a:p>
      </dgm:t>
    </dgm:pt>
    <dgm:pt modelId="{4459CC5E-E798-4BEB-8996-F319A939EB7F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05 июня 2020 в 14.00 </a:t>
          </a:r>
          <a:r>
            <a: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Проведение совещания на платформе </a:t>
          </a:r>
          <a:r>
            <a:rPr lang="en-GB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zoom</a:t>
          </a:r>
          <a:r>
            <a: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E99492-688D-4E88-970E-6B9F7A0EA9AD}" type="parTrans" cxnId="{8F025A6A-EA2A-4C40-AC33-37C96012C1A5}">
      <dgm:prSet/>
      <dgm:spPr/>
      <dgm:t>
        <a:bodyPr/>
        <a:lstStyle/>
        <a:p>
          <a:endParaRPr lang="ru-RU"/>
        </a:p>
      </dgm:t>
    </dgm:pt>
    <dgm:pt modelId="{3CB12C17-3C44-4B4E-A6A9-6FB4EBD56957}" type="sibTrans" cxnId="{8F025A6A-EA2A-4C40-AC33-37C96012C1A5}">
      <dgm:prSet/>
      <dgm:spPr/>
      <dgm:t>
        <a:bodyPr/>
        <a:lstStyle/>
        <a:p>
          <a:endParaRPr lang="ru-RU"/>
        </a:p>
      </dgm:t>
    </dgm:pt>
    <dgm:pt modelId="{7200524A-41F5-46A0-9633-BE73C91ECBBA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15-18 июня 2020 г.  (12.00-16.00) </a:t>
          </a:r>
          <a:r>
            <a: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Обучение по ППК (онлайн формат)   </a:t>
          </a:r>
          <a:r>
            <a:rPr lang="en-GB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en-GB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B0FDB6-FF4E-4746-9272-141B3E476194}" type="parTrans" cxnId="{282FF6DF-17BC-4119-8AA8-5EC97844DB31}">
      <dgm:prSet/>
      <dgm:spPr/>
      <dgm:t>
        <a:bodyPr/>
        <a:lstStyle/>
        <a:p>
          <a:endParaRPr lang="ru-RU"/>
        </a:p>
      </dgm:t>
    </dgm:pt>
    <dgm:pt modelId="{96A36602-DB85-412C-B86D-1D53E6DBDAF8}" type="sibTrans" cxnId="{282FF6DF-17BC-4119-8AA8-5EC97844DB31}">
      <dgm:prSet/>
      <dgm:spPr/>
      <dgm:t>
        <a:bodyPr/>
        <a:lstStyle/>
        <a:p>
          <a:endParaRPr lang="ru-RU"/>
        </a:p>
      </dgm:t>
    </dgm:pt>
    <dgm:pt modelId="{E8B11B7C-5CD4-49F7-842B-850BE4E97736}" type="pres">
      <dgm:prSet presAssocID="{DA34FC5B-F0B3-43AC-B9A2-2C0770CC53C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6CC58B-28FA-4EDF-B2DD-513AE9A92DD6}" type="pres">
      <dgm:prSet presAssocID="{18CDCE9C-35B7-40C4-99AF-4E84E0C5C0CB}" presName="composite" presStyleCnt="0"/>
      <dgm:spPr/>
    </dgm:pt>
    <dgm:pt modelId="{44BF7E2E-482B-48FA-B5D6-B25B2A4CD9DD}" type="pres">
      <dgm:prSet presAssocID="{18CDCE9C-35B7-40C4-99AF-4E84E0C5C0CB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E69FAA-781C-4A77-98C8-8354F1424464}" type="pres">
      <dgm:prSet presAssocID="{18CDCE9C-35B7-40C4-99AF-4E84E0C5C0CB}" presName="descendantText" presStyleLbl="alignAcc1" presStyleIdx="0" presStyleCnt="4" custLinFactNeighborX="0" custLinFactNeighborY="-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49416C-CFEB-43CC-8CDC-CA9FB36E1D3C}" type="pres">
      <dgm:prSet presAssocID="{CB7DBF71-E088-486F-A36E-38CEB0DA00BC}" presName="sp" presStyleCnt="0"/>
      <dgm:spPr/>
    </dgm:pt>
    <dgm:pt modelId="{ACA6D461-8A82-4117-83D9-DDE8BA2AF607}" type="pres">
      <dgm:prSet presAssocID="{BF170D36-6645-45DC-8EEC-A769E6F31EF7}" presName="composite" presStyleCnt="0"/>
      <dgm:spPr/>
    </dgm:pt>
    <dgm:pt modelId="{64943F20-F3A6-4526-AAB3-5A2867E49ED5}" type="pres">
      <dgm:prSet presAssocID="{BF170D36-6645-45DC-8EEC-A769E6F31EF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A6099-9ADE-4E21-8ACE-CBADFA166F7B}" type="pres">
      <dgm:prSet presAssocID="{BF170D36-6645-45DC-8EEC-A769E6F31EF7}" presName="descendantText" presStyleLbl="alignAcc1" presStyleIdx="1" presStyleCnt="4" custLinFactNeighborX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D648F4-E433-4E67-B849-6B2682F97BA2}" type="pres">
      <dgm:prSet presAssocID="{E062C822-A1DD-4895-A49E-2E86640A5976}" presName="sp" presStyleCnt="0"/>
      <dgm:spPr/>
    </dgm:pt>
    <dgm:pt modelId="{E3FFC484-9D7D-4E45-A47E-94E06A2A88ED}" type="pres">
      <dgm:prSet presAssocID="{2CF9A125-E189-4A62-8A91-0434671F4F6B}" presName="composite" presStyleCnt="0"/>
      <dgm:spPr/>
    </dgm:pt>
    <dgm:pt modelId="{BF1F7E6F-3950-4B96-B443-F5408161483E}" type="pres">
      <dgm:prSet presAssocID="{2CF9A125-E189-4A62-8A91-0434671F4F6B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0C964E-171A-4964-9A92-963A192ACDA4}" type="pres">
      <dgm:prSet presAssocID="{2CF9A125-E189-4A62-8A91-0434671F4F6B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FC44F-BE39-43FD-8A7F-58BA28F8DF06}" type="pres">
      <dgm:prSet presAssocID="{613D5311-5B4B-4081-99BE-A527DC09EF11}" presName="sp" presStyleCnt="0"/>
      <dgm:spPr/>
    </dgm:pt>
    <dgm:pt modelId="{10E78864-B4C4-41C5-BCEC-E5ED43ADAE9C}" type="pres">
      <dgm:prSet presAssocID="{F77A9D14-D69C-44F4-AD3C-FF430C1A0027}" presName="composite" presStyleCnt="0"/>
      <dgm:spPr/>
    </dgm:pt>
    <dgm:pt modelId="{4F482C95-F934-4876-9ED9-6D47B8F53CE9}" type="pres">
      <dgm:prSet presAssocID="{F77A9D14-D69C-44F4-AD3C-FF430C1A0027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11A0C7-4431-4BB3-8603-4188ED6BD6EC}" type="pres">
      <dgm:prSet presAssocID="{F77A9D14-D69C-44F4-AD3C-FF430C1A0027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1FCAAD-501E-4621-94F7-321E00477D66}" type="presOf" srcId="{BF170D36-6645-45DC-8EEC-A769E6F31EF7}" destId="{64943F20-F3A6-4526-AAB3-5A2867E49ED5}" srcOrd="0" destOrd="0" presId="urn:microsoft.com/office/officeart/2005/8/layout/chevron2"/>
    <dgm:cxn modelId="{1CD76D90-501A-4065-90FA-887F23D8C3FA}" srcId="{18CDCE9C-35B7-40C4-99AF-4E84E0C5C0CB}" destId="{7651C6DC-315D-48FF-A380-62271A58FEB4}" srcOrd="1" destOrd="0" parTransId="{AE89CD18-4C69-4333-9B0D-11485B63281C}" sibTransId="{9FEAFC2F-A0D5-4AD1-A70C-5D68E094B4F6}"/>
    <dgm:cxn modelId="{DE1E6565-3D80-412C-992C-645C10FBDC23}" type="presOf" srcId="{6128F82C-F4A7-48BB-9E6B-DE0BC8ABEF66}" destId="{950C964E-171A-4964-9A92-963A192ACDA4}" srcOrd="0" destOrd="1" presId="urn:microsoft.com/office/officeart/2005/8/layout/chevron2"/>
    <dgm:cxn modelId="{F405C409-8725-45FB-87AF-F88722E40FEC}" type="presOf" srcId="{2CF9A125-E189-4A62-8A91-0434671F4F6B}" destId="{BF1F7E6F-3950-4B96-B443-F5408161483E}" srcOrd="0" destOrd="0" presId="urn:microsoft.com/office/officeart/2005/8/layout/chevron2"/>
    <dgm:cxn modelId="{C3A1BBB3-0EC1-42D4-8E72-1D55698166E5}" srcId="{BF170D36-6645-45DC-8EEC-A769E6F31EF7}" destId="{13B62318-29AB-439C-BFBC-A16E983703AD}" srcOrd="0" destOrd="0" parTransId="{39A9B9B6-229A-485B-A66F-614ECC8C0390}" sibTransId="{E3777019-A5D2-4B43-9689-4FF089804862}"/>
    <dgm:cxn modelId="{7367239D-EB38-4889-9CD4-F6C6DF643F56}" srcId="{DA34FC5B-F0B3-43AC-B9A2-2C0770CC53C8}" destId="{18CDCE9C-35B7-40C4-99AF-4E84E0C5C0CB}" srcOrd="0" destOrd="0" parTransId="{647057A9-C03B-4D7C-90FA-D21975A713EC}" sibTransId="{CB7DBF71-E088-486F-A36E-38CEB0DA00BC}"/>
    <dgm:cxn modelId="{8D63810B-535E-488D-B805-B2A9A78AC682}" type="presOf" srcId="{4459CC5E-E798-4BEB-8996-F319A939EB7F}" destId="{3E11A0C7-4431-4BB3-8603-4188ED6BD6EC}" srcOrd="0" destOrd="0" presId="urn:microsoft.com/office/officeart/2005/8/layout/chevron2"/>
    <dgm:cxn modelId="{BB8A98E7-2E87-4313-B426-47A6FD9B4AAA}" type="presOf" srcId="{18CDCE9C-35B7-40C4-99AF-4E84E0C5C0CB}" destId="{44BF7E2E-482B-48FA-B5D6-B25B2A4CD9DD}" srcOrd="0" destOrd="0" presId="urn:microsoft.com/office/officeart/2005/8/layout/chevron2"/>
    <dgm:cxn modelId="{33CBCBBD-60C8-45F1-9264-E100F1D9A760}" srcId="{DA34FC5B-F0B3-43AC-B9A2-2C0770CC53C8}" destId="{F77A9D14-D69C-44F4-AD3C-FF430C1A0027}" srcOrd="3" destOrd="0" parTransId="{B106BCB1-7C48-4173-845E-0E96B1B834C1}" sibTransId="{10062142-17C2-49A9-BB54-1DED22314FAC}"/>
    <dgm:cxn modelId="{5D488359-9004-49DE-8702-CAB82A92B9D4}" type="presOf" srcId="{F77A9D14-D69C-44F4-AD3C-FF430C1A0027}" destId="{4F482C95-F934-4876-9ED9-6D47B8F53CE9}" srcOrd="0" destOrd="0" presId="urn:microsoft.com/office/officeart/2005/8/layout/chevron2"/>
    <dgm:cxn modelId="{5275CA33-DFCC-445C-8978-D74E60106A41}" srcId="{BF170D36-6645-45DC-8EEC-A769E6F31EF7}" destId="{F0D1B18A-B80F-4099-A910-BE3C2A3C4580}" srcOrd="1" destOrd="0" parTransId="{532F3894-D170-40D8-9692-CDAFD21A6565}" sibTransId="{B28AF172-E8A7-41BE-ACE4-B192C63AB20F}"/>
    <dgm:cxn modelId="{22BA54E9-2FFA-4F23-BA67-BEA7F04CBBE1}" srcId="{DA34FC5B-F0B3-43AC-B9A2-2C0770CC53C8}" destId="{BF170D36-6645-45DC-8EEC-A769E6F31EF7}" srcOrd="1" destOrd="0" parTransId="{EEC3CEE4-4525-42E1-B3CD-3DA3C30BF95C}" sibTransId="{E062C822-A1DD-4895-A49E-2E86640A5976}"/>
    <dgm:cxn modelId="{419E4EC3-E7BE-4A68-BF20-3F66741E7318}" srcId="{2CF9A125-E189-4A62-8A91-0434671F4F6B}" destId="{6128F82C-F4A7-48BB-9E6B-DE0BC8ABEF66}" srcOrd="1" destOrd="0" parTransId="{AE42C346-2844-43A8-8510-570A3EEBF061}" sibTransId="{DA15102A-E214-43E6-8D1B-049136FBABD0}"/>
    <dgm:cxn modelId="{6B14D848-C42F-4020-B1F5-6D713B5B0896}" srcId="{DA34FC5B-F0B3-43AC-B9A2-2C0770CC53C8}" destId="{2CF9A125-E189-4A62-8A91-0434671F4F6B}" srcOrd="2" destOrd="0" parTransId="{DEF35234-F242-4D56-91BD-4E7253D8EC13}" sibTransId="{613D5311-5B4B-4081-99BE-A527DC09EF11}"/>
    <dgm:cxn modelId="{ADCBCAE5-377D-424D-ADDD-8B433030CEF1}" srcId="{2CF9A125-E189-4A62-8A91-0434671F4F6B}" destId="{BC1FD469-B625-46A8-BBE8-2FF2AA2A4115}" srcOrd="0" destOrd="0" parTransId="{79D9DAB1-A466-472C-A592-0E0000781787}" sibTransId="{0C208200-4B4D-4DCF-9570-D4FA7642D83D}"/>
    <dgm:cxn modelId="{282FF6DF-17BC-4119-8AA8-5EC97844DB31}" srcId="{F77A9D14-D69C-44F4-AD3C-FF430C1A0027}" destId="{7200524A-41F5-46A0-9633-BE73C91ECBBA}" srcOrd="1" destOrd="0" parTransId="{7FB0FDB6-FF4E-4746-9272-141B3E476194}" sibTransId="{96A36602-DB85-412C-B86D-1D53E6DBDAF8}"/>
    <dgm:cxn modelId="{66087C76-FADC-4B7D-A276-4378B45E8C8E}" type="presOf" srcId="{13B62318-29AB-439C-BFBC-A16E983703AD}" destId="{235A6099-9ADE-4E21-8ACE-CBADFA166F7B}" srcOrd="0" destOrd="0" presId="urn:microsoft.com/office/officeart/2005/8/layout/chevron2"/>
    <dgm:cxn modelId="{202EFDE0-8468-4867-B269-D7C382A21F21}" type="presOf" srcId="{BC1FD469-B625-46A8-BBE8-2FF2AA2A4115}" destId="{950C964E-171A-4964-9A92-963A192ACDA4}" srcOrd="0" destOrd="0" presId="urn:microsoft.com/office/officeart/2005/8/layout/chevron2"/>
    <dgm:cxn modelId="{2B5F94FC-21E6-410A-88E4-3A6C024F3915}" type="presOf" srcId="{DA34FC5B-F0B3-43AC-B9A2-2C0770CC53C8}" destId="{E8B11B7C-5CD4-49F7-842B-850BE4E97736}" srcOrd="0" destOrd="0" presId="urn:microsoft.com/office/officeart/2005/8/layout/chevron2"/>
    <dgm:cxn modelId="{D96DBDA6-52B0-468D-82F5-4C574F1312CA}" type="presOf" srcId="{7200524A-41F5-46A0-9633-BE73C91ECBBA}" destId="{3E11A0C7-4431-4BB3-8603-4188ED6BD6EC}" srcOrd="0" destOrd="1" presId="urn:microsoft.com/office/officeart/2005/8/layout/chevron2"/>
    <dgm:cxn modelId="{C5DA2E91-2DC5-42C0-81F0-DE2D07180750}" srcId="{18CDCE9C-35B7-40C4-99AF-4E84E0C5C0CB}" destId="{1293B524-612C-4BCD-AEDD-11A59F39A9B9}" srcOrd="0" destOrd="0" parTransId="{7D8DBB7F-84EF-406E-BB16-AC609E03D62E}" sibTransId="{ABA4AAD1-2E3E-4F10-93FC-1E3780E3B57B}"/>
    <dgm:cxn modelId="{8F025A6A-EA2A-4C40-AC33-37C96012C1A5}" srcId="{F77A9D14-D69C-44F4-AD3C-FF430C1A0027}" destId="{4459CC5E-E798-4BEB-8996-F319A939EB7F}" srcOrd="0" destOrd="0" parTransId="{28E99492-688D-4E88-970E-6B9F7A0EA9AD}" sibTransId="{3CB12C17-3C44-4B4E-A6A9-6FB4EBD56957}"/>
    <dgm:cxn modelId="{31210C6A-442C-4EE1-B9E9-15652792CD79}" type="presOf" srcId="{F0D1B18A-B80F-4099-A910-BE3C2A3C4580}" destId="{235A6099-9ADE-4E21-8ACE-CBADFA166F7B}" srcOrd="0" destOrd="1" presId="urn:microsoft.com/office/officeart/2005/8/layout/chevron2"/>
    <dgm:cxn modelId="{89EB3224-5F77-46D4-AB91-72322DB5AF8E}" type="presOf" srcId="{1293B524-612C-4BCD-AEDD-11A59F39A9B9}" destId="{C5E69FAA-781C-4A77-98C8-8354F1424464}" srcOrd="0" destOrd="0" presId="urn:microsoft.com/office/officeart/2005/8/layout/chevron2"/>
    <dgm:cxn modelId="{BB64BBB1-3370-4F7E-95FB-5C4DF608148D}" type="presOf" srcId="{7651C6DC-315D-48FF-A380-62271A58FEB4}" destId="{C5E69FAA-781C-4A77-98C8-8354F1424464}" srcOrd="0" destOrd="1" presId="urn:microsoft.com/office/officeart/2005/8/layout/chevron2"/>
    <dgm:cxn modelId="{23051AB2-0576-4C4A-AA37-F82847D8FD68}" type="presParOf" srcId="{E8B11B7C-5CD4-49F7-842B-850BE4E97736}" destId="{286CC58B-28FA-4EDF-B2DD-513AE9A92DD6}" srcOrd="0" destOrd="0" presId="urn:microsoft.com/office/officeart/2005/8/layout/chevron2"/>
    <dgm:cxn modelId="{36E7337C-6102-4657-B03B-C08F9012FF23}" type="presParOf" srcId="{286CC58B-28FA-4EDF-B2DD-513AE9A92DD6}" destId="{44BF7E2E-482B-48FA-B5D6-B25B2A4CD9DD}" srcOrd="0" destOrd="0" presId="urn:microsoft.com/office/officeart/2005/8/layout/chevron2"/>
    <dgm:cxn modelId="{8A8A3077-9221-4A02-B84E-95A1FEAA0882}" type="presParOf" srcId="{286CC58B-28FA-4EDF-B2DD-513AE9A92DD6}" destId="{C5E69FAA-781C-4A77-98C8-8354F1424464}" srcOrd="1" destOrd="0" presId="urn:microsoft.com/office/officeart/2005/8/layout/chevron2"/>
    <dgm:cxn modelId="{1825C7F9-71A7-427B-9E14-C2FD8129CD82}" type="presParOf" srcId="{E8B11B7C-5CD4-49F7-842B-850BE4E97736}" destId="{1149416C-CFEB-43CC-8CDC-CA9FB36E1D3C}" srcOrd="1" destOrd="0" presId="urn:microsoft.com/office/officeart/2005/8/layout/chevron2"/>
    <dgm:cxn modelId="{91AAA925-7865-4C0F-9774-2F712D8A7E91}" type="presParOf" srcId="{E8B11B7C-5CD4-49F7-842B-850BE4E97736}" destId="{ACA6D461-8A82-4117-83D9-DDE8BA2AF607}" srcOrd="2" destOrd="0" presId="urn:microsoft.com/office/officeart/2005/8/layout/chevron2"/>
    <dgm:cxn modelId="{C5B43B35-84F8-4013-84F8-DD023854DC2A}" type="presParOf" srcId="{ACA6D461-8A82-4117-83D9-DDE8BA2AF607}" destId="{64943F20-F3A6-4526-AAB3-5A2867E49ED5}" srcOrd="0" destOrd="0" presId="urn:microsoft.com/office/officeart/2005/8/layout/chevron2"/>
    <dgm:cxn modelId="{A359893E-2FA7-4882-878D-185EA703E617}" type="presParOf" srcId="{ACA6D461-8A82-4117-83D9-DDE8BA2AF607}" destId="{235A6099-9ADE-4E21-8ACE-CBADFA166F7B}" srcOrd="1" destOrd="0" presId="urn:microsoft.com/office/officeart/2005/8/layout/chevron2"/>
    <dgm:cxn modelId="{DFD5A570-1D61-4569-B992-150E38C0A6B5}" type="presParOf" srcId="{E8B11B7C-5CD4-49F7-842B-850BE4E97736}" destId="{1BD648F4-E433-4E67-B849-6B2682F97BA2}" srcOrd="3" destOrd="0" presId="urn:microsoft.com/office/officeart/2005/8/layout/chevron2"/>
    <dgm:cxn modelId="{0DCFC2A9-AA58-476C-980D-48307D8252B8}" type="presParOf" srcId="{E8B11B7C-5CD4-49F7-842B-850BE4E97736}" destId="{E3FFC484-9D7D-4E45-A47E-94E06A2A88ED}" srcOrd="4" destOrd="0" presId="urn:microsoft.com/office/officeart/2005/8/layout/chevron2"/>
    <dgm:cxn modelId="{F18B15B6-361E-46E8-A567-80DF3571894B}" type="presParOf" srcId="{E3FFC484-9D7D-4E45-A47E-94E06A2A88ED}" destId="{BF1F7E6F-3950-4B96-B443-F5408161483E}" srcOrd="0" destOrd="0" presId="urn:microsoft.com/office/officeart/2005/8/layout/chevron2"/>
    <dgm:cxn modelId="{52135448-13C7-4193-8CAB-BB94A8F6D4F4}" type="presParOf" srcId="{E3FFC484-9D7D-4E45-A47E-94E06A2A88ED}" destId="{950C964E-171A-4964-9A92-963A192ACDA4}" srcOrd="1" destOrd="0" presId="urn:microsoft.com/office/officeart/2005/8/layout/chevron2"/>
    <dgm:cxn modelId="{CDAA0C97-98A1-4FF9-8BEA-3AEB65CACE78}" type="presParOf" srcId="{E8B11B7C-5CD4-49F7-842B-850BE4E97736}" destId="{8F3FC44F-BE39-43FD-8A7F-58BA28F8DF06}" srcOrd="5" destOrd="0" presId="urn:microsoft.com/office/officeart/2005/8/layout/chevron2"/>
    <dgm:cxn modelId="{D4ECE2B9-4E2F-4E2F-A87F-98314D7A22DF}" type="presParOf" srcId="{E8B11B7C-5CD4-49F7-842B-850BE4E97736}" destId="{10E78864-B4C4-41C5-BCEC-E5ED43ADAE9C}" srcOrd="6" destOrd="0" presId="urn:microsoft.com/office/officeart/2005/8/layout/chevron2"/>
    <dgm:cxn modelId="{1E811D9D-B386-4FB5-AB95-0309265FC841}" type="presParOf" srcId="{10E78864-B4C4-41C5-BCEC-E5ED43ADAE9C}" destId="{4F482C95-F934-4876-9ED9-6D47B8F53CE9}" srcOrd="0" destOrd="0" presId="urn:microsoft.com/office/officeart/2005/8/layout/chevron2"/>
    <dgm:cxn modelId="{AEE456EF-9FF0-4443-9C29-A2D45BD655DB}" type="presParOf" srcId="{10E78864-B4C4-41C5-BCEC-E5ED43ADAE9C}" destId="{3E11A0C7-4431-4BB3-8603-4188ED6BD6E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27C70F-A3FC-45EE-9255-4E44C9D03533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2C5218-6565-4CB9-B126-7B271E8C0BFD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Технические средства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EB3507-6325-495E-B6D3-06605FA3055E}" type="parTrans" cxnId="{7B7F73AF-F551-4A94-8BC3-AB57B1178623}">
      <dgm:prSet/>
      <dgm:spPr/>
      <dgm:t>
        <a:bodyPr/>
        <a:lstStyle/>
        <a:p>
          <a:endParaRPr lang="ru-RU"/>
        </a:p>
      </dgm:t>
    </dgm:pt>
    <dgm:pt modelId="{1CD5DA9A-34A3-4589-B393-E9263B1AFA14}" type="sibTrans" cxnId="{7B7F73AF-F551-4A94-8BC3-AB57B1178623}">
      <dgm:prSet/>
      <dgm:spPr/>
      <dgm:t>
        <a:bodyPr/>
        <a:lstStyle/>
        <a:p>
          <a:endParaRPr lang="ru-RU"/>
        </a:p>
      </dgm:t>
    </dgm:pt>
    <dgm:pt modelId="{D729054A-673F-42BE-96B3-0D9699FD1DE3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Ноутбук/компьютер с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вебкамерой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с </a:t>
          </a:r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предуста-новленным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ZOOM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7FA6B4-B79C-4768-816D-5E05B100B7E6}" type="parTrans" cxnId="{872766DE-F683-441E-A6BA-3B8CD08208D0}">
      <dgm:prSet/>
      <dgm:spPr/>
      <dgm:t>
        <a:bodyPr/>
        <a:lstStyle/>
        <a:p>
          <a:endParaRPr lang="ru-RU"/>
        </a:p>
      </dgm:t>
    </dgm:pt>
    <dgm:pt modelId="{5552EA98-2293-4426-82F5-E284A52D6058}" type="sibTrans" cxnId="{872766DE-F683-441E-A6BA-3B8CD08208D0}">
      <dgm:prSet/>
      <dgm:spPr/>
      <dgm:t>
        <a:bodyPr/>
        <a:lstStyle/>
        <a:p>
          <a:endParaRPr lang="ru-RU"/>
        </a:p>
      </dgm:t>
    </dgm:pt>
    <dgm:pt modelId="{5EBF5773-DD6A-483B-B999-48DFBD656C1A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Устойчивый интернет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C54DE7-42AE-46A6-973E-52E4E4472AD1}" type="parTrans" cxnId="{35921A5A-8E9E-4209-AEA7-8153720BED38}">
      <dgm:prSet/>
      <dgm:spPr/>
      <dgm:t>
        <a:bodyPr/>
        <a:lstStyle/>
        <a:p>
          <a:endParaRPr lang="ru-RU"/>
        </a:p>
      </dgm:t>
    </dgm:pt>
    <dgm:pt modelId="{32E86D77-D5C8-48A5-BC34-6FA26189A812}" type="sibTrans" cxnId="{35921A5A-8E9E-4209-AEA7-8153720BED38}">
      <dgm:prSet/>
      <dgm:spPr/>
      <dgm:t>
        <a:bodyPr/>
        <a:lstStyle/>
        <a:p>
          <a:endParaRPr lang="ru-RU"/>
        </a:p>
      </dgm:t>
    </dgm:pt>
    <dgm:pt modelId="{AFE42FE5-BA64-4445-B763-68084A909E41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Сервисы и инструменты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C6E27D-B8A4-42D0-A4EC-23FD887686D8}" type="parTrans" cxnId="{B3594BB2-4021-481D-9CF8-B07E339B46BA}">
      <dgm:prSet/>
      <dgm:spPr/>
      <dgm:t>
        <a:bodyPr/>
        <a:lstStyle/>
        <a:p>
          <a:endParaRPr lang="ru-RU"/>
        </a:p>
      </dgm:t>
    </dgm:pt>
    <dgm:pt modelId="{5463191A-8CC2-4E4B-923D-2A6F157CEDA8}" type="sibTrans" cxnId="{B3594BB2-4021-481D-9CF8-B07E339B46BA}">
      <dgm:prSet/>
      <dgm:spPr/>
      <dgm:t>
        <a:bodyPr/>
        <a:lstStyle/>
        <a:p>
          <a:endParaRPr lang="ru-RU"/>
        </a:p>
      </dgm:t>
    </dgm:pt>
    <dgm:pt modelId="{0BE2EEC5-2758-4A9C-92A3-1855E3E53788}">
      <dgm:prSet phldrT="[Текст]" custT="1"/>
      <dgm:spPr/>
      <dgm:t>
        <a:bodyPr/>
        <a:lstStyle/>
        <a:p>
          <a:r>
            <a:rPr lang="en-US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Mentimeter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6F0386-C91B-4031-9DAA-F2BB6D2E5C78}" type="parTrans" cxnId="{38327542-D026-4650-80E3-AAB9BF9030E6}">
      <dgm:prSet/>
      <dgm:spPr/>
      <dgm:t>
        <a:bodyPr/>
        <a:lstStyle/>
        <a:p>
          <a:endParaRPr lang="ru-RU"/>
        </a:p>
      </dgm:t>
    </dgm:pt>
    <dgm:pt modelId="{7B7E75A4-D3F4-40C8-A040-BDE7B7C42CBE}" type="sibTrans" cxnId="{38327542-D026-4650-80E3-AAB9BF9030E6}">
      <dgm:prSet/>
      <dgm:spPr/>
      <dgm:t>
        <a:bodyPr/>
        <a:lstStyle/>
        <a:p>
          <a:endParaRPr lang="ru-RU"/>
        </a:p>
      </dgm:t>
    </dgm:pt>
    <dgm:pt modelId="{155A24B2-57CB-475B-B46F-DAEBB40CF081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IRO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7AD610-04B7-4D91-B1DF-9807FD1DB001}" type="parTrans" cxnId="{85FADC46-F5BF-4198-82E2-88F14291B8A6}">
      <dgm:prSet/>
      <dgm:spPr/>
      <dgm:t>
        <a:bodyPr/>
        <a:lstStyle/>
        <a:p>
          <a:endParaRPr lang="ru-RU"/>
        </a:p>
      </dgm:t>
    </dgm:pt>
    <dgm:pt modelId="{58684638-FA81-406F-AC8F-7B6FDFC0FD6E}" type="sibTrans" cxnId="{85FADC46-F5BF-4198-82E2-88F14291B8A6}">
      <dgm:prSet/>
      <dgm:spPr/>
      <dgm:t>
        <a:bodyPr/>
        <a:lstStyle/>
        <a:p>
          <a:endParaRPr lang="ru-RU"/>
        </a:p>
      </dgm:t>
    </dgm:pt>
    <dgm:pt modelId="{1FA54797-4F07-4349-A87D-8BDC4FF2E120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Документы 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Google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75565F-1F3A-4FA3-9F97-60A6205A1A69}" type="parTrans" cxnId="{2A9FF545-9FFB-4C5C-8B94-A2AA887447A8}">
      <dgm:prSet/>
      <dgm:spPr/>
      <dgm:t>
        <a:bodyPr/>
        <a:lstStyle/>
        <a:p>
          <a:endParaRPr lang="ru-RU"/>
        </a:p>
      </dgm:t>
    </dgm:pt>
    <dgm:pt modelId="{6AC250DE-EDCA-4B9B-882E-55156C02B74A}" type="sibTrans" cxnId="{2A9FF545-9FFB-4C5C-8B94-A2AA887447A8}">
      <dgm:prSet/>
      <dgm:spPr/>
      <dgm:t>
        <a:bodyPr/>
        <a:lstStyle/>
        <a:p>
          <a:endParaRPr lang="ru-RU"/>
        </a:p>
      </dgm:t>
    </dgm:pt>
    <dgm:pt modelId="{93F2B3D9-231E-4E9F-9686-F2C0FA8BC8A0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Связь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7B496E-EB0F-458B-927D-FB2469558AB8}" type="sibTrans" cxnId="{A998271B-64A1-4CD5-B4B9-7B2490B1D8B8}">
      <dgm:prSet/>
      <dgm:spPr/>
      <dgm:t>
        <a:bodyPr/>
        <a:lstStyle/>
        <a:p>
          <a:endParaRPr lang="ru-RU"/>
        </a:p>
      </dgm:t>
    </dgm:pt>
    <dgm:pt modelId="{4E08A8ED-B80B-40B2-9852-C167A6EE61C9}" type="parTrans" cxnId="{A998271B-64A1-4CD5-B4B9-7B2490B1D8B8}">
      <dgm:prSet/>
      <dgm:spPr/>
      <dgm:t>
        <a:bodyPr/>
        <a:lstStyle/>
        <a:p>
          <a:endParaRPr lang="ru-RU"/>
        </a:p>
      </dgm:t>
    </dgm:pt>
    <dgm:pt modelId="{C5047712-5B25-4261-905A-6DB267B85EA5}" type="pres">
      <dgm:prSet presAssocID="{E027C70F-A3FC-45EE-9255-4E44C9D0353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095229-E3FB-4E1C-A754-C8E86A3527E4}" type="pres">
      <dgm:prSet presAssocID="{082C5218-6565-4CB9-B126-7B271E8C0BFD}" presName="circle1" presStyleLbl="node1" presStyleIdx="0" presStyleCnt="3"/>
      <dgm:spPr/>
    </dgm:pt>
    <dgm:pt modelId="{849986C8-3E50-4D5B-A76F-7DCC9BAD2A89}" type="pres">
      <dgm:prSet presAssocID="{082C5218-6565-4CB9-B126-7B271E8C0BFD}" presName="space" presStyleCnt="0"/>
      <dgm:spPr/>
    </dgm:pt>
    <dgm:pt modelId="{6F81CAD5-9E7C-4C00-8616-1FEC039E6EDC}" type="pres">
      <dgm:prSet presAssocID="{082C5218-6565-4CB9-B126-7B271E8C0BFD}" presName="rect1" presStyleLbl="alignAcc1" presStyleIdx="0" presStyleCnt="3"/>
      <dgm:spPr/>
      <dgm:t>
        <a:bodyPr/>
        <a:lstStyle/>
        <a:p>
          <a:endParaRPr lang="ru-RU"/>
        </a:p>
      </dgm:t>
    </dgm:pt>
    <dgm:pt modelId="{5E48D703-7B3B-4AE9-B7C9-0B3853298EF6}" type="pres">
      <dgm:prSet presAssocID="{93F2B3D9-231E-4E9F-9686-F2C0FA8BC8A0}" presName="vertSpace2" presStyleLbl="node1" presStyleIdx="0" presStyleCnt="3"/>
      <dgm:spPr/>
    </dgm:pt>
    <dgm:pt modelId="{3A25B993-962B-45E1-A213-ED082E1B6057}" type="pres">
      <dgm:prSet presAssocID="{93F2B3D9-231E-4E9F-9686-F2C0FA8BC8A0}" presName="circle2" presStyleLbl="node1" presStyleIdx="1" presStyleCnt="3"/>
      <dgm:spPr/>
    </dgm:pt>
    <dgm:pt modelId="{258FD395-783E-4A75-895B-D1ED7E88ADF1}" type="pres">
      <dgm:prSet presAssocID="{93F2B3D9-231E-4E9F-9686-F2C0FA8BC8A0}" presName="rect2" presStyleLbl="alignAcc1" presStyleIdx="1" presStyleCnt="3" custLinFactNeighborX="0" custLinFactNeighborY="1479"/>
      <dgm:spPr/>
      <dgm:t>
        <a:bodyPr/>
        <a:lstStyle/>
        <a:p>
          <a:endParaRPr lang="ru-RU"/>
        </a:p>
      </dgm:t>
    </dgm:pt>
    <dgm:pt modelId="{32AF6E67-9195-4AEC-B3F3-A7FCB7BD8651}" type="pres">
      <dgm:prSet presAssocID="{AFE42FE5-BA64-4445-B763-68084A909E41}" presName="vertSpace3" presStyleLbl="node1" presStyleIdx="1" presStyleCnt="3"/>
      <dgm:spPr/>
    </dgm:pt>
    <dgm:pt modelId="{2EB14BA1-68D4-4B70-A328-1AE674D97781}" type="pres">
      <dgm:prSet presAssocID="{AFE42FE5-BA64-4445-B763-68084A909E41}" presName="circle3" presStyleLbl="node1" presStyleIdx="2" presStyleCnt="3"/>
      <dgm:spPr/>
    </dgm:pt>
    <dgm:pt modelId="{4718D13D-CD4D-4EC7-9DCC-A91725286CAB}" type="pres">
      <dgm:prSet presAssocID="{AFE42FE5-BA64-4445-B763-68084A909E41}" presName="rect3" presStyleLbl="alignAcc1" presStyleIdx="2" presStyleCnt="3" custScaleY="113941" custLinFactNeighborX="-1" custLinFactNeighborY="6411"/>
      <dgm:spPr/>
      <dgm:t>
        <a:bodyPr/>
        <a:lstStyle/>
        <a:p>
          <a:endParaRPr lang="ru-RU"/>
        </a:p>
      </dgm:t>
    </dgm:pt>
    <dgm:pt modelId="{E67C6486-9659-4CBD-8710-0889B1C51412}" type="pres">
      <dgm:prSet presAssocID="{082C5218-6565-4CB9-B126-7B271E8C0BFD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CC7C71-F3B8-422B-88CE-5AAE80E4B8A8}" type="pres">
      <dgm:prSet presAssocID="{082C5218-6565-4CB9-B126-7B271E8C0BFD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C1EF56-44ED-4A4A-BE48-35B20317D0B2}" type="pres">
      <dgm:prSet presAssocID="{93F2B3D9-231E-4E9F-9686-F2C0FA8BC8A0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0DBE96-93F9-4397-8AEA-1671944E47FF}" type="pres">
      <dgm:prSet presAssocID="{93F2B3D9-231E-4E9F-9686-F2C0FA8BC8A0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76DBC4-D921-4FDB-B160-0F21E2827084}" type="pres">
      <dgm:prSet presAssocID="{AFE42FE5-BA64-4445-B763-68084A909E41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0C79FF-4F22-4D70-8D67-071E57BD1FB3}" type="pres">
      <dgm:prSet presAssocID="{AFE42FE5-BA64-4445-B763-68084A909E41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AC25D9-45AF-4FFD-8950-892D112F6536}" type="presOf" srcId="{155A24B2-57CB-475B-B46F-DAEBB40CF081}" destId="{4C0C79FF-4F22-4D70-8D67-071E57BD1FB3}" srcOrd="0" destOrd="1" presId="urn:microsoft.com/office/officeart/2005/8/layout/target3"/>
    <dgm:cxn modelId="{2A9FF545-9FFB-4C5C-8B94-A2AA887447A8}" srcId="{AFE42FE5-BA64-4445-B763-68084A909E41}" destId="{1FA54797-4F07-4349-A87D-8BDC4FF2E120}" srcOrd="2" destOrd="0" parTransId="{5E75565F-1F3A-4FA3-9F97-60A6205A1A69}" sibTransId="{6AC250DE-EDCA-4B9B-882E-55156C02B74A}"/>
    <dgm:cxn modelId="{7CEFCB3F-128A-44CA-9F84-31489CF4BBBF}" type="presOf" srcId="{5EBF5773-DD6A-483B-B999-48DFBD656C1A}" destId="{410DBE96-93F9-4397-8AEA-1671944E47FF}" srcOrd="0" destOrd="0" presId="urn:microsoft.com/office/officeart/2005/8/layout/target3"/>
    <dgm:cxn modelId="{C2C8765E-4E81-4382-A53A-F793AA4172AA}" type="presOf" srcId="{93F2B3D9-231E-4E9F-9686-F2C0FA8BC8A0}" destId="{2BC1EF56-44ED-4A4A-BE48-35B20317D0B2}" srcOrd="1" destOrd="0" presId="urn:microsoft.com/office/officeart/2005/8/layout/target3"/>
    <dgm:cxn modelId="{38327542-D026-4650-80E3-AAB9BF9030E6}" srcId="{AFE42FE5-BA64-4445-B763-68084A909E41}" destId="{0BE2EEC5-2758-4A9C-92A3-1855E3E53788}" srcOrd="0" destOrd="0" parTransId="{E66F0386-C91B-4031-9DAA-F2BB6D2E5C78}" sibTransId="{7B7E75A4-D3F4-40C8-A040-BDE7B7C42CBE}"/>
    <dgm:cxn modelId="{34541283-D86F-49EC-B7EF-DC5663ACE24C}" type="presOf" srcId="{082C5218-6565-4CB9-B126-7B271E8C0BFD}" destId="{6F81CAD5-9E7C-4C00-8616-1FEC039E6EDC}" srcOrd="0" destOrd="0" presId="urn:microsoft.com/office/officeart/2005/8/layout/target3"/>
    <dgm:cxn modelId="{5F10103A-27FC-4512-B7F9-2CB8D6D1239E}" type="presOf" srcId="{AFE42FE5-BA64-4445-B763-68084A909E41}" destId="{6676DBC4-D921-4FDB-B160-0F21E2827084}" srcOrd="1" destOrd="0" presId="urn:microsoft.com/office/officeart/2005/8/layout/target3"/>
    <dgm:cxn modelId="{B74A49D7-CE37-469C-B870-61C6A82D26DB}" type="presOf" srcId="{E027C70F-A3FC-45EE-9255-4E44C9D03533}" destId="{C5047712-5B25-4261-905A-6DB267B85EA5}" srcOrd="0" destOrd="0" presId="urn:microsoft.com/office/officeart/2005/8/layout/target3"/>
    <dgm:cxn modelId="{A998271B-64A1-4CD5-B4B9-7B2490B1D8B8}" srcId="{E027C70F-A3FC-45EE-9255-4E44C9D03533}" destId="{93F2B3D9-231E-4E9F-9686-F2C0FA8BC8A0}" srcOrd="1" destOrd="0" parTransId="{4E08A8ED-B80B-40B2-9852-C167A6EE61C9}" sibTransId="{D57B496E-EB0F-458B-927D-FB2469558AB8}"/>
    <dgm:cxn modelId="{35921A5A-8E9E-4209-AEA7-8153720BED38}" srcId="{93F2B3D9-231E-4E9F-9686-F2C0FA8BC8A0}" destId="{5EBF5773-DD6A-483B-B999-48DFBD656C1A}" srcOrd="0" destOrd="0" parTransId="{3AC54DE7-42AE-46A6-973E-52E4E4472AD1}" sibTransId="{32E86D77-D5C8-48A5-BC34-6FA26189A812}"/>
    <dgm:cxn modelId="{B3594BB2-4021-481D-9CF8-B07E339B46BA}" srcId="{E027C70F-A3FC-45EE-9255-4E44C9D03533}" destId="{AFE42FE5-BA64-4445-B763-68084A909E41}" srcOrd="2" destOrd="0" parTransId="{E9C6E27D-B8A4-42D0-A4EC-23FD887686D8}" sibTransId="{5463191A-8CC2-4E4B-923D-2A6F157CEDA8}"/>
    <dgm:cxn modelId="{21001CAF-E4BD-48DA-B76D-A9E966E8DAE1}" type="presOf" srcId="{082C5218-6565-4CB9-B126-7B271E8C0BFD}" destId="{E67C6486-9659-4CBD-8710-0889B1C51412}" srcOrd="1" destOrd="0" presId="urn:microsoft.com/office/officeart/2005/8/layout/target3"/>
    <dgm:cxn modelId="{B5FB4BBF-9B4A-4D8D-91E5-3B1D1511F202}" type="presOf" srcId="{0BE2EEC5-2758-4A9C-92A3-1855E3E53788}" destId="{4C0C79FF-4F22-4D70-8D67-071E57BD1FB3}" srcOrd="0" destOrd="0" presId="urn:microsoft.com/office/officeart/2005/8/layout/target3"/>
    <dgm:cxn modelId="{7B7F73AF-F551-4A94-8BC3-AB57B1178623}" srcId="{E027C70F-A3FC-45EE-9255-4E44C9D03533}" destId="{082C5218-6565-4CB9-B126-7B271E8C0BFD}" srcOrd="0" destOrd="0" parTransId="{08EB3507-6325-495E-B6D3-06605FA3055E}" sibTransId="{1CD5DA9A-34A3-4589-B393-E9263B1AFA14}"/>
    <dgm:cxn modelId="{D1C80763-1918-4C7D-9262-5E1CD44A65FF}" type="presOf" srcId="{AFE42FE5-BA64-4445-B763-68084A909E41}" destId="{4718D13D-CD4D-4EC7-9DCC-A91725286CAB}" srcOrd="0" destOrd="0" presId="urn:microsoft.com/office/officeart/2005/8/layout/target3"/>
    <dgm:cxn modelId="{320671A3-D22B-4495-BDDD-E7291187072B}" type="presOf" srcId="{1FA54797-4F07-4349-A87D-8BDC4FF2E120}" destId="{4C0C79FF-4F22-4D70-8D67-071E57BD1FB3}" srcOrd="0" destOrd="2" presId="urn:microsoft.com/office/officeart/2005/8/layout/target3"/>
    <dgm:cxn modelId="{D26E73D7-68DB-45BF-B42B-5DB108C00803}" type="presOf" srcId="{D729054A-673F-42BE-96B3-0D9699FD1DE3}" destId="{00CC7C71-F3B8-422B-88CE-5AAE80E4B8A8}" srcOrd="0" destOrd="0" presId="urn:microsoft.com/office/officeart/2005/8/layout/target3"/>
    <dgm:cxn modelId="{85FADC46-F5BF-4198-82E2-88F14291B8A6}" srcId="{AFE42FE5-BA64-4445-B763-68084A909E41}" destId="{155A24B2-57CB-475B-B46F-DAEBB40CF081}" srcOrd="1" destOrd="0" parTransId="{DC7AD610-04B7-4D91-B1DF-9807FD1DB001}" sibTransId="{58684638-FA81-406F-AC8F-7B6FDFC0FD6E}"/>
    <dgm:cxn modelId="{872766DE-F683-441E-A6BA-3B8CD08208D0}" srcId="{082C5218-6565-4CB9-B126-7B271E8C0BFD}" destId="{D729054A-673F-42BE-96B3-0D9699FD1DE3}" srcOrd="0" destOrd="0" parTransId="{087FA6B4-B79C-4768-816D-5E05B100B7E6}" sibTransId="{5552EA98-2293-4426-82F5-E284A52D6058}"/>
    <dgm:cxn modelId="{55F6B185-FED8-4BE4-9D3E-6B6EFEC9B76E}" type="presOf" srcId="{93F2B3D9-231E-4E9F-9686-F2C0FA8BC8A0}" destId="{258FD395-783E-4A75-895B-D1ED7E88ADF1}" srcOrd="0" destOrd="0" presId="urn:microsoft.com/office/officeart/2005/8/layout/target3"/>
    <dgm:cxn modelId="{1F6F43DB-FAB4-4E2C-A916-A13BAB333023}" type="presParOf" srcId="{C5047712-5B25-4261-905A-6DB267B85EA5}" destId="{12095229-E3FB-4E1C-A754-C8E86A3527E4}" srcOrd="0" destOrd="0" presId="urn:microsoft.com/office/officeart/2005/8/layout/target3"/>
    <dgm:cxn modelId="{BBF8FC66-0C47-497B-B8A8-7CAECA0186AF}" type="presParOf" srcId="{C5047712-5B25-4261-905A-6DB267B85EA5}" destId="{849986C8-3E50-4D5B-A76F-7DCC9BAD2A89}" srcOrd="1" destOrd="0" presId="urn:microsoft.com/office/officeart/2005/8/layout/target3"/>
    <dgm:cxn modelId="{13063C3A-8753-4F47-9A52-311078CF7F63}" type="presParOf" srcId="{C5047712-5B25-4261-905A-6DB267B85EA5}" destId="{6F81CAD5-9E7C-4C00-8616-1FEC039E6EDC}" srcOrd="2" destOrd="0" presId="urn:microsoft.com/office/officeart/2005/8/layout/target3"/>
    <dgm:cxn modelId="{7656C42F-85E2-4DCD-A254-6C516891B80E}" type="presParOf" srcId="{C5047712-5B25-4261-905A-6DB267B85EA5}" destId="{5E48D703-7B3B-4AE9-B7C9-0B3853298EF6}" srcOrd="3" destOrd="0" presId="urn:microsoft.com/office/officeart/2005/8/layout/target3"/>
    <dgm:cxn modelId="{AEC904F1-7BB1-4415-B3AA-F12BB86E5DC2}" type="presParOf" srcId="{C5047712-5B25-4261-905A-6DB267B85EA5}" destId="{3A25B993-962B-45E1-A213-ED082E1B6057}" srcOrd="4" destOrd="0" presId="urn:microsoft.com/office/officeart/2005/8/layout/target3"/>
    <dgm:cxn modelId="{2E0975CF-6415-445D-8063-A57B1F5287C7}" type="presParOf" srcId="{C5047712-5B25-4261-905A-6DB267B85EA5}" destId="{258FD395-783E-4A75-895B-D1ED7E88ADF1}" srcOrd="5" destOrd="0" presId="urn:microsoft.com/office/officeart/2005/8/layout/target3"/>
    <dgm:cxn modelId="{3268D16B-7272-41C0-87AB-5FA1ED44DE32}" type="presParOf" srcId="{C5047712-5B25-4261-905A-6DB267B85EA5}" destId="{32AF6E67-9195-4AEC-B3F3-A7FCB7BD8651}" srcOrd="6" destOrd="0" presId="urn:microsoft.com/office/officeart/2005/8/layout/target3"/>
    <dgm:cxn modelId="{1618E15E-7AEA-4988-A143-524752EC880C}" type="presParOf" srcId="{C5047712-5B25-4261-905A-6DB267B85EA5}" destId="{2EB14BA1-68D4-4B70-A328-1AE674D97781}" srcOrd="7" destOrd="0" presId="urn:microsoft.com/office/officeart/2005/8/layout/target3"/>
    <dgm:cxn modelId="{0E0BFD42-293B-435F-9453-6835EA215A00}" type="presParOf" srcId="{C5047712-5B25-4261-905A-6DB267B85EA5}" destId="{4718D13D-CD4D-4EC7-9DCC-A91725286CAB}" srcOrd="8" destOrd="0" presId="urn:microsoft.com/office/officeart/2005/8/layout/target3"/>
    <dgm:cxn modelId="{365EBD52-D041-48F5-BAAC-3CB45673717D}" type="presParOf" srcId="{C5047712-5B25-4261-905A-6DB267B85EA5}" destId="{E67C6486-9659-4CBD-8710-0889B1C51412}" srcOrd="9" destOrd="0" presId="urn:microsoft.com/office/officeart/2005/8/layout/target3"/>
    <dgm:cxn modelId="{9DF92591-4C81-4813-B6B3-C20A41974B2B}" type="presParOf" srcId="{C5047712-5B25-4261-905A-6DB267B85EA5}" destId="{00CC7C71-F3B8-422B-88CE-5AAE80E4B8A8}" srcOrd="10" destOrd="0" presId="urn:microsoft.com/office/officeart/2005/8/layout/target3"/>
    <dgm:cxn modelId="{CFFECAF0-8C84-4482-8B7C-AAF2D1790DC2}" type="presParOf" srcId="{C5047712-5B25-4261-905A-6DB267B85EA5}" destId="{2BC1EF56-44ED-4A4A-BE48-35B20317D0B2}" srcOrd="11" destOrd="0" presId="urn:microsoft.com/office/officeart/2005/8/layout/target3"/>
    <dgm:cxn modelId="{C08FC54A-B2E5-407D-A1B3-07808BCBF26F}" type="presParOf" srcId="{C5047712-5B25-4261-905A-6DB267B85EA5}" destId="{410DBE96-93F9-4397-8AEA-1671944E47FF}" srcOrd="12" destOrd="0" presId="urn:microsoft.com/office/officeart/2005/8/layout/target3"/>
    <dgm:cxn modelId="{AA2756F2-7124-426E-BE29-6E671CB14479}" type="presParOf" srcId="{C5047712-5B25-4261-905A-6DB267B85EA5}" destId="{6676DBC4-D921-4FDB-B160-0F21E2827084}" srcOrd="13" destOrd="0" presId="urn:microsoft.com/office/officeart/2005/8/layout/target3"/>
    <dgm:cxn modelId="{28E6C366-191B-49C8-B127-96606189522E}" type="presParOf" srcId="{C5047712-5B25-4261-905A-6DB267B85EA5}" destId="{4C0C79FF-4F22-4D70-8D67-071E57BD1FB3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26.05.2020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38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26.05.2020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48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26.05.2020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33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26.05.2020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291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26.05.2020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05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26.05.2020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12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26.05.2020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90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26.05.2020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9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26.05.2020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36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26.05.2020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67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26.05.2020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9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/>
              <a:t>26.05.2020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33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artner.sberbank-school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.mail.ru/compose/?mailto=mailto:ppk@vbudushee.ru" TargetMode="External"/><Relationship Id="rId4" Type="http://schemas.openxmlformats.org/officeDocument/2006/relationships/hyperlink" Target="https://e.mail.ru/compose/?mailto=mailto:help@sberbank-school.r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1" y="0"/>
            <a:ext cx="1064029" cy="10640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-1884" y="938051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181260" y="119263"/>
            <a:ext cx="10595712" cy="703385"/>
          </a:xfr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ru-RU" sz="21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 </a:t>
            </a:r>
            <a:r>
              <a:rPr lang="ru-RU" sz="2400" b="1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  <a:endParaRPr lang="ru-RU" sz="2400" b="1" dirty="0">
              <a:solidFill>
                <a:srgbClr val="A52C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92821" y="1460810"/>
            <a:ext cx="1009185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i="1" dirty="0">
              <a:solidFill>
                <a:srgbClr val="C00000"/>
              </a:solidFill>
            </a:endParaRPr>
          </a:p>
          <a:p>
            <a:pPr algn="ctr"/>
            <a:endParaRPr lang="ru-RU" sz="2000" b="1" i="1" dirty="0" smtClean="0"/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ППК </a:t>
            </a:r>
            <a:r>
              <a:rPr lang="ru-RU" sz="2800" b="1" i="1" dirty="0">
                <a:solidFill>
                  <a:srgbClr val="C00000"/>
                </a:solidFill>
              </a:rPr>
              <a:t>«Развитие личностного потенциала в системе взаимодействия ключевых участников </a:t>
            </a:r>
            <a:endParaRPr lang="ru-RU" sz="2800" b="1" i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образовательных </a:t>
            </a:r>
            <a:r>
              <a:rPr lang="ru-RU" sz="2800" b="1" i="1" dirty="0">
                <a:solidFill>
                  <a:srgbClr val="C00000"/>
                </a:solidFill>
              </a:rPr>
              <a:t>отношений</a:t>
            </a:r>
            <a:r>
              <a:rPr lang="ru-RU" sz="2800" b="1" i="1" dirty="0" smtClean="0">
                <a:solidFill>
                  <a:srgbClr val="C00000"/>
                </a:solidFill>
              </a:rPr>
              <a:t>» </a:t>
            </a:r>
          </a:p>
          <a:p>
            <a:pPr algn="ctr"/>
            <a:endParaRPr lang="ru-RU" sz="2800" b="1" i="1" dirty="0">
              <a:solidFill>
                <a:srgbClr val="C00000"/>
              </a:solidFill>
            </a:endParaRPr>
          </a:p>
          <a:p>
            <a:pPr algn="ctr"/>
            <a:endParaRPr lang="ru-RU" b="1" i="1" dirty="0" smtClean="0">
              <a:solidFill>
                <a:srgbClr val="C00000"/>
              </a:solidFill>
            </a:endParaRPr>
          </a:p>
          <a:p>
            <a:pPr algn="ctr"/>
            <a:r>
              <a:rPr lang="en-US" b="1" i="1" dirty="0" smtClean="0">
                <a:solidFill>
                  <a:srgbClr val="C00000"/>
                </a:solidFill>
              </a:rPr>
              <a:t>Zoom</a:t>
            </a:r>
            <a:r>
              <a:rPr lang="ru-RU" b="1" i="1" dirty="0" smtClean="0">
                <a:solidFill>
                  <a:srgbClr val="C00000"/>
                </a:solidFill>
              </a:rPr>
              <a:t>-конференция руководителей образовательных организаций, участников  регионального проекта «Реализация </a:t>
            </a:r>
            <a:r>
              <a:rPr lang="ru-RU" b="1" i="1" dirty="0">
                <a:solidFill>
                  <a:srgbClr val="C00000"/>
                </a:solidFill>
              </a:rPr>
              <a:t>комплексной программы по развитию личностного потенциала» (совместно с Благотворительным фондом Сбербанка «Вклад в будущее») </a:t>
            </a:r>
          </a:p>
          <a:p>
            <a:pPr algn="ctr"/>
            <a:endParaRPr lang="ru-RU" sz="2800" b="1" i="1" dirty="0" smtClean="0">
              <a:solidFill>
                <a:srgbClr val="C00000"/>
              </a:solidFill>
            </a:endParaRPr>
          </a:p>
          <a:p>
            <a:pPr algn="r"/>
            <a:r>
              <a:rPr lang="ru-RU" b="1" i="1" dirty="0" smtClean="0">
                <a:solidFill>
                  <a:srgbClr val="C00000"/>
                </a:solidFill>
              </a:rPr>
              <a:t>21 мая 2020 г.  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391880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1" y="0"/>
            <a:ext cx="1064029" cy="10640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-1884" y="938051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181260" y="119263"/>
            <a:ext cx="10595712" cy="703385"/>
          </a:xfr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ru-RU" sz="21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 </a:t>
            </a:r>
            <a:r>
              <a:rPr lang="ru-RU" sz="2400" b="1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  <a:endParaRPr lang="ru-RU" sz="2400" b="1" dirty="0">
              <a:solidFill>
                <a:srgbClr val="A52C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92821" y="1460810"/>
            <a:ext cx="1009185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i="1" dirty="0">
              <a:solidFill>
                <a:srgbClr val="C00000"/>
              </a:solidFill>
            </a:endParaRPr>
          </a:p>
          <a:p>
            <a:pPr algn="ctr"/>
            <a:endParaRPr lang="ru-RU" sz="2000" b="1" i="1" dirty="0" smtClean="0"/>
          </a:p>
          <a:p>
            <a:pPr algn="ctr"/>
            <a:endParaRPr lang="ru-RU" sz="2800" b="1" i="1" dirty="0" smtClean="0">
              <a:solidFill>
                <a:srgbClr val="C00000"/>
              </a:solidFill>
            </a:endParaRPr>
          </a:p>
          <a:p>
            <a:pPr algn="ctr"/>
            <a:endParaRPr lang="ru-RU" sz="2800" b="1" i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Благодарим </a:t>
            </a: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за участие в совещании!</a:t>
            </a:r>
            <a:endParaRPr lang="en-US" sz="2800" b="1" i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Надеемся на </a:t>
            </a:r>
            <a:r>
              <a:rPr lang="ru-RU" sz="2800" b="1" i="1" smtClean="0">
                <a:solidFill>
                  <a:srgbClr val="C00000"/>
                </a:solidFill>
              </a:rPr>
              <a:t>плодотворное сотрудничество! </a:t>
            </a:r>
            <a:endParaRPr lang="ru-RU" sz="2800" b="1" i="1" dirty="0" smtClean="0">
              <a:solidFill>
                <a:srgbClr val="C00000"/>
              </a:solidFill>
            </a:endParaRPr>
          </a:p>
          <a:p>
            <a:pPr algn="ctr"/>
            <a:endParaRPr lang="ru-RU" sz="2800" b="1" i="1" dirty="0">
              <a:solidFill>
                <a:srgbClr val="C00000"/>
              </a:solidFill>
            </a:endParaRPr>
          </a:p>
          <a:p>
            <a:pPr algn="ctr"/>
            <a:endParaRPr lang="ru-RU" sz="2800" b="1" i="1" dirty="0" smtClean="0">
              <a:solidFill>
                <a:srgbClr val="C00000"/>
              </a:solidFill>
            </a:endParaRPr>
          </a:p>
          <a:p>
            <a:pPr algn="ctr"/>
            <a:endParaRPr lang="ru-RU" b="1" i="1" dirty="0" smtClean="0">
              <a:solidFill>
                <a:srgbClr val="C00000"/>
              </a:solidFill>
            </a:endParaRPr>
          </a:p>
          <a:p>
            <a:pPr algn="ctr"/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392314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3" y="234176"/>
            <a:ext cx="11931998" cy="6367346"/>
          </a:xfrm>
        </p:spPr>
      </p:pic>
    </p:spTree>
    <p:extLst>
      <p:ext uri="{BB962C8B-B14F-4D97-AF65-F5344CB8AC3E}">
        <p14:creationId xmlns:p14="http://schemas.microsoft.com/office/powerpoint/2010/main" val="379864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28" y="141514"/>
            <a:ext cx="11806095" cy="6670585"/>
          </a:xfrm>
        </p:spPr>
      </p:pic>
    </p:spTree>
    <p:extLst>
      <p:ext uri="{BB962C8B-B14F-4D97-AF65-F5344CB8AC3E}">
        <p14:creationId xmlns:p14="http://schemas.microsoft.com/office/powerpoint/2010/main" val="357242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1" y="0"/>
            <a:ext cx="1064029" cy="10640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-1884" y="938051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181260" y="119263"/>
            <a:ext cx="10595712" cy="703385"/>
          </a:xfr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ru-RU" sz="21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 </a:t>
            </a:r>
            <a:r>
              <a:rPr lang="ru-RU" sz="2400" b="1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  <a:endParaRPr lang="ru-RU" sz="2400" b="1" dirty="0">
              <a:solidFill>
                <a:srgbClr val="A52C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7231" y="2330605"/>
            <a:ext cx="1136852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Подсказки</a:t>
            </a:r>
          </a:p>
          <a:p>
            <a:r>
              <a:rPr lang="ru-RU" sz="2000" dirty="0" smtClean="0"/>
              <a:t>Чтобы </a:t>
            </a:r>
            <a:r>
              <a:rPr lang="ru-RU" sz="2000" dirty="0"/>
              <a:t>попасть в ВШ, надо перейти по ссылке:</a:t>
            </a:r>
          </a:p>
          <a:p>
            <a:r>
              <a:rPr lang="ru-RU" sz="2000" u="sng" dirty="0">
                <a:hlinkClick r:id="rId3"/>
              </a:rPr>
              <a:t>https://partner.sberbank-school.ru/</a:t>
            </a:r>
            <a:endParaRPr lang="ru-RU" sz="2000" dirty="0"/>
          </a:p>
          <a:p>
            <a:r>
              <a:rPr lang="ru-RU" sz="2000" dirty="0"/>
              <a:t>и там ввести логин и пароль. </a:t>
            </a:r>
          </a:p>
          <a:p>
            <a:r>
              <a:rPr lang="ru-RU" sz="2000" dirty="0"/>
              <a:t>Обратите внимание: </a:t>
            </a:r>
            <a:endParaRPr lang="ru-RU" sz="2000" dirty="0" smtClean="0"/>
          </a:p>
          <a:p>
            <a:r>
              <a:rPr lang="ru-RU" sz="2000" dirty="0"/>
              <a:t>Если Вы уже регистрировались, то вводите </a:t>
            </a:r>
            <a:r>
              <a:rPr lang="ru-RU" sz="2000" b="1" dirty="0"/>
              <a:t>тот пароль, который сами себе установили</a:t>
            </a:r>
            <a:r>
              <a:rPr lang="ru-RU" sz="2000" dirty="0"/>
              <a:t>.</a:t>
            </a:r>
          </a:p>
          <a:p>
            <a:r>
              <a:rPr lang="ru-RU" sz="2000" dirty="0"/>
              <a:t>Если забыли пароль: </a:t>
            </a:r>
          </a:p>
          <a:p>
            <a:r>
              <a:rPr lang="ru-RU" sz="2000" dirty="0"/>
              <a:t>А) ввести логин и нажать на кнопку «</a:t>
            </a:r>
            <a:r>
              <a:rPr lang="ru-RU" sz="2000" b="1" dirty="0"/>
              <a:t>напомнить пароль</a:t>
            </a:r>
            <a:r>
              <a:rPr lang="ru-RU" sz="2000" dirty="0"/>
              <a:t>»</a:t>
            </a:r>
          </a:p>
          <a:p>
            <a:r>
              <a:rPr lang="ru-RU" sz="2000" dirty="0"/>
              <a:t>Б) писать на почту </a:t>
            </a:r>
            <a:r>
              <a:rPr lang="ru-RU" sz="2000" u="sng" dirty="0">
                <a:hlinkClick r:id="rId4"/>
              </a:rPr>
              <a:t>help@sberbank-school.ru</a:t>
            </a:r>
            <a:r>
              <a:rPr lang="ru-RU" sz="2000" dirty="0"/>
              <a:t> с просьбой восстановить</a:t>
            </a:r>
          </a:p>
          <a:p>
            <a:r>
              <a:rPr lang="ru-RU" sz="2000" dirty="0"/>
              <a:t>2. Если еще не регистрировались и есть трудности:</a:t>
            </a:r>
          </a:p>
          <a:p>
            <a:r>
              <a:rPr lang="ru-RU" sz="2000" dirty="0"/>
              <a:t>а) сделать </a:t>
            </a:r>
            <a:r>
              <a:rPr lang="ru-RU" sz="2000" dirty="0" err="1"/>
              <a:t>скрин</a:t>
            </a:r>
            <a:r>
              <a:rPr lang="ru-RU" sz="2000" dirty="0"/>
              <a:t> или фото того, что пишет система (обозначить трудность),</a:t>
            </a:r>
          </a:p>
          <a:p>
            <a:r>
              <a:rPr lang="ru-RU" sz="2000" dirty="0"/>
              <a:t>б) прислать это на почту </a:t>
            </a:r>
            <a:r>
              <a:rPr lang="ru-RU" sz="2000" u="sng" dirty="0">
                <a:hlinkClick r:id="rId5"/>
              </a:rPr>
              <a:t>ppk@vbudushee.ru</a:t>
            </a:r>
            <a:r>
              <a:rPr lang="ru-RU" sz="2000" dirty="0"/>
              <a:t> или </a:t>
            </a:r>
            <a:r>
              <a:rPr lang="ru-RU" sz="2000" u="sng" dirty="0">
                <a:hlinkClick r:id="rId4"/>
              </a:rPr>
              <a:t>help@sberbank-school.ru</a:t>
            </a:r>
            <a:endParaRPr lang="ru-RU" sz="2000" dirty="0"/>
          </a:p>
          <a:p>
            <a:r>
              <a:rPr lang="ru-RU" sz="2000" dirty="0"/>
              <a:t>Но! Чтобы избежать трудностей, важно регистрироваться в соответствии с ИНСТРУКЦИЕЙ.</a:t>
            </a:r>
          </a:p>
          <a:p>
            <a:r>
              <a:rPr lang="ru-RU" sz="2000" dirty="0"/>
              <a:t>И особенно важно ЗАПОМНИТЬ ПАРОЛЬ, КОТОРЫЙ САМИ СЕБЕ </a:t>
            </a:r>
            <a:r>
              <a:rPr lang="ru-RU" sz="2000" dirty="0" smtClean="0"/>
              <a:t>УСТАНОВИЛИ</a:t>
            </a:r>
            <a:r>
              <a:rPr lang="ru-RU" sz="2000" dirty="0"/>
              <a:t>.</a:t>
            </a:r>
          </a:p>
        </p:txBody>
      </p:sp>
      <p:sp>
        <p:nvSpPr>
          <p:cNvPr id="8" name="Овал 7"/>
          <p:cNvSpPr/>
          <p:nvPr/>
        </p:nvSpPr>
        <p:spPr>
          <a:xfrm>
            <a:off x="117231" y="1100591"/>
            <a:ext cx="7376389" cy="1230014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Педагоги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всех образовательных организаций </a:t>
            </a:r>
          </a:p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зачислены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на соответствующие региональные модули ППК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Виртуальной школе </a:t>
            </a:r>
            <a:endParaRPr lang="ru-RU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Корпоративного </a:t>
            </a:r>
            <a:r>
              <a:rPr lang="ru-RU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Университета </a:t>
            </a:r>
            <a:r>
              <a:rPr lang="ru-RU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Сбербанка </a:t>
            </a:r>
            <a:endParaRPr lang="ru-RU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ятно 2 8"/>
          <p:cNvSpPr/>
          <p:nvPr/>
        </p:nvSpPr>
        <p:spPr>
          <a:xfrm>
            <a:off x="7676474" y="888260"/>
            <a:ext cx="3991518" cy="2378993"/>
          </a:xfrm>
          <a:custGeom>
            <a:avLst/>
            <a:gdLst>
              <a:gd name="connsiteX0" fmla="*/ 11462 w 21600"/>
              <a:gd name="connsiteY0" fmla="*/ 4342 h 21600"/>
              <a:gd name="connsiteX1" fmla="*/ 14790 w 21600"/>
              <a:gd name="connsiteY1" fmla="*/ 0 h 21600"/>
              <a:gd name="connsiteX2" fmla="*/ 14525 w 21600"/>
              <a:gd name="connsiteY2" fmla="*/ 5777 h 21600"/>
              <a:gd name="connsiteX3" fmla="*/ 18007 w 21600"/>
              <a:gd name="connsiteY3" fmla="*/ 3172 h 21600"/>
              <a:gd name="connsiteX4" fmla="*/ 16380 w 21600"/>
              <a:gd name="connsiteY4" fmla="*/ 6532 h 21600"/>
              <a:gd name="connsiteX5" fmla="*/ 21600 w 21600"/>
              <a:gd name="connsiteY5" fmla="*/ 6645 h 21600"/>
              <a:gd name="connsiteX6" fmla="*/ 16985 w 21600"/>
              <a:gd name="connsiteY6" fmla="*/ 9402 h 21600"/>
              <a:gd name="connsiteX7" fmla="*/ 18270 w 21600"/>
              <a:gd name="connsiteY7" fmla="*/ 11290 h 21600"/>
              <a:gd name="connsiteX8" fmla="*/ 16380 w 21600"/>
              <a:gd name="connsiteY8" fmla="*/ 12310 h 21600"/>
              <a:gd name="connsiteX9" fmla="*/ 18877 w 21600"/>
              <a:gd name="connsiteY9" fmla="*/ 15632 h 21600"/>
              <a:gd name="connsiteX10" fmla="*/ 14640 w 21600"/>
              <a:gd name="connsiteY10" fmla="*/ 14350 h 21600"/>
              <a:gd name="connsiteX11" fmla="*/ 14942 w 21600"/>
              <a:gd name="connsiteY11" fmla="*/ 17370 h 21600"/>
              <a:gd name="connsiteX12" fmla="*/ 12180 w 21600"/>
              <a:gd name="connsiteY12" fmla="*/ 15935 h 21600"/>
              <a:gd name="connsiteX13" fmla="*/ 11612 w 21600"/>
              <a:gd name="connsiteY13" fmla="*/ 18842 h 21600"/>
              <a:gd name="connsiteX14" fmla="*/ 9872 w 21600"/>
              <a:gd name="connsiteY14" fmla="*/ 17370 h 21600"/>
              <a:gd name="connsiteX15" fmla="*/ 8700 w 21600"/>
              <a:gd name="connsiteY15" fmla="*/ 19712 h 21600"/>
              <a:gd name="connsiteX16" fmla="*/ 7527 w 21600"/>
              <a:gd name="connsiteY16" fmla="*/ 18125 h 21600"/>
              <a:gd name="connsiteX17" fmla="*/ 4917 w 21600"/>
              <a:gd name="connsiteY17" fmla="*/ 21600 h 21600"/>
              <a:gd name="connsiteX18" fmla="*/ 4805 w 21600"/>
              <a:gd name="connsiteY18" fmla="*/ 18240 h 21600"/>
              <a:gd name="connsiteX19" fmla="*/ 1285 w 21600"/>
              <a:gd name="connsiteY19" fmla="*/ 17825 h 21600"/>
              <a:gd name="connsiteX20" fmla="*/ 3330 w 21600"/>
              <a:gd name="connsiteY20" fmla="*/ 15370 h 21600"/>
              <a:gd name="connsiteX21" fmla="*/ 0 w 21600"/>
              <a:gd name="connsiteY21" fmla="*/ 12877 h 21600"/>
              <a:gd name="connsiteX22" fmla="*/ 3935 w 21600"/>
              <a:gd name="connsiteY22" fmla="*/ 11592 h 21600"/>
              <a:gd name="connsiteX23" fmla="*/ 1172 w 21600"/>
              <a:gd name="connsiteY23" fmla="*/ 8270 h 21600"/>
              <a:gd name="connsiteX24" fmla="*/ 5372 w 21600"/>
              <a:gd name="connsiteY24" fmla="*/ 7817 h 21600"/>
              <a:gd name="connsiteX25" fmla="*/ 4502 w 21600"/>
              <a:gd name="connsiteY25" fmla="*/ 3625 h 21600"/>
              <a:gd name="connsiteX26" fmla="*/ 8550 w 21600"/>
              <a:gd name="connsiteY26" fmla="*/ 6382 h 21600"/>
              <a:gd name="connsiteX27" fmla="*/ 9722 w 21600"/>
              <a:gd name="connsiteY27" fmla="*/ 1887 h 21600"/>
              <a:gd name="connsiteX28" fmla="*/ 11462 w 21600"/>
              <a:gd name="connsiteY28" fmla="*/ 4342 h 21600"/>
              <a:gd name="connsiteX0" fmla="*/ 11462 w 21600"/>
              <a:gd name="connsiteY0" fmla="*/ 4342 h 21600"/>
              <a:gd name="connsiteX1" fmla="*/ 14790 w 21600"/>
              <a:gd name="connsiteY1" fmla="*/ 0 h 21600"/>
              <a:gd name="connsiteX2" fmla="*/ 14525 w 21600"/>
              <a:gd name="connsiteY2" fmla="*/ 5777 h 21600"/>
              <a:gd name="connsiteX3" fmla="*/ 18007 w 21600"/>
              <a:gd name="connsiteY3" fmla="*/ 3172 h 21600"/>
              <a:gd name="connsiteX4" fmla="*/ 16380 w 21600"/>
              <a:gd name="connsiteY4" fmla="*/ 6532 h 21600"/>
              <a:gd name="connsiteX5" fmla="*/ 21600 w 21600"/>
              <a:gd name="connsiteY5" fmla="*/ 6645 h 21600"/>
              <a:gd name="connsiteX6" fmla="*/ 16985 w 21600"/>
              <a:gd name="connsiteY6" fmla="*/ 9402 h 21600"/>
              <a:gd name="connsiteX7" fmla="*/ 18270 w 21600"/>
              <a:gd name="connsiteY7" fmla="*/ 11290 h 21600"/>
              <a:gd name="connsiteX8" fmla="*/ 16380 w 21600"/>
              <a:gd name="connsiteY8" fmla="*/ 12310 h 21600"/>
              <a:gd name="connsiteX9" fmla="*/ 18877 w 21600"/>
              <a:gd name="connsiteY9" fmla="*/ 15632 h 21600"/>
              <a:gd name="connsiteX10" fmla="*/ 14640 w 21600"/>
              <a:gd name="connsiteY10" fmla="*/ 14350 h 21600"/>
              <a:gd name="connsiteX11" fmla="*/ 14942 w 21600"/>
              <a:gd name="connsiteY11" fmla="*/ 17370 h 21600"/>
              <a:gd name="connsiteX12" fmla="*/ 12180 w 21600"/>
              <a:gd name="connsiteY12" fmla="*/ 15935 h 21600"/>
              <a:gd name="connsiteX13" fmla="*/ 11612 w 21600"/>
              <a:gd name="connsiteY13" fmla="*/ 18842 h 21600"/>
              <a:gd name="connsiteX14" fmla="*/ 9872 w 21600"/>
              <a:gd name="connsiteY14" fmla="*/ 17370 h 21600"/>
              <a:gd name="connsiteX15" fmla="*/ 8700 w 21600"/>
              <a:gd name="connsiteY15" fmla="*/ 19712 h 21600"/>
              <a:gd name="connsiteX16" fmla="*/ 7527 w 21600"/>
              <a:gd name="connsiteY16" fmla="*/ 18125 h 21600"/>
              <a:gd name="connsiteX17" fmla="*/ 4917 w 21600"/>
              <a:gd name="connsiteY17" fmla="*/ 21600 h 21600"/>
              <a:gd name="connsiteX18" fmla="*/ 4805 w 21600"/>
              <a:gd name="connsiteY18" fmla="*/ 18240 h 21600"/>
              <a:gd name="connsiteX19" fmla="*/ 1285 w 21600"/>
              <a:gd name="connsiteY19" fmla="*/ 17825 h 21600"/>
              <a:gd name="connsiteX20" fmla="*/ 3330 w 21600"/>
              <a:gd name="connsiteY20" fmla="*/ 15370 h 21600"/>
              <a:gd name="connsiteX21" fmla="*/ 0 w 21600"/>
              <a:gd name="connsiteY21" fmla="*/ 12877 h 21600"/>
              <a:gd name="connsiteX22" fmla="*/ 3935 w 21600"/>
              <a:gd name="connsiteY22" fmla="*/ 11592 h 21600"/>
              <a:gd name="connsiteX23" fmla="*/ 1172 w 21600"/>
              <a:gd name="connsiteY23" fmla="*/ 8270 h 21600"/>
              <a:gd name="connsiteX24" fmla="*/ 5372 w 21600"/>
              <a:gd name="connsiteY24" fmla="*/ 7817 h 21600"/>
              <a:gd name="connsiteX25" fmla="*/ 2117 w 21600"/>
              <a:gd name="connsiteY25" fmla="*/ 781 h 21600"/>
              <a:gd name="connsiteX26" fmla="*/ 8550 w 21600"/>
              <a:gd name="connsiteY26" fmla="*/ 6382 h 21600"/>
              <a:gd name="connsiteX27" fmla="*/ 9722 w 21600"/>
              <a:gd name="connsiteY27" fmla="*/ 1887 h 21600"/>
              <a:gd name="connsiteX28" fmla="*/ 11462 w 21600"/>
              <a:gd name="connsiteY28" fmla="*/ 4342 h 21600"/>
              <a:gd name="connsiteX0" fmla="*/ 11462 w 21600"/>
              <a:gd name="connsiteY0" fmla="*/ 5918 h 23176"/>
              <a:gd name="connsiteX1" fmla="*/ 14790 w 21600"/>
              <a:gd name="connsiteY1" fmla="*/ 1576 h 23176"/>
              <a:gd name="connsiteX2" fmla="*/ 14525 w 21600"/>
              <a:gd name="connsiteY2" fmla="*/ 7353 h 23176"/>
              <a:gd name="connsiteX3" fmla="*/ 18007 w 21600"/>
              <a:gd name="connsiteY3" fmla="*/ 4748 h 23176"/>
              <a:gd name="connsiteX4" fmla="*/ 16380 w 21600"/>
              <a:gd name="connsiteY4" fmla="*/ 8108 h 23176"/>
              <a:gd name="connsiteX5" fmla="*/ 21600 w 21600"/>
              <a:gd name="connsiteY5" fmla="*/ 8221 h 23176"/>
              <a:gd name="connsiteX6" fmla="*/ 16985 w 21600"/>
              <a:gd name="connsiteY6" fmla="*/ 10978 h 23176"/>
              <a:gd name="connsiteX7" fmla="*/ 18270 w 21600"/>
              <a:gd name="connsiteY7" fmla="*/ 12866 h 23176"/>
              <a:gd name="connsiteX8" fmla="*/ 16380 w 21600"/>
              <a:gd name="connsiteY8" fmla="*/ 13886 h 23176"/>
              <a:gd name="connsiteX9" fmla="*/ 18877 w 21600"/>
              <a:gd name="connsiteY9" fmla="*/ 17208 h 23176"/>
              <a:gd name="connsiteX10" fmla="*/ 14640 w 21600"/>
              <a:gd name="connsiteY10" fmla="*/ 15926 h 23176"/>
              <a:gd name="connsiteX11" fmla="*/ 14942 w 21600"/>
              <a:gd name="connsiteY11" fmla="*/ 18946 h 23176"/>
              <a:gd name="connsiteX12" fmla="*/ 12180 w 21600"/>
              <a:gd name="connsiteY12" fmla="*/ 17511 h 23176"/>
              <a:gd name="connsiteX13" fmla="*/ 11612 w 21600"/>
              <a:gd name="connsiteY13" fmla="*/ 20418 h 23176"/>
              <a:gd name="connsiteX14" fmla="*/ 9872 w 21600"/>
              <a:gd name="connsiteY14" fmla="*/ 18946 h 23176"/>
              <a:gd name="connsiteX15" fmla="*/ 8700 w 21600"/>
              <a:gd name="connsiteY15" fmla="*/ 21288 h 23176"/>
              <a:gd name="connsiteX16" fmla="*/ 7527 w 21600"/>
              <a:gd name="connsiteY16" fmla="*/ 19701 h 23176"/>
              <a:gd name="connsiteX17" fmla="*/ 4917 w 21600"/>
              <a:gd name="connsiteY17" fmla="*/ 23176 h 23176"/>
              <a:gd name="connsiteX18" fmla="*/ 4805 w 21600"/>
              <a:gd name="connsiteY18" fmla="*/ 19816 h 23176"/>
              <a:gd name="connsiteX19" fmla="*/ 1285 w 21600"/>
              <a:gd name="connsiteY19" fmla="*/ 19401 h 23176"/>
              <a:gd name="connsiteX20" fmla="*/ 3330 w 21600"/>
              <a:gd name="connsiteY20" fmla="*/ 16946 h 23176"/>
              <a:gd name="connsiteX21" fmla="*/ 0 w 21600"/>
              <a:gd name="connsiteY21" fmla="*/ 14453 h 23176"/>
              <a:gd name="connsiteX22" fmla="*/ 3935 w 21600"/>
              <a:gd name="connsiteY22" fmla="*/ 13168 h 23176"/>
              <a:gd name="connsiteX23" fmla="*/ 1172 w 21600"/>
              <a:gd name="connsiteY23" fmla="*/ 9846 h 23176"/>
              <a:gd name="connsiteX24" fmla="*/ 5372 w 21600"/>
              <a:gd name="connsiteY24" fmla="*/ 9393 h 23176"/>
              <a:gd name="connsiteX25" fmla="*/ 2117 w 21600"/>
              <a:gd name="connsiteY25" fmla="*/ 2357 h 23176"/>
              <a:gd name="connsiteX26" fmla="*/ 8550 w 21600"/>
              <a:gd name="connsiteY26" fmla="*/ 7958 h 23176"/>
              <a:gd name="connsiteX27" fmla="*/ 9867 w 21600"/>
              <a:gd name="connsiteY27" fmla="*/ 0 h 23176"/>
              <a:gd name="connsiteX28" fmla="*/ 11462 w 21600"/>
              <a:gd name="connsiteY28" fmla="*/ 5918 h 23176"/>
              <a:gd name="connsiteX0" fmla="*/ 11462 w 21600"/>
              <a:gd name="connsiteY0" fmla="*/ 5918 h 28333"/>
              <a:gd name="connsiteX1" fmla="*/ 14790 w 21600"/>
              <a:gd name="connsiteY1" fmla="*/ 1576 h 28333"/>
              <a:gd name="connsiteX2" fmla="*/ 14525 w 21600"/>
              <a:gd name="connsiteY2" fmla="*/ 7353 h 28333"/>
              <a:gd name="connsiteX3" fmla="*/ 18007 w 21600"/>
              <a:gd name="connsiteY3" fmla="*/ 4748 h 28333"/>
              <a:gd name="connsiteX4" fmla="*/ 16380 w 21600"/>
              <a:gd name="connsiteY4" fmla="*/ 8108 h 28333"/>
              <a:gd name="connsiteX5" fmla="*/ 21600 w 21600"/>
              <a:gd name="connsiteY5" fmla="*/ 8221 h 28333"/>
              <a:gd name="connsiteX6" fmla="*/ 16985 w 21600"/>
              <a:gd name="connsiteY6" fmla="*/ 10978 h 28333"/>
              <a:gd name="connsiteX7" fmla="*/ 18270 w 21600"/>
              <a:gd name="connsiteY7" fmla="*/ 12866 h 28333"/>
              <a:gd name="connsiteX8" fmla="*/ 16380 w 21600"/>
              <a:gd name="connsiteY8" fmla="*/ 13886 h 28333"/>
              <a:gd name="connsiteX9" fmla="*/ 18877 w 21600"/>
              <a:gd name="connsiteY9" fmla="*/ 17208 h 28333"/>
              <a:gd name="connsiteX10" fmla="*/ 14640 w 21600"/>
              <a:gd name="connsiteY10" fmla="*/ 15926 h 28333"/>
              <a:gd name="connsiteX11" fmla="*/ 14942 w 21600"/>
              <a:gd name="connsiteY11" fmla="*/ 18946 h 28333"/>
              <a:gd name="connsiteX12" fmla="*/ 12180 w 21600"/>
              <a:gd name="connsiteY12" fmla="*/ 17511 h 28333"/>
              <a:gd name="connsiteX13" fmla="*/ 11901 w 21600"/>
              <a:gd name="connsiteY13" fmla="*/ 28333 h 28333"/>
              <a:gd name="connsiteX14" fmla="*/ 9872 w 21600"/>
              <a:gd name="connsiteY14" fmla="*/ 18946 h 28333"/>
              <a:gd name="connsiteX15" fmla="*/ 8700 w 21600"/>
              <a:gd name="connsiteY15" fmla="*/ 21288 h 28333"/>
              <a:gd name="connsiteX16" fmla="*/ 7527 w 21600"/>
              <a:gd name="connsiteY16" fmla="*/ 19701 h 28333"/>
              <a:gd name="connsiteX17" fmla="*/ 4917 w 21600"/>
              <a:gd name="connsiteY17" fmla="*/ 23176 h 28333"/>
              <a:gd name="connsiteX18" fmla="*/ 4805 w 21600"/>
              <a:gd name="connsiteY18" fmla="*/ 19816 h 28333"/>
              <a:gd name="connsiteX19" fmla="*/ 1285 w 21600"/>
              <a:gd name="connsiteY19" fmla="*/ 19401 h 28333"/>
              <a:gd name="connsiteX20" fmla="*/ 3330 w 21600"/>
              <a:gd name="connsiteY20" fmla="*/ 16946 h 28333"/>
              <a:gd name="connsiteX21" fmla="*/ 0 w 21600"/>
              <a:gd name="connsiteY21" fmla="*/ 14453 h 28333"/>
              <a:gd name="connsiteX22" fmla="*/ 3935 w 21600"/>
              <a:gd name="connsiteY22" fmla="*/ 13168 h 28333"/>
              <a:gd name="connsiteX23" fmla="*/ 1172 w 21600"/>
              <a:gd name="connsiteY23" fmla="*/ 9846 h 28333"/>
              <a:gd name="connsiteX24" fmla="*/ 5372 w 21600"/>
              <a:gd name="connsiteY24" fmla="*/ 9393 h 28333"/>
              <a:gd name="connsiteX25" fmla="*/ 2117 w 21600"/>
              <a:gd name="connsiteY25" fmla="*/ 2357 h 28333"/>
              <a:gd name="connsiteX26" fmla="*/ 8550 w 21600"/>
              <a:gd name="connsiteY26" fmla="*/ 7958 h 28333"/>
              <a:gd name="connsiteX27" fmla="*/ 9867 w 21600"/>
              <a:gd name="connsiteY27" fmla="*/ 0 h 28333"/>
              <a:gd name="connsiteX28" fmla="*/ 11462 w 21600"/>
              <a:gd name="connsiteY28" fmla="*/ 5918 h 28333"/>
              <a:gd name="connsiteX0" fmla="*/ 11462 w 21600"/>
              <a:gd name="connsiteY0" fmla="*/ 5918 h 28333"/>
              <a:gd name="connsiteX1" fmla="*/ 14790 w 21600"/>
              <a:gd name="connsiteY1" fmla="*/ 1576 h 28333"/>
              <a:gd name="connsiteX2" fmla="*/ 14525 w 21600"/>
              <a:gd name="connsiteY2" fmla="*/ 7353 h 28333"/>
              <a:gd name="connsiteX3" fmla="*/ 18007 w 21600"/>
              <a:gd name="connsiteY3" fmla="*/ 4748 h 28333"/>
              <a:gd name="connsiteX4" fmla="*/ 16380 w 21600"/>
              <a:gd name="connsiteY4" fmla="*/ 8108 h 28333"/>
              <a:gd name="connsiteX5" fmla="*/ 21600 w 21600"/>
              <a:gd name="connsiteY5" fmla="*/ 8221 h 28333"/>
              <a:gd name="connsiteX6" fmla="*/ 16985 w 21600"/>
              <a:gd name="connsiteY6" fmla="*/ 10978 h 28333"/>
              <a:gd name="connsiteX7" fmla="*/ 18270 w 21600"/>
              <a:gd name="connsiteY7" fmla="*/ 12866 h 28333"/>
              <a:gd name="connsiteX8" fmla="*/ 16380 w 21600"/>
              <a:gd name="connsiteY8" fmla="*/ 13886 h 28333"/>
              <a:gd name="connsiteX9" fmla="*/ 18877 w 21600"/>
              <a:gd name="connsiteY9" fmla="*/ 17208 h 28333"/>
              <a:gd name="connsiteX10" fmla="*/ 14640 w 21600"/>
              <a:gd name="connsiteY10" fmla="*/ 15926 h 28333"/>
              <a:gd name="connsiteX11" fmla="*/ 18266 w 21600"/>
              <a:gd name="connsiteY11" fmla="*/ 25995 h 28333"/>
              <a:gd name="connsiteX12" fmla="*/ 12180 w 21600"/>
              <a:gd name="connsiteY12" fmla="*/ 17511 h 28333"/>
              <a:gd name="connsiteX13" fmla="*/ 11901 w 21600"/>
              <a:gd name="connsiteY13" fmla="*/ 28333 h 28333"/>
              <a:gd name="connsiteX14" fmla="*/ 9872 w 21600"/>
              <a:gd name="connsiteY14" fmla="*/ 18946 h 28333"/>
              <a:gd name="connsiteX15" fmla="*/ 8700 w 21600"/>
              <a:gd name="connsiteY15" fmla="*/ 21288 h 28333"/>
              <a:gd name="connsiteX16" fmla="*/ 7527 w 21600"/>
              <a:gd name="connsiteY16" fmla="*/ 19701 h 28333"/>
              <a:gd name="connsiteX17" fmla="*/ 4917 w 21600"/>
              <a:gd name="connsiteY17" fmla="*/ 23176 h 28333"/>
              <a:gd name="connsiteX18" fmla="*/ 4805 w 21600"/>
              <a:gd name="connsiteY18" fmla="*/ 19816 h 28333"/>
              <a:gd name="connsiteX19" fmla="*/ 1285 w 21600"/>
              <a:gd name="connsiteY19" fmla="*/ 19401 h 28333"/>
              <a:gd name="connsiteX20" fmla="*/ 3330 w 21600"/>
              <a:gd name="connsiteY20" fmla="*/ 16946 h 28333"/>
              <a:gd name="connsiteX21" fmla="*/ 0 w 21600"/>
              <a:gd name="connsiteY21" fmla="*/ 14453 h 28333"/>
              <a:gd name="connsiteX22" fmla="*/ 3935 w 21600"/>
              <a:gd name="connsiteY22" fmla="*/ 13168 h 28333"/>
              <a:gd name="connsiteX23" fmla="*/ 1172 w 21600"/>
              <a:gd name="connsiteY23" fmla="*/ 9846 h 28333"/>
              <a:gd name="connsiteX24" fmla="*/ 5372 w 21600"/>
              <a:gd name="connsiteY24" fmla="*/ 9393 h 28333"/>
              <a:gd name="connsiteX25" fmla="*/ 2117 w 21600"/>
              <a:gd name="connsiteY25" fmla="*/ 2357 h 28333"/>
              <a:gd name="connsiteX26" fmla="*/ 8550 w 21600"/>
              <a:gd name="connsiteY26" fmla="*/ 7958 h 28333"/>
              <a:gd name="connsiteX27" fmla="*/ 9867 w 21600"/>
              <a:gd name="connsiteY27" fmla="*/ 0 h 28333"/>
              <a:gd name="connsiteX28" fmla="*/ 11462 w 21600"/>
              <a:gd name="connsiteY28" fmla="*/ 5918 h 28333"/>
              <a:gd name="connsiteX0" fmla="*/ 11462 w 23358"/>
              <a:gd name="connsiteY0" fmla="*/ 5918 h 28333"/>
              <a:gd name="connsiteX1" fmla="*/ 14790 w 23358"/>
              <a:gd name="connsiteY1" fmla="*/ 1576 h 28333"/>
              <a:gd name="connsiteX2" fmla="*/ 14525 w 23358"/>
              <a:gd name="connsiteY2" fmla="*/ 7353 h 28333"/>
              <a:gd name="connsiteX3" fmla="*/ 18007 w 23358"/>
              <a:gd name="connsiteY3" fmla="*/ 4748 h 28333"/>
              <a:gd name="connsiteX4" fmla="*/ 16380 w 23358"/>
              <a:gd name="connsiteY4" fmla="*/ 8108 h 28333"/>
              <a:gd name="connsiteX5" fmla="*/ 21600 w 23358"/>
              <a:gd name="connsiteY5" fmla="*/ 8221 h 28333"/>
              <a:gd name="connsiteX6" fmla="*/ 16985 w 23358"/>
              <a:gd name="connsiteY6" fmla="*/ 10978 h 28333"/>
              <a:gd name="connsiteX7" fmla="*/ 18270 w 23358"/>
              <a:gd name="connsiteY7" fmla="*/ 12866 h 28333"/>
              <a:gd name="connsiteX8" fmla="*/ 16380 w 23358"/>
              <a:gd name="connsiteY8" fmla="*/ 13886 h 28333"/>
              <a:gd name="connsiteX9" fmla="*/ 23358 w 23358"/>
              <a:gd name="connsiteY9" fmla="*/ 21536 h 28333"/>
              <a:gd name="connsiteX10" fmla="*/ 14640 w 23358"/>
              <a:gd name="connsiteY10" fmla="*/ 15926 h 28333"/>
              <a:gd name="connsiteX11" fmla="*/ 18266 w 23358"/>
              <a:gd name="connsiteY11" fmla="*/ 25995 h 28333"/>
              <a:gd name="connsiteX12" fmla="*/ 12180 w 23358"/>
              <a:gd name="connsiteY12" fmla="*/ 17511 h 28333"/>
              <a:gd name="connsiteX13" fmla="*/ 11901 w 23358"/>
              <a:gd name="connsiteY13" fmla="*/ 28333 h 28333"/>
              <a:gd name="connsiteX14" fmla="*/ 9872 w 23358"/>
              <a:gd name="connsiteY14" fmla="*/ 18946 h 28333"/>
              <a:gd name="connsiteX15" fmla="*/ 8700 w 23358"/>
              <a:gd name="connsiteY15" fmla="*/ 21288 h 28333"/>
              <a:gd name="connsiteX16" fmla="*/ 7527 w 23358"/>
              <a:gd name="connsiteY16" fmla="*/ 19701 h 28333"/>
              <a:gd name="connsiteX17" fmla="*/ 4917 w 23358"/>
              <a:gd name="connsiteY17" fmla="*/ 23176 h 28333"/>
              <a:gd name="connsiteX18" fmla="*/ 4805 w 23358"/>
              <a:gd name="connsiteY18" fmla="*/ 19816 h 28333"/>
              <a:gd name="connsiteX19" fmla="*/ 1285 w 23358"/>
              <a:gd name="connsiteY19" fmla="*/ 19401 h 28333"/>
              <a:gd name="connsiteX20" fmla="*/ 3330 w 23358"/>
              <a:gd name="connsiteY20" fmla="*/ 16946 h 28333"/>
              <a:gd name="connsiteX21" fmla="*/ 0 w 23358"/>
              <a:gd name="connsiteY21" fmla="*/ 14453 h 28333"/>
              <a:gd name="connsiteX22" fmla="*/ 3935 w 23358"/>
              <a:gd name="connsiteY22" fmla="*/ 13168 h 28333"/>
              <a:gd name="connsiteX23" fmla="*/ 1172 w 23358"/>
              <a:gd name="connsiteY23" fmla="*/ 9846 h 28333"/>
              <a:gd name="connsiteX24" fmla="*/ 5372 w 23358"/>
              <a:gd name="connsiteY24" fmla="*/ 9393 h 28333"/>
              <a:gd name="connsiteX25" fmla="*/ 2117 w 23358"/>
              <a:gd name="connsiteY25" fmla="*/ 2357 h 28333"/>
              <a:gd name="connsiteX26" fmla="*/ 8550 w 23358"/>
              <a:gd name="connsiteY26" fmla="*/ 7958 h 28333"/>
              <a:gd name="connsiteX27" fmla="*/ 9867 w 23358"/>
              <a:gd name="connsiteY27" fmla="*/ 0 h 28333"/>
              <a:gd name="connsiteX28" fmla="*/ 11462 w 23358"/>
              <a:gd name="connsiteY28" fmla="*/ 5918 h 28333"/>
              <a:gd name="connsiteX0" fmla="*/ 11462 w 23358"/>
              <a:gd name="connsiteY0" fmla="*/ 5918 h 28333"/>
              <a:gd name="connsiteX1" fmla="*/ 14790 w 23358"/>
              <a:gd name="connsiteY1" fmla="*/ 1576 h 28333"/>
              <a:gd name="connsiteX2" fmla="*/ 14525 w 23358"/>
              <a:gd name="connsiteY2" fmla="*/ 7353 h 28333"/>
              <a:gd name="connsiteX3" fmla="*/ 18007 w 23358"/>
              <a:gd name="connsiteY3" fmla="*/ 4748 h 28333"/>
              <a:gd name="connsiteX4" fmla="*/ 16380 w 23358"/>
              <a:gd name="connsiteY4" fmla="*/ 8108 h 28333"/>
              <a:gd name="connsiteX5" fmla="*/ 21600 w 23358"/>
              <a:gd name="connsiteY5" fmla="*/ 8221 h 28333"/>
              <a:gd name="connsiteX6" fmla="*/ 16985 w 23358"/>
              <a:gd name="connsiteY6" fmla="*/ 10978 h 28333"/>
              <a:gd name="connsiteX7" fmla="*/ 23112 w 23358"/>
              <a:gd name="connsiteY7" fmla="*/ 15463 h 28333"/>
              <a:gd name="connsiteX8" fmla="*/ 16380 w 23358"/>
              <a:gd name="connsiteY8" fmla="*/ 13886 h 28333"/>
              <a:gd name="connsiteX9" fmla="*/ 23358 w 23358"/>
              <a:gd name="connsiteY9" fmla="*/ 21536 h 28333"/>
              <a:gd name="connsiteX10" fmla="*/ 14640 w 23358"/>
              <a:gd name="connsiteY10" fmla="*/ 15926 h 28333"/>
              <a:gd name="connsiteX11" fmla="*/ 18266 w 23358"/>
              <a:gd name="connsiteY11" fmla="*/ 25995 h 28333"/>
              <a:gd name="connsiteX12" fmla="*/ 12180 w 23358"/>
              <a:gd name="connsiteY12" fmla="*/ 17511 h 28333"/>
              <a:gd name="connsiteX13" fmla="*/ 11901 w 23358"/>
              <a:gd name="connsiteY13" fmla="*/ 28333 h 28333"/>
              <a:gd name="connsiteX14" fmla="*/ 9872 w 23358"/>
              <a:gd name="connsiteY14" fmla="*/ 18946 h 28333"/>
              <a:gd name="connsiteX15" fmla="*/ 8700 w 23358"/>
              <a:gd name="connsiteY15" fmla="*/ 21288 h 28333"/>
              <a:gd name="connsiteX16" fmla="*/ 7527 w 23358"/>
              <a:gd name="connsiteY16" fmla="*/ 19701 h 28333"/>
              <a:gd name="connsiteX17" fmla="*/ 4917 w 23358"/>
              <a:gd name="connsiteY17" fmla="*/ 23176 h 28333"/>
              <a:gd name="connsiteX18" fmla="*/ 4805 w 23358"/>
              <a:gd name="connsiteY18" fmla="*/ 19816 h 28333"/>
              <a:gd name="connsiteX19" fmla="*/ 1285 w 23358"/>
              <a:gd name="connsiteY19" fmla="*/ 19401 h 28333"/>
              <a:gd name="connsiteX20" fmla="*/ 3330 w 23358"/>
              <a:gd name="connsiteY20" fmla="*/ 16946 h 28333"/>
              <a:gd name="connsiteX21" fmla="*/ 0 w 23358"/>
              <a:gd name="connsiteY21" fmla="*/ 14453 h 28333"/>
              <a:gd name="connsiteX22" fmla="*/ 3935 w 23358"/>
              <a:gd name="connsiteY22" fmla="*/ 13168 h 28333"/>
              <a:gd name="connsiteX23" fmla="*/ 1172 w 23358"/>
              <a:gd name="connsiteY23" fmla="*/ 9846 h 28333"/>
              <a:gd name="connsiteX24" fmla="*/ 5372 w 23358"/>
              <a:gd name="connsiteY24" fmla="*/ 9393 h 28333"/>
              <a:gd name="connsiteX25" fmla="*/ 2117 w 23358"/>
              <a:gd name="connsiteY25" fmla="*/ 2357 h 28333"/>
              <a:gd name="connsiteX26" fmla="*/ 8550 w 23358"/>
              <a:gd name="connsiteY26" fmla="*/ 7958 h 28333"/>
              <a:gd name="connsiteX27" fmla="*/ 9867 w 23358"/>
              <a:gd name="connsiteY27" fmla="*/ 0 h 28333"/>
              <a:gd name="connsiteX28" fmla="*/ 11462 w 23358"/>
              <a:gd name="connsiteY28" fmla="*/ 5918 h 28333"/>
              <a:gd name="connsiteX0" fmla="*/ 11462 w 23358"/>
              <a:gd name="connsiteY0" fmla="*/ 5918 h 28333"/>
              <a:gd name="connsiteX1" fmla="*/ 14790 w 23358"/>
              <a:gd name="connsiteY1" fmla="*/ 1576 h 28333"/>
              <a:gd name="connsiteX2" fmla="*/ 14525 w 23358"/>
              <a:gd name="connsiteY2" fmla="*/ 7353 h 28333"/>
              <a:gd name="connsiteX3" fmla="*/ 18007 w 23358"/>
              <a:gd name="connsiteY3" fmla="*/ 4748 h 28333"/>
              <a:gd name="connsiteX4" fmla="*/ 16380 w 23358"/>
              <a:gd name="connsiteY4" fmla="*/ 8108 h 28333"/>
              <a:gd name="connsiteX5" fmla="*/ 21600 w 23358"/>
              <a:gd name="connsiteY5" fmla="*/ 8221 h 28333"/>
              <a:gd name="connsiteX6" fmla="*/ 16985 w 23358"/>
              <a:gd name="connsiteY6" fmla="*/ 10978 h 28333"/>
              <a:gd name="connsiteX7" fmla="*/ 23112 w 23358"/>
              <a:gd name="connsiteY7" fmla="*/ 15463 h 28333"/>
              <a:gd name="connsiteX8" fmla="*/ 16380 w 23358"/>
              <a:gd name="connsiteY8" fmla="*/ 13886 h 28333"/>
              <a:gd name="connsiteX9" fmla="*/ 23358 w 23358"/>
              <a:gd name="connsiteY9" fmla="*/ 21536 h 28333"/>
              <a:gd name="connsiteX10" fmla="*/ 14640 w 23358"/>
              <a:gd name="connsiteY10" fmla="*/ 15926 h 28333"/>
              <a:gd name="connsiteX11" fmla="*/ 18266 w 23358"/>
              <a:gd name="connsiteY11" fmla="*/ 25995 h 28333"/>
              <a:gd name="connsiteX12" fmla="*/ 12180 w 23358"/>
              <a:gd name="connsiteY12" fmla="*/ 17511 h 28333"/>
              <a:gd name="connsiteX13" fmla="*/ 11901 w 23358"/>
              <a:gd name="connsiteY13" fmla="*/ 28333 h 28333"/>
              <a:gd name="connsiteX14" fmla="*/ 9872 w 23358"/>
              <a:gd name="connsiteY14" fmla="*/ 18946 h 28333"/>
              <a:gd name="connsiteX15" fmla="*/ 7688 w 23358"/>
              <a:gd name="connsiteY15" fmla="*/ 26977 h 28333"/>
              <a:gd name="connsiteX16" fmla="*/ 7527 w 23358"/>
              <a:gd name="connsiteY16" fmla="*/ 19701 h 28333"/>
              <a:gd name="connsiteX17" fmla="*/ 4917 w 23358"/>
              <a:gd name="connsiteY17" fmla="*/ 23176 h 28333"/>
              <a:gd name="connsiteX18" fmla="*/ 4805 w 23358"/>
              <a:gd name="connsiteY18" fmla="*/ 19816 h 28333"/>
              <a:gd name="connsiteX19" fmla="*/ 1285 w 23358"/>
              <a:gd name="connsiteY19" fmla="*/ 19401 h 28333"/>
              <a:gd name="connsiteX20" fmla="*/ 3330 w 23358"/>
              <a:gd name="connsiteY20" fmla="*/ 16946 h 28333"/>
              <a:gd name="connsiteX21" fmla="*/ 0 w 23358"/>
              <a:gd name="connsiteY21" fmla="*/ 14453 h 28333"/>
              <a:gd name="connsiteX22" fmla="*/ 3935 w 23358"/>
              <a:gd name="connsiteY22" fmla="*/ 13168 h 28333"/>
              <a:gd name="connsiteX23" fmla="*/ 1172 w 23358"/>
              <a:gd name="connsiteY23" fmla="*/ 9846 h 28333"/>
              <a:gd name="connsiteX24" fmla="*/ 5372 w 23358"/>
              <a:gd name="connsiteY24" fmla="*/ 9393 h 28333"/>
              <a:gd name="connsiteX25" fmla="*/ 2117 w 23358"/>
              <a:gd name="connsiteY25" fmla="*/ 2357 h 28333"/>
              <a:gd name="connsiteX26" fmla="*/ 8550 w 23358"/>
              <a:gd name="connsiteY26" fmla="*/ 7958 h 28333"/>
              <a:gd name="connsiteX27" fmla="*/ 9867 w 23358"/>
              <a:gd name="connsiteY27" fmla="*/ 0 h 28333"/>
              <a:gd name="connsiteX28" fmla="*/ 11462 w 23358"/>
              <a:gd name="connsiteY28" fmla="*/ 5918 h 28333"/>
              <a:gd name="connsiteX0" fmla="*/ 11462 w 23358"/>
              <a:gd name="connsiteY0" fmla="*/ 5918 h 26977"/>
              <a:gd name="connsiteX1" fmla="*/ 14790 w 23358"/>
              <a:gd name="connsiteY1" fmla="*/ 1576 h 26977"/>
              <a:gd name="connsiteX2" fmla="*/ 14525 w 23358"/>
              <a:gd name="connsiteY2" fmla="*/ 7353 h 26977"/>
              <a:gd name="connsiteX3" fmla="*/ 18007 w 23358"/>
              <a:gd name="connsiteY3" fmla="*/ 4748 h 26977"/>
              <a:gd name="connsiteX4" fmla="*/ 16380 w 23358"/>
              <a:gd name="connsiteY4" fmla="*/ 8108 h 26977"/>
              <a:gd name="connsiteX5" fmla="*/ 21600 w 23358"/>
              <a:gd name="connsiteY5" fmla="*/ 8221 h 26977"/>
              <a:gd name="connsiteX6" fmla="*/ 16985 w 23358"/>
              <a:gd name="connsiteY6" fmla="*/ 10978 h 26977"/>
              <a:gd name="connsiteX7" fmla="*/ 23112 w 23358"/>
              <a:gd name="connsiteY7" fmla="*/ 15463 h 26977"/>
              <a:gd name="connsiteX8" fmla="*/ 16380 w 23358"/>
              <a:gd name="connsiteY8" fmla="*/ 13886 h 26977"/>
              <a:gd name="connsiteX9" fmla="*/ 23358 w 23358"/>
              <a:gd name="connsiteY9" fmla="*/ 21536 h 26977"/>
              <a:gd name="connsiteX10" fmla="*/ 14640 w 23358"/>
              <a:gd name="connsiteY10" fmla="*/ 15926 h 26977"/>
              <a:gd name="connsiteX11" fmla="*/ 18266 w 23358"/>
              <a:gd name="connsiteY11" fmla="*/ 25995 h 26977"/>
              <a:gd name="connsiteX12" fmla="*/ 12180 w 23358"/>
              <a:gd name="connsiteY12" fmla="*/ 17511 h 26977"/>
              <a:gd name="connsiteX13" fmla="*/ 11540 w 23358"/>
              <a:gd name="connsiteY13" fmla="*/ 23139 h 26977"/>
              <a:gd name="connsiteX14" fmla="*/ 9872 w 23358"/>
              <a:gd name="connsiteY14" fmla="*/ 18946 h 26977"/>
              <a:gd name="connsiteX15" fmla="*/ 7688 w 23358"/>
              <a:gd name="connsiteY15" fmla="*/ 26977 h 26977"/>
              <a:gd name="connsiteX16" fmla="*/ 7527 w 23358"/>
              <a:gd name="connsiteY16" fmla="*/ 19701 h 26977"/>
              <a:gd name="connsiteX17" fmla="*/ 4917 w 23358"/>
              <a:gd name="connsiteY17" fmla="*/ 23176 h 26977"/>
              <a:gd name="connsiteX18" fmla="*/ 4805 w 23358"/>
              <a:gd name="connsiteY18" fmla="*/ 19816 h 26977"/>
              <a:gd name="connsiteX19" fmla="*/ 1285 w 23358"/>
              <a:gd name="connsiteY19" fmla="*/ 19401 h 26977"/>
              <a:gd name="connsiteX20" fmla="*/ 3330 w 23358"/>
              <a:gd name="connsiteY20" fmla="*/ 16946 h 26977"/>
              <a:gd name="connsiteX21" fmla="*/ 0 w 23358"/>
              <a:gd name="connsiteY21" fmla="*/ 14453 h 26977"/>
              <a:gd name="connsiteX22" fmla="*/ 3935 w 23358"/>
              <a:gd name="connsiteY22" fmla="*/ 13168 h 26977"/>
              <a:gd name="connsiteX23" fmla="*/ 1172 w 23358"/>
              <a:gd name="connsiteY23" fmla="*/ 9846 h 26977"/>
              <a:gd name="connsiteX24" fmla="*/ 5372 w 23358"/>
              <a:gd name="connsiteY24" fmla="*/ 9393 h 26977"/>
              <a:gd name="connsiteX25" fmla="*/ 2117 w 23358"/>
              <a:gd name="connsiteY25" fmla="*/ 2357 h 26977"/>
              <a:gd name="connsiteX26" fmla="*/ 8550 w 23358"/>
              <a:gd name="connsiteY26" fmla="*/ 7958 h 26977"/>
              <a:gd name="connsiteX27" fmla="*/ 9867 w 23358"/>
              <a:gd name="connsiteY27" fmla="*/ 0 h 26977"/>
              <a:gd name="connsiteX28" fmla="*/ 11462 w 23358"/>
              <a:gd name="connsiteY28" fmla="*/ 5918 h 26977"/>
              <a:gd name="connsiteX0" fmla="*/ 11462 w 23358"/>
              <a:gd name="connsiteY0" fmla="*/ 5918 h 26977"/>
              <a:gd name="connsiteX1" fmla="*/ 14790 w 23358"/>
              <a:gd name="connsiteY1" fmla="*/ 1576 h 26977"/>
              <a:gd name="connsiteX2" fmla="*/ 14525 w 23358"/>
              <a:gd name="connsiteY2" fmla="*/ 7353 h 26977"/>
              <a:gd name="connsiteX3" fmla="*/ 18007 w 23358"/>
              <a:gd name="connsiteY3" fmla="*/ 4748 h 26977"/>
              <a:gd name="connsiteX4" fmla="*/ 16380 w 23358"/>
              <a:gd name="connsiteY4" fmla="*/ 8108 h 26977"/>
              <a:gd name="connsiteX5" fmla="*/ 21600 w 23358"/>
              <a:gd name="connsiteY5" fmla="*/ 8221 h 26977"/>
              <a:gd name="connsiteX6" fmla="*/ 16985 w 23358"/>
              <a:gd name="connsiteY6" fmla="*/ 10978 h 26977"/>
              <a:gd name="connsiteX7" fmla="*/ 23112 w 23358"/>
              <a:gd name="connsiteY7" fmla="*/ 15463 h 26977"/>
              <a:gd name="connsiteX8" fmla="*/ 16380 w 23358"/>
              <a:gd name="connsiteY8" fmla="*/ 13886 h 26977"/>
              <a:gd name="connsiteX9" fmla="*/ 23358 w 23358"/>
              <a:gd name="connsiteY9" fmla="*/ 21536 h 26977"/>
              <a:gd name="connsiteX10" fmla="*/ 14640 w 23358"/>
              <a:gd name="connsiteY10" fmla="*/ 15926 h 26977"/>
              <a:gd name="connsiteX11" fmla="*/ 18266 w 23358"/>
              <a:gd name="connsiteY11" fmla="*/ 25995 h 26977"/>
              <a:gd name="connsiteX12" fmla="*/ 12180 w 23358"/>
              <a:gd name="connsiteY12" fmla="*/ 17511 h 26977"/>
              <a:gd name="connsiteX13" fmla="*/ 11540 w 23358"/>
              <a:gd name="connsiteY13" fmla="*/ 23139 h 26977"/>
              <a:gd name="connsiteX14" fmla="*/ 9872 w 23358"/>
              <a:gd name="connsiteY14" fmla="*/ 18946 h 26977"/>
              <a:gd name="connsiteX15" fmla="*/ 7688 w 23358"/>
              <a:gd name="connsiteY15" fmla="*/ 26977 h 26977"/>
              <a:gd name="connsiteX16" fmla="*/ 7527 w 23358"/>
              <a:gd name="connsiteY16" fmla="*/ 19701 h 26977"/>
              <a:gd name="connsiteX17" fmla="*/ 4917 w 23358"/>
              <a:gd name="connsiteY17" fmla="*/ 23176 h 26977"/>
              <a:gd name="connsiteX18" fmla="*/ 4805 w 23358"/>
              <a:gd name="connsiteY18" fmla="*/ 19816 h 26977"/>
              <a:gd name="connsiteX19" fmla="*/ 1285 w 23358"/>
              <a:gd name="connsiteY19" fmla="*/ 19401 h 26977"/>
              <a:gd name="connsiteX20" fmla="*/ 3330 w 23358"/>
              <a:gd name="connsiteY20" fmla="*/ 16946 h 26977"/>
              <a:gd name="connsiteX21" fmla="*/ 0 w 23358"/>
              <a:gd name="connsiteY21" fmla="*/ 14453 h 26977"/>
              <a:gd name="connsiteX22" fmla="*/ 3935 w 23358"/>
              <a:gd name="connsiteY22" fmla="*/ 13168 h 26977"/>
              <a:gd name="connsiteX23" fmla="*/ 1172 w 23358"/>
              <a:gd name="connsiteY23" fmla="*/ 9846 h 26977"/>
              <a:gd name="connsiteX24" fmla="*/ 5372 w 23358"/>
              <a:gd name="connsiteY24" fmla="*/ 9393 h 26977"/>
              <a:gd name="connsiteX25" fmla="*/ 3346 w 23358"/>
              <a:gd name="connsiteY25" fmla="*/ 4212 h 26977"/>
              <a:gd name="connsiteX26" fmla="*/ 8550 w 23358"/>
              <a:gd name="connsiteY26" fmla="*/ 7958 h 26977"/>
              <a:gd name="connsiteX27" fmla="*/ 9867 w 23358"/>
              <a:gd name="connsiteY27" fmla="*/ 0 h 26977"/>
              <a:gd name="connsiteX28" fmla="*/ 11462 w 23358"/>
              <a:gd name="connsiteY28" fmla="*/ 5918 h 26977"/>
              <a:gd name="connsiteX0" fmla="*/ 11462 w 23358"/>
              <a:gd name="connsiteY0" fmla="*/ 4681 h 25740"/>
              <a:gd name="connsiteX1" fmla="*/ 14790 w 23358"/>
              <a:gd name="connsiteY1" fmla="*/ 339 h 25740"/>
              <a:gd name="connsiteX2" fmla="*/ 14525 w 23358"/>
              <a:gd name="connsiteY2" fmla="*/ 6116 h 25740"/>
              <a:gd name="connsiteX3" fmla="*/ 18007 w 23358"/>
              <a:gd name="connsiteY3" fmla="*/ 3511 h 25740"/>
              <a:gd name="connsiteX4" fmla="*/ 16380 w 23358"/>
              <a:gd name="connsiteY4" fmla="*/ 6871 h 25740"/>
              <a:gd name="connsiteX5" fmla="*/ 21600 w 23358"/>
              <a:gd name="connsiteY5" fmla="*/ 6984 h 25740"/>
              <a:gd name="connsiteX6" fmla="*/ 16985 w 23358"/>
              <a:gd name="connsiteY6" fmla="*/ 9741 h 25740"/>
              <a:gd name="connsiteX7" fmla="*/ 23112 w 23358"/>
              <a:gd name="connsiteY7" fmla="*/ 14226 h 25740"/>
              <a:gd name="connsiteX8" fmla="*/ 16380 w 23358"/>
              <a:gd name="connsiteY8" fmla="*/ 12649 h 25740"/>
              <a:gd name="connsiteX9" fmla="*/ 23358 w 23358"/>
              <a:gd name="connsiteY9" fmla="*/ 20299 h 25740"/>
              <a:gd name="connsiteX10" fmla="*/ 14640 w 23358"/>
              <a:gd name="connsiteY10" fmla="*/ 14689 h 25740"/>
              <a:gd name="connsiteX11" fmla="*/ 18266 w 23358"/>
              <a:gd name="connsiteY11" fmla="*/ 24758 h 25740"/>
              <a:gd name="connsiteX12" fmla="*/ 12180 w 23358"/>
              <a:gd name="connsiteY12" fmla="*/ 16274 h 25740"/>
              <a:gd name="connsiteX13" fmla="*/ 11540 w 23358"/>
              <a:gd name="connsiteY13" fmla="*/ 21902 h 25740"/>
              <a:gd name="connsiteX14" fmla="*/ 9872 w 23358"/>
              <a:gd name="connsiteY14" fmla="*/ 17709 h 25740"/>
              <a:gd name="connsiteX15" fmla="*/ 7688 w 23358"/>
              <a:gd name="connsiteY15" fmla="*/ 25740 h 25740"/>
              <a:gd name="connsiteX16" fmla="*/ 7527 w 23358"/>
              <a:gd name="connsiteY16" fmla="*/ 18464 h 25740"/>
              <a:gd name="connsiteX17" fmla="*/ 4917 w 23358"/>
              <a:gd name="connsiteY17" fmla="*/ 21939 h 25740"/>
              <a:gd name="connsiteX18" fmla="*/ 4805 w 23358"/>
              <a:gd name="connsiteY18" fmla="*/ 18579 h 25740"/>
              <a:gd name="connsiteX19" fmla="*/ 1285 w 23358"/>
              <a:gd name="connsiteY19" fmla="*/ 18164 h 25740"/>
              <a:gd name="connsiteX20" fmla="*/ 3330 w 23358"/>
              <a:gd name="connsiteY20" fmla="*/ 15709 h 25740"/>
              <a:gd name="connsiteX21" fmla="*/ 0 w 23358"/>
              <a:gd name="connsiteY21" fmla="*/ 13216 h 25740"/>
              <a:gd name="connsiteX22" fmla="*/ 3935 w 23358"/>
              <a:gd name="connsiteY22" fmla="*/ 11931 h 25740"/>
              <a:gd name="connsiteX23" fmla="*/ 1172 w 23358"/>
              <a:gd name="connsiteY23" fmla="*/ 8609 h 25740"/>
              <a:gd name="connsiteX24" fmla="*/ 5372 w 23358"/>
              <a:gd name="connsiteY24" fmla="*/ 8156 h 25740"/>
              <a:gd name="connsiteX25" fmla="*/ 3346 w 23358"/>
              <a:gd name="connsiteY25" fmla="*/ 2975 h 25740"/>
              <a:gd name="connsiteX26" fmla="*/ 8550 w 23358"/>
              <a:gd name="connsiteY26" fmla="*/ 6721 h 25740"/>
              <a:gd name="connsiteX27" fmla="*/ 10012 w 23358"/>
              <a:gd name="connsiteY27" fmla="*/ 0 h 25740"/>
              <a:gd name="connsiteX28" fmla="*/ 11462 w 23358"/>
              <a:gd name="connsiteY28" fmla="*/ 4681 h 25740"/>
              <a:gd name="connsiteX0" fmla="*/ 11808 w 23704"/>
              <a:gd name="connsiteY0" fmla="*/ 4681 h 25740"/>
              <a:gd name="connsiteX1" fmla="*/ 15136 w 23704"/>
              <a:gd name="connsiteY1" fmla="*/ 339 h 25740"/>
              <a:gd name="connsiteX2" fmla="*/ 14871 w 23704"/>
              <a:gd name="connsiteY2" fmla="*/ 6116 h 25740"/>
              <a:gd name="connsiteX3" fmla="*/ 18353 w 23704"/>
              <a:gd name="connsiteY3" fmla="*/ 3511 h 25740"/>
              <a:gd name="connsiteX4" fmla="*/ 16726 w 23704"/>
              <a:gd name="connsiteY4" fmla="*/ 6871 h 25740"/>
              <a:gd name="connsiteX5" fmla="*/ 21946 w 23704"/>
              <a:gd name="connsiteY5" fmla="*/ 6984 h 25740"/>
              <a:gd name="connsiteX6" fmla="*/ 17331 w 23704"/>
              <a:gd name="connsiteY6" fmla="*/ 9741 h 25740"/>
              <a:gd name="connsiteX7" fmla="*/ 23458 w 23704"/>
              <a:gd name="connsiteY7" fmla="*/ 14226 h 25740"/>
              <a:gd name="connsiteX8" fmla="*/ 16726 w 23704"/>
              <a:gd name="connsiteY8" fmla="*/ 12649 h 25740"/>
              <a:gd name="connsiteX9" fmla="*/ 23704 w 23704"/>
              <a:gd name="connsiteY9" fmla="*/ 20299 h 25740"/>
              <a:gd name="connsiteX10" fmla="*/ 14986 w 23704"/>
              <a:gd name="connsiteY10" fmla="*/ 14689 h 25740"/>
              <a:gd name="connsiteX11" fmla="*/ 18612 w 23704"/>
              <a:gd name="connsiteY11" fmla="*/ 24758 h 25740"/>
              <a:gd name="connsiteX12" fmla="*/ 12526 w 23704"/>
              <a:gd name="connsiteY12" fmla="*/ 16274 h 25740"/>
              <a:gd name="connsiteX13" fmla="*/ 11886 w 23704"/>
              <a:gd name="connsiteY13" fmla="*/ 21902 h 25740"/>
              <a:gd name="connsiteX14" fmla="*/ 10218 w 23704"/>
              <a:gd name="connsiteY14" fmla="*/ 17709 h 25740"/>
              <a:gd name="connsiteX15" fmla="*/ 8034 w 23704"/>
              <a:gd name="connsiteY15" fmla="*/ 25740 h 25740"/>
              <a:gd name="connsiteX16" fmla="*/ 7873 w 23704"/>
              <a:gd name="connsiteY16" fmla="*/ 18464 h 25740"/>
              <a:gd name="connsiteX17" fmla="*/ 5263 w 23704"/>
              <a:gd name="connsiteY17" fmla="*/ 21939 h 25740"/>
              <a:gd name="connsiteX18" fmla="*/ 5151 w 23704"/>
              <a:gd name="connsiteY18" fmla="*/ 18579 h 25740"/>
              <a:gd name="connsiteX19" fmla="*/ 1631 w 23704"/>
              <a:gd name="connsiteY19" fmla="*/ 18164 h 25740"/>
              <a:gd name="connsiteX20" fmla="*/ 3676 w 23704"/>
              <a:gd name="connsiteY20" fmla="*/ 15709 h 25740"/>
              <a:gd name="connsiteX21" fmla="*/ 346 w 23704"/>
              <a:gd name="connsiteY21" fmla="*/ 13216 h 25740"/>
              <a:gd name="connsiteX22" fmla="*/ 4281 w 23704"/>
              <a:gd name="connsiteY22" fmla="*/ 11931 h 25740"/>
              <a:gd name="connsiteX23" fmla="*/ 0 w 23704"/>
              <a:gd name="connsiteY23" fmla="*/ 6383 h 25740"/>
              <a:gd name="connsiteX24" fmla="*/ 5718 w 23704"/>
              <a:gd name="connsiteY24" fmla="*/ 8156 h 25740"/>
              <a:gd name="connsiteX25" fmla="*/ 3692 w 23704"/>
              <a:gd name="connsiteY25" fmla="*/ 2975 h 25740"/>
              <a:gd name="connsiteX26" fmla="*/ 8896 w 23704"/>
              <a:gd name="connsiteY26" fmla="*/ 6721 h 25740"/>
              <a:gd name="connsiteX27" fmla="*/ 10358 w 23704"/>
              <a:gd name="connsiteY27" fmla="*/ 0 h 25740"/>
              <a:gd name="connsiteX28" fmla="*/ 11808 w 23704"/>
              <a:gd name="connsiteY28" fmla="*/ 4681 h 25740"/>
              <a:gd name="connsiteX0" fmla="*/ 13341 w 25237"/>
              <a:gd name="connsiteY0" fmla="*/ 4681 h 25740"/>
              <a:gd name="connsiteX1" fmla="*/ 16669 w 25237"/>
              <a:gd name="connsiteY1" fmla="*/ 339 h 25740"/>
              <a:gd name="connsiteX2" fmla="*/ 16404 w 25237"/>
              <a:gd name="connsiteY2" fmla="*/ 6116 h 25740"/>
              <a:gd name="connsiteX3" fmla="*/ 19886 w 25237"/>
              <a:gd name="connsiteY3" fmla="*/ 3511 h 25740"/>
              <a:gd name="connsiteX4" fmla="*/ 18259 w 25237"/>
              <a:gd name="connsiteY4" fmla="*/ 6871 h 25740"/>
              <a:gd name="connsiteX5" fmla="*/ 23479 w 25237"/>
              <a:gd name="connsiteY5" fmla="*/ 6984 h 25740"/>
              <a:gd name="connsiteX6" fmla="*/ 18864 w 25237"/>
              <a:gd name="connsiteY6" fmla="*/ 9741 h 25740"/>
              <a:gd name="connsiteX7" fmla="*/ 24991 w 25237"/>
              <a:gd name="connsiteY7" fmla="*/ 14226 h 25740"/>
              <a:gd name="connsiteX8" fmla="*/ 18259 w 25237"/>
              <a:gd name="connsiteY8" fmla="*/ 12649 h 25740"/>
              <a:gd name="connsiteX9" fmla="*/ 25237 w 25237"/>
              <a:gd name="connsiteY9" fmla="*/ 20299 h 25740"/>
              <a:gd name="connsiteX10" fmla="*/ 16519 w 25237"/>
              <a:gd name="connsiteY10" fmla="*/ 14689 h 25740"/>
              <a:gd name="connsiteX11" fmla="*/ 20145 w 25237"/>
              <a:gd name="connsiteY11" fmla="*/ 24758 h 25740"/>
              <a:gd name="connsiteX12" fmla="*/ 14059 w 25237"/>
              <a:gd name="connsiteY12" fmla="*/ 16274 h 25740"/>
              <a:gd name="connsiteX13" fmla="*/ 13419 w 25237"/>
              <a:gd name="connsiteY13" fmla="*/ 21902 h 25740"/>
              <a:gd name="connsiteX14" fmla="*/ 11751 w 25237"/>
              <a:gd name="connsiteY14" fmla="*/ 17709 h 25740"/>
              <a:gd name="connsiteX15" fmla="*/ 9567 w 25237"/>
              <a:gd name="connsiteY15" fmla="*/ 25740 h 25740"/>
              <a:gd name="connsiteX16" fmla="*/ 9406 w 25237"/>
              <a:gd name="connsiteY16" fmla="*/ 18464 h 25740"/>
              <a:gd name="connsiteX17" fmla="*/ 6796 w 25237"/>
              <a:gd name="connsiteY17" fmla="*/ 21939 h 25740"/>
              <a:gd name="connsiteX18" fmla="*/ 6684 w 25237"/>
              <a:gd name="connsiteY18" fmla="*/ 18579 h 25740"/>
              <a:gd name="connsiteX19" fmla="*/ 3164 w 25237"/>
              <a:gd name="connsiteY19" fmla="*/ 18164 h 25740"/>
              <a:gd name="connsiteX20" fmla="*/ 5209 w 25237"/>
              <a:gd name="connsiteY20" fmla="*/ 15709 h 25740"/>
              <a:gd name="connsiteX21" fmla="*/ 0 w 25237"/>
              <a:gd name="connsiteY21" fmla="*/ 12721 h 25740"/>
              <a:gd name="connsiteX22" fmla="*/ 5814 w 25237"/>
              <a:gd name="connsiteY22" fmla="*/ 11931 h 25740"/>
              <a:gd name="connsiteX23" fmla="*/ 1533 w 25237"/>
              <a:gd name="connsiteY23" fmla="*/ 6383 h 25740"/>
              <a:gd name="connsiteX24" fmla="*/ 7251 w 25237"/>
              <a:gd name="connsiteY24" fmla="*/ 8156 h 25740"/>
              <a:gd name="connsiteX25" fmla="*/ 5225 w 25237"/>
              <a:gd name="connsiteY25" fmla="*/ 2975 h 25740"/>
              <a:gd name="connsiteX26" fmla="*/ 10429 w 25237"/>
              <a:gd name="connsiteY26" fmla="*/ 6721 h 25740"/>
              <a:gd name="connsiteX27" fmla="*/ 11891 w 25237"/>
              <a:gd name="connsiteY27" fmla="*/ 0 h 25740"/>
              <a:gd name="connsiteX28" fmla="*/ 13341 w 25237"/>
              <a:gd name="connsiteY28" fmla="*/ 4681 h 25740"/>
              <a:gd name="connsiteX0" fmla="*/ 13341 w 25237"/>
              <a:gd name="connsiteY0" fmla="*/ 4681 h 25740"/>
              <a:gd name="connsiteX1" fmla="*/ 16669 w 25237"/>
              <a:gd name="connsiteY1" fmla="*/ 339 h 25740"/>
              <a:gd name="connsiteX2" fmla="*/ 16404 w 25237"/>
              <a:gd name="connsiteY2" fmla="*/ 6116 h 25740"/>
              <a:gd name="connsiteX3" fmla="*/ 19886 w 25237"/>
              <a:gd name="connsiteY3" fmla="*/ 3511 h 25740"/>
              <a:gd name="connsiteX4" fmla="*/ 18259 w 25237"/>
              <a:gd name="connsiteY4" fmla="*/ 6871 h 25740"/>
              <a:gd name="connsiteX5" fmla="*/ 23479 w 25237"/>
              <a:gd name="connsiteY5" fmla="*/ 6984 h 25740"/>
              <a:gd name="connsiteX6" fmla="*/ 18864 w 25237"/>
              <a:gd name="connsiteY6" fmla="*/ 9741 h 25740"/>
              <a:gd name="connsiteX7" fmla="*/ 24991 w 25237"/>
              <a:gd name="connsiteY7" fmla="*/ 14226 h 25740"/>
              <a:gd name="connsiteX8" fmla="*/ 18259 w 25237"/>
              <a:gd name="connsiteY8" fmla="*/ 12649 h 25740"/>
              <a:gd name="connsiteX9" fmla="*/ 25237 w 25237"/>
              <a:gd name="connsiteY9" fmla="*/ 20299 h 25740"/>
              <a:gd name="connsiteX10" fmla="*/ 16519 w 25237"/>
              <a:gd name="connsiteY10" fmla="*/ 14689 h 25740"/>
              <a:gd name="connsiteX11" fmla="*/ 20145 w 25237"/>
              <a:gd name="connsiteY11" fmla="*/ 24758 h 25740"/>
              <a:gd name="connsiteX12" fmla="*/ 14059 w 25237"/>
              <a:gd name="connsiteY12" fmla="*/ 16274 h 25740"/>
              <a:gd name="connsiteX13" fmla="*/ 13419 w 25237"/>
              <a:gd name="connsiteY13" fmla="*/ 21902 h 25740"/>
              <a:gd name="connsiteX14" fmla="*/ 11751 w 25237"/>
              <a:gd name="connsiteY14" fmla="*/ 17709 h 25740"/>
              <a:gd name="connsiteX15" fmla="*/ 9567 w 25237"/>
              <a:gd name="connsiteY15" fmla="*/ 25740 h 25740"/>
              <a:gd name="connsiteX16" fmla="*/ 9406 w 25237"/>
              <a:gd name="connsiteY16" fmla="*/ 18464 h 25740"/>
              <a:gd name="connsiteX17" fmla="*/ 6796 w 25237"/>
              <a:gd name="connsiteY17" fmla="*/ 21939 h 25740"/>
              <a:gd name="connsiteX18" fmla="*/ 6684 w 25237"/>
              <a:gd name="connsiteY18" fmla="*/ 18579 h 25740"/>
              <a:gd name="connsiteX19" fmla="*/ 3164 w 25237"/>
              <a:gd name="connsiteY19" fmla="*/ 18164 h 25740"/>
              <a:gd name="connsiteX20" fmla="*/ 5209 w 25237"/>
              <a:gd name="connsiteY20" fmla="*/ 15709 h 25740"/>
              <a:gd name="connsiteX21" fmla="*/ 0 w 25237"/>
              <a:gd name="connsiteY21" fmla="*/ 12721 h 25740"/>
              <a:gd name="connsiteX22" fmla="*/ 5814 w 25237"/>
              <a:gd name="connsiteY22" fmla="*/ 11931 h 25740"/>
              <a:gd name="connsiteX23" fmla="*/ 1533 w 25237"/>
              <a:gd name="connsiteY23" fmla="*/ 6383 h 25740"/>
              <a:gd name="connsiteX24" fmla="*/ 7251 w 25237"/>
              <a:gd name="connsiteY24" fmla="*/ 8156 h 25740"/>
              <a:gd name="connsiteX25" fmla="*/ 3996 w 25237"/>
              <a:gd name="connsiteY25" fmla="*/ 1862 h 25740"/>
              <a:gd name="connsiteX26" fmla="*/ 10429 w 25237"/>
              <a:gd name="connsiteY26" fmla="*/ 6721 h 25740"/>
              <a:gd name="connsiteX27" fmla="*/ 11891 w 25237"/>
              <a:gd name="connsiteY27" fmla="*/ 0 h 25740"/>
              <a:gd name="connsiteX28" fmla="*/ 13341 w 25237"/>
              <a:gd name="connsiteY28" fmla="*/ 4681 h 25740"/>
              <a:gd name="connsiteX0" fmla="*/ 13341 w 25237"/>
              <a:gd name="connsiteY0" fmla="*/ 4681 h 25740"/>
              <a:gd name="connsiteX1" fmla="*/ 16669 w 25237"/>
              <a:gd name="connsiteY1" fmla="*/ 339 h 25740"/>
              <a:gd name="connsiteX2" fmla="*/ 16404 w 25237"/>
              <a:gd name="connsiteY2" fmla="*/ 6116 h 25740"/>
              <a:gd name="connsiteX3" fmla="*/ 19886 w 25237"/>
              <a:gd name="connsiteY3" fmla="*/ 3511 h 25740"/>
              <a:gd name="connsiteX4" fmla="*/ 18259 w 25237"/>
              <a:gd name="connsiteY4" fmla="*/ 6871 h 25740"/>
              <a:gd name="connsiteX5" fmla="*/ 23479 w 25237"/>
              <a:gd name="connsiteY5" fmla="*/ 6984 h 25740"/>
              <a:gd name="connsiteX6" fmla="*/ 18864 w 25237"/>
              <a:gd name="connsiteY6" fmla="*/ 9741 h 25740"/>
              <a:gd name="connsiteX7" fmla="*/ 24991 w 25237"/>
              <a:gd name="connsiteY7" fmla="*/ 14226 h 25740"/>
              <a:gd name="connsiteX8" fmla="*/ 18259 w 25237"/>
              <a:gd name="connsiteY8" fmla="*/ 12649 h 25740"/>
              <a:gd name="connsiteX9" fmla="*/ 25237 w 25237"/>
              <a:gd name="connsiteY9" fmla="*/ 20299 h 25740"/>
              <a:gd name="connsiteX10" fmla="*/ 16519 w 25237"/>
              <a:gd name="connsiteY10" fmla="*/ 14689 h 25740"/>
              <a:gd name="connsiteX11" fmla="*/ 20145 w 25237"/>
              <a:gd name="connsiteY11" fmla="*/ 24758 h 25740"/>
              <a:gd name="connsiteX12" fmla="*/ 14059 w 25237"/>
              <a:gd name="connsiteY12" fmla="*/ 16274 h 25740"/>
              <a:gd name="connsiteX13" fmla="*/ 14069 w 25237"/>
              <a:gd name="connsiteY13" fmla="*/ 24623 h 25740"/>
              <a:gd name="connsiteX14" fmla="*/ 11751 w 25237"/>
              <a:gd name="connsiteY14" fmla="*/ 17709 h 25740"/>
              <a:gd name="connsiteX15" fmla="*/ 9567 w 25237"/>
              <a:gd name="connsiteY15" fmla="*/ 25740 h 25740"/>
              <a:gd name="connsiteX16" fmla="*/ 9406 w 25237"/>
              <a:gd name="connsiteY16" fmla="*/ 18464 h 25740"/>
              <a:gd name="connsiteX17" fmla="*/ 6796 w 25237"/>
              <a:gd name="connsiteY17" fmla="*/ 21939 h 25740"/>
              <a:gd name="connsiteX18" fmla="*/ 6684 w 25237"/>
              <a:gd name="connsiteY18" fmla="*/ 18579 h 25740"/>
              <a:gd name="connsiteX19" fmla="*/ 3164 w 25237"/>
              <a:gd name="connsiteY19" fmla="*/ 18164 h 25740"/>
              <a:gd name="connsiteX20" fmla="*/ 5209 w 25237"/>
              <a:gd name="connsiteY20" fmla="*/ 15709 h 25740"/>
              <a:gd name="connsiteX21" fmla="*/ 0 w 25237"/>
              <a:gd name="connsiteY21" fmla="*/ 12721 h 25740"/>
              <a:gd name="connsiteX22" fmla="*/ 5814 w 25237"/>
              <a:gd name="connsiteY22" fmla="*/ 11931 h 25740"/>
              <a:gd name="connsiteX23" fmla="*/ 1533 w 25237"/>
              <a:gd name="connsiteY23" fmla="*/ 6383 h 25740"/>
              <a:gd name="connsiteX24" fmla="*/ 7251 w 25237"/>
              <a:gd name="connsiteY24" fmla="*/ 8156 h 25740"/>
              <a:gd name="connsiteX25" fmla="*/ 3996 w 25237"/>
              <a:gd name="connsiteY25" fmla="*/ 1862 h 25740"/>
              <a:gd name="connsiteX26" fmla="*/ 10429 w 25237"/>
              <a:gd name="connsiteY26" fmla="*/ 6721 h 25740"/>
              <a:gd name="connsiteX27" fmla="*/ 11891 w 25237"/>
              <a:gd name="connsiteY27" fmla="*/ 0 h 25740"/>
              <a:gd name="connsiteX28" fmla="*/ 13341 w 25237"/>
              <a:gd name="connsiteY28" fmla="*/ 4681 h 2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5237" h="25740">
                <a:moveTo>
                  <a:pt x="13341" y="4681"/>
                </a:moveTo>
                <a:lnTo>
                  <a:pt x="16669" y="339"/>
                </a:lnTo>
                <a:cubicBezTo>
                  <a:pt x="16581" y="2265"/>
                  <a:pt x="16492" y="4190"/>
                  <a:pt x="16404" y="6116"/>
                </a:cubicBezTo>
                <a:lnTo>
                  <a:pt x="19886" y="3511"/>
                </a:lnTo>
                <a:lnTo>
                  <a:pt x="18259" y="6871"/>
                </a:lnTo>
                <a:lnTo>
                  <a:pt x="23479" y="6984"/>
                </a:lnTo>
                <a:lnTo>
                  <a:pt x="18864" y="9741"/>
                </a:lnTo>
                <a:lnTo>
                  <a:pt x="24991" y="14226"/>
                </a:lnTo>
                <a:lnTo>
                  <a:pt x="18259" y="12649"/>
                </a:lnTo>
                <a:lnTo>
                  <a:pt x="25237" y="20299"/>
                </a:lnTo>
                <a:lnTo>
                  <a:pt x="16519" y="14689"/>
                </a:lnTo>
                <a:cubicBezTo>
                  <a:pt x="16620" y="15696"/>
                  <a:pt x="20044" y="23751"/>
                  <a:pt x="20145" y="24758"/>
                </a:cubicBezTo>
                <a:lnTo>
                  <a:pt x="14059" y="16274"/>
                </a:lnTo>
                <a:cubicBezTo>
                  <a:pt x="13846" y="18150"/>
                  <a:pt x="14282" y="22747"/>
                  <a:pt x="14069" y="24623"/>
                </a:cubicBezTo>
                <a:lnTo>
                  <a:pt x="11751" y="17709"/>
                </a:lnTo>
                <a:lnTo>
                  <a:pt x="9567" y="25740"/>
                </a:lnTo>
                <a:cubicBezTo>
                  <a:pt x="9513" y="23315"/>
                  <a:pt x="9460" y="20889"/>
                  <a:pt x="9406" y="18464"/>
                </a:cubicBezTo>
                <a:lnTo>
                  <a:pt x="6796" y="21939"/>
                </a:lnTo>
                <a:cubicBezTo>
                  <a:pt x="6759" y="20819"/>
                  <a:pt x="6721" y="19699"/>
                  <a:pt x="6684" y="18579"/>
                </a:cubicBezTo>
                <a:lnTo>
                  <a:pt x="3164" y="18164"/>
                </a:lnTo>
                <a:lnTo>
                  <a:pt x="5209" y="15709"/>
                </a:lnTo>
                <a:lnTo>
                  <a:pt x="0" y="12721"/>
                </a:lnTo>
                <a:lnTo>
                  <a:pt x="5814" y="11931"/>
                </a:lnTo>
                <a:lnTo>
                  <a:pt x="1533" y="6383"/>
                </a:lnTo>
                <a:lnTo>
                  <a:pt x="7251" y="8156"/>
                </a:lnTo>
                <a:lnTo>
                  <a:pt x="3996" y="1862"/>
                </a:lnTo>
                <a:lnTo>
                  <a:pt x="10429" y="6721"/>
                </a:lnTo>
                <a:lnTo>
                  <a:pt x="11891" y="0"/>
                </a:lnTo>
                <a:lnTo>
                  <a:pt x="13341" y="4681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Важно!</a:t>
            </a:r>
            <a:endParaRPr lang="ru-RU" sz="1600" dirty="0">
              <a:solidFill>
                <a:srgbClr val="C00000"/>
              </a:solidFill>
            </a:endParaRPr>
          </a:p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Каждому педагогу </a:t>
            </a:r>
          </a:p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пройти диагностическое </a:t>
            </a:r>
          </a:p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исследование </a:t>
            </a:r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21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1" y="0"/>
            <a:ext cx="1064029" cy="10640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-1884" y="938051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181260" y="119263"/>
            <a:ext cx="10595712" cy="703385"/>
          </a:xfr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ru-RU" sz="21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 </a:t>
            </a:r>
            <a:r>
              <a:rPr lang="ru-RU" sz="2400" b="1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  <a:endParaRPr lang="ru-RU" sz="2400" b="1" dirty="0">
              <a:solidFill>
                <a:srgbClr val="A52C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630" y="1137613"/>
            <a:ext cx="9884228" cy="556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72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1" y="0"/>
            <a:ext cx="1064029" cy="10640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-1884" y="938051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 rot="9721898" flipV="1">
            <a:off x="9155215" y="5442359"/>
            <a:ext cx="2869283" cy="954107"/>
          </a:xfrm>
          <a:prstGeom prst="rect">
            <a:avLst/>
          </a:prstGeom>
          <a:scene3d>
            <a:camera prst="isometricOffAxis1Right"/>
            <a:lightRig rig="threePt" dir="t"/>
          </a:scene3d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A32D35"/>
                </a:solidFill>
                <a:latin typeface="Impact" panose="020B0806030902050204" pitchFamily="34" charset="0"/>
              </a:rPr>
              <a:t>Время </a:t>
            </a:r>
            <a:r>
              <a:rPr lang="ru-RU" sz="2000" dirty="0">
                <a:solidFill>
                  <a:srgbClr val="A32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</a:t>
            </a:r>
            <a:r>
              <a:rPr lang="ru-RU" dirty="0">
                <a:solidFill>
                  <a:srgbClr val="A32D35"/>
                </a:solidFill>
                <a:latin typeface="Impact" panose="020B0806030902050204" pitchFamily="34" charset="0"/>
              </a:rPr>
              <a:t> роста</a:t>
            </a: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181260" y="119263"/>
            <a:ext cx="10595712" cy="70338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ru-RU" sz="21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 </a:t>
            </a:r>
            <a:r>
              <a:rPr lang="ru-RU" sz="2400" b="1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  <a:endParaRPr lang="ru-RU" sz="2400" b="1" dirty="0">
              <a:solidFill>
                <a:srgbClr val="A52C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9141" y="1594624"/>
            <a:ext cx="109170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i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Дополнительная профессиональная </a:t>
            </a: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программа повышения квалификации  </a:t>
            </a: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«Развитие личностного потенциала в системе взаимодействия ключевых участников образовательных отношений».</a:t>
            </a:r>
          </a:p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Особенности реализации в 2020 году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sz="2800" b="1" u="sng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1 модуль</a:t>
            </a:r>
            <a:r>
              <a:rPr lang="ru-RU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= Онлайн формат 4 дня </a:t>
            </a:r>
            <a:r>
              <a:rPr lang="ru-RU" sz="2800" b="1" dirty="0">
                <a:solidFill>
                  <a:srgbClr val="C00000"/>
                </a:solidFill>
                <a:cs typeface="Times New Roman" panose="02020603050405020304" pitchFamily="18" charset="0"/>
              </a:rPr>
              <a:t>+ очный </a:t>
            </a:r>
            <a:r>
              <a:rPr lang="ru-RU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формат 1 день вместе с модулем 2</a:t>
            </a:r>
            <a:endParaRPr lang="ru-RU" sz="28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/>
            <a:endParaRPr lang="ru-RU" sz="28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89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268" y="111513"/>
            <a:ext cx="11407698" cy="704386"/>
          </a:xfrm>
        </p:spPr>
        <p:style>
          <a:lnRef idx="1">
            <a:schemeClr val="accent3"/>
          </a:lnRef>
          <a:fillRef idx="1003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ППК </a:t>
            </a:r>
            <a:r>
              <a:rPr lang="ru-RU" sz="2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личностного потенциала в системе взаимодействия ключевых участников образовательных отношений»</a:t>
            </a:r>
            <a:br>
              <a:rPr lang="ru-RU" sz="2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1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073980"/>
              </p:ext>
            </p:extLst>
          </p:nvPr>
        </p:nvGraphicFramePr>
        <p:xfrm>
          <a:off x="167268" y="1144279"/>
          <a:ext cx="11407698" cy="56257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3353"/>
                <a:gridCol w="1598935"/>
                <a:gridCol w="1497775"/>
                <a:gridCol w="4387635"/>
              </a:tblGrid>
              <a:tr h="2576991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800" b="1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МОУ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«Средняя школа № 3», г. Гаврилов-Яма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11  (модератор: А.А. Кораблева/ Н.Г. Бобылева)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средняя школа №12  г. Данилова –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(модератор: Е.Л. Измайлова)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МОУ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"Школа имени Евгения Родионова" – 11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(модератор: О.В.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Пополитова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средняя общеобразовательная школа № 8 г. Углич – 11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(модератор: Ю.В. Сальникова)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</a:t>
                      </a: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Скоковская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средняя школа – 10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(модератор: Н.В </a:t>
                      </a:r>
                      <a:r>
                        <a:rPr lang="ru-RU" sz="11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Шляхтина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лицей № 1 г. Тутаев – 3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(модератор: О.В. Тихомирова)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Средняя школа № 4 «Центр образования» – 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«Средняя школа № 1» г. Гаврилов-Ям – 3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«Средняя школа № 81 им. Сергея Красильникова» г. Ярославль – 3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37772" marR="377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МОУ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«Средняя школа № 39» г. Ярославль –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(модератор: Е.Л. Измайлова)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"Гимназия №1", г. Углич – 11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(модератор: Ю.В. Сальникова)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МОУ средняя общеобразовательная школа № 4 г. Ростова– 10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(модератор: О.В.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Пополитова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"Средняя школа № 74 им. Ю. А. Гагарина", г. Ярославль – 11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(модератор: А.А. Кораблева)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МОУ Средняя общеобразовательная школа № 29, г. Рыбинск – 11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(модератор: Н.В.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Шляхтина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6 им. Л. И. </a:t>
                      </a: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Ошанина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 Рыбинск – 3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(модератор: Н.Г. Бобылева)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ОШ № 3, г. Переславль-Залесский – 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«Средняя школа поселка Ярославка» – 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"Средняя школа № 13" г. Ярославль – 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81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1 (66 чел.)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</a:t>
                      </a:r>
                      <a:endParaRPr lang="ru-RU" sz="11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26.05-29.05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2 (66 чел</a:t>
                      </a: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01.06-04.06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60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"Детский сад № 8" г. Ярославль – 5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(модератор: Т.Н.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Ермакоова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"Детский сад №25" «ПЛАНЕТА ДЕТСТВА» г. Ярославль – 5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4 (25 чел.)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15.06-18.06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3 (66 чел</a:t>
                      </a: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</a:t>
                      </a:r>
                      <a:r>
                        <a:rPr lang="ru-RU" sz="1100" b="1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08.06-11.06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 МБОУ средняя школа №2 им. В. И. Ленина г. Данилова – 11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(модератор: Е.Л. Измайлова)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«Средняя школа № 88» г. Ярославль – 11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(модератор: О.В.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Пополитова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2008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Дош.гр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МОУ «Средняя школа поселка Ярославка» -2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Дош.гр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МОУ ОШ № 3, г. Переславль-Залесский – 1	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"Детский сад  № 57" г. Ярославль – 4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(модератор: Т.Н. Захарова/ Кораблева А.А.)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"Детский сад № 170" г. Ярославля – 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Дош.гр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МОУ «</a:t>
                      </a: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Леснополянская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НШ им. К. Д. Ушинского» – 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модераторы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Измайлова Е.Л.,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Гайнуллина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Г.Г., Кораблева А.А.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МОУ «Средняя школа № 17» г. Ярославль – 11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(модератор: Ю.В. Сальникова)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"Средняя школа № 8", г. Ярославль – 11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(модератор: Н.В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Шляхтина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МОУ «Средняя школа № 99» г. Ярославль – 12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(модератор: Г.Г.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Гайнуллина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«Средняя школа № 3 им. Олега Васильевича Изотова», г. Ярославль – 3 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(модератор: А.А Кораблева /Н.Г. Бобылева)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«Средняя школа №75 имени Игоря Серова» г. Ярославль – 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</a:t>
                      </a: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Леснополянская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НШ им. К. Д. Ушинского» – 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15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1" y="0"/>
            <a:ext cx="1064029" cy="10640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81260" y="111513"/>
            <a:ext cx="10850905" cy="738664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ctr"/>
            <a:r>
              <a:rPr lang="ru-RU" sz="2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ППК «Развитие личностного потенциала в системе взаимодействия ключевых участников образовательных отношений»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396675023"/>
              </p:ext>
            </p:extLst>
          </p:nvPr>
        </p:nvGraphicFramePr>
        <p:xfrm>
          <a:off x="278781" y="1271239"/>
          <a:ext cx="11525148" cy="4867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3283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1" y="0"/>
            <a:ext cx="1064029" cy="10640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14592" y="20171"/>
            <a:ext cx="10505437" cy="7694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ППК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личностного потенциала в системе взаимодействия ключевых участников образовательных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отношений»</a:t>
            </a: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</a:t>
            </a:r>
            <a:endParaRPr lang="ru-RU" sz="2400" dirty="0">
              <a:solidFill>
                <a:srgbClr val="A32D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1254454314"/>
              </p:ext>
            </p:extLst>
          </p:nvPr>
        </p:nvGraphicFramePr>
        <p:xfrm>
          <a:off x="552348" y="2040792"/>
          <a:ext cx="11067223" cy="4638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2877014" y="1147430"/>
            <a:ext cx="8731405" cy="704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поможет обучающемуся успешно участвовать в обучении?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51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700</Words>
  <Application>Microsoft Office PowerPoint</Application>
  <PresentationFormat>Широкоэкранный</PresentationFormat>
  <Paragraphs>133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Impact</vt:lpstr>
      <vt:lpstr>Times New Roman</vt:lpstr>
      <vt:lpstr>Тема Office</vt:lpstr>
      <vt:lpstr>Государственное автономное учреждение дополнительного профессионального образования Ярославской области Институт развития образования</vt:lpstr>
      <vt:lpstr>Презентация PowerPoint</vt:lpstr>
      <vt:lpstr>Презентация PowerPoint</vt:lpstr>
      <vt:lpstr>Государственное автономное учреждение дополнительного профессионального образования Ярославской области Институт развития образования</vt:lpstr>
      <vt:lpstr>Государственное автономное учреждение дополнительного профессионального образования Ярославской области Институт развития образования</vt:lpstr>
      <vt:lpstr>Государственное автономное учреждение дополнительного профессионального образования Ярославской области Институт развития образования</vt:lpstr>
      <vt:lpstr> ППК «Развитие личностного потенциала в системе взаимодействия ключевых участников образовательных отношений» </vt:lpstr>
      <vt:lpstr>Презентация PowerPoint</vt:lpstr>
      <vt:lpstr>Презентация PowerPoint</vt:lpstr>
      <vt:lpstr>Государственное автономное учреждение дополнительного профессионального образования Ярославской области Институт развития образования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профессионального образования Ярославской области  Институт развития образования</dc:title>
  <dc:creator>Юлия Владимировна Суханова</dc:creator>
  <cp:lastModifiedBy>user</cp:lastModifiedBy>
  <cp:revision>101</cp:revision>
  <dcterms:created xsi:type="dcterms:W3CDTF">2017-01-12T11:53:49Z</dcterms:created>
  <dcterms:modified xsi:type="dcterms:W3CDTF">2020-05-26T17:20:44Z</dcterms:modified>
</cp:coreProperties>
</file>