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334" r:id="rId6"/>
    <p:sldId id="337" r:id="rId7"/>
    <p:sldId id="339" r:id="rId8"/>
    <p:sldId id="332" r:id="rId9"/>
    <p:sldId id="336" r:id="rId10"/>
    <p:sldId id="338" r:id="rId11"/>
    <p:sldId id="328" r:id="rId12"/>
    <p:sldId id="32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242"/>
    <a:srgbClr val="992727"/>
    <a:srgbClr val="B25A4C"/>
    <a:srgbClr val="A8A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6" autoAdjust="0"/>
    <p:restoredTop sz="94434" autoAdjust="0"/>
  </p:normalViewPr>
  <p:slideViewPr>
    <p:cSldViewPr snapToGrid="0">
      <p:cViewPr varScale="1">
        <p:scale>
          <a:sx n="102" d="100"/>
          <a:sy n="102" d="100"/>
        </p:scale>
        <p:origin x="13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2B0A-A8D3-44C6-AE3B-2396474AD43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A4599-4876-4D4E-8F13-E14D18AF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2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6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4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3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7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7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5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5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0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4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0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lumMod val="93000"/>
                <a:lumOff val="7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DC7AD-5565-48C0-92D0-1855D141E699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razgovor.edsoo.ru/konku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tveevav@iro.yar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gif"/><Relationship Id="rId4" Type="http://schemas.openxmlformats.org/officeDocument/2006/relationships/hyperlink" Target="mailto:chupanovayv@iro.ya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A8A8E2">
                <a:lumMod val="57000"/>
                <a:alpha val="27000"/>
              </a:srgbClr>
            </a:gs>
            <a:gs pos="100000">
              <a:schemeClr val="bg2">
                <a:lumMod val="9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76582"/>
            <a:ext cx="12005953" cy="2860333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важном: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результаты реализации проекта»</a:t>
            </a:r>
            <a:b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Директорский </a:t>
            </a:r>
            <a:r>
              <a:rPr lang="ru-RU" b="1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</a:t>
            </a:r>
            <a:endParaRPr lang="ru-RU" dirty="0">
              <a:solidFill>
                <a:srgbClr val="9927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82343" y="5955638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3844" y="5201585"/>
            <a:ext cx="611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 А.В.,  руководитель;</a:t>
            </a:r>
          </a:p>
          <a:p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Чупанова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Ю.В., заместитель руководителя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сопровождения воспитательной работы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59" y="0"/>
            <a:ext cx="9847389" cy="12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14" y="587022"/>
            <a:ext cx="10945514" cy="109081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особого внимания</a:t>
            </a:r>
            <a:r>
              <a:rPr lang="en-US" i="1" dirty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rgbClr val="9927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0364" y="1933475"/>
            <a:ext cx="10917381" cy="456892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внеурочных занятий «Разговоры о важном» в понедельник первым уроком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государственной политики в сфере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Министерства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Федерации: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17.06.2022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03-871 «Об организации занятий «Разговоры о важном"»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15.08.2022 № 03-1190 «О направлении методических рекомендаций»</a:t>
            </a:r>
          </a:p>
          <a:p>
            <a:pPr marL="0" indent="0">
              <a:buNone/>
            </a:pPr>
            <a:endParaRPr lang="ru-RU" sz="3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37" y="343041"/>
            <a:ext cx="10945514" cy="109081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особого внимания</a:t>
            </a:r>
            <a:r>
              <a:rPr lang="en-US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rgbClr val="9927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0025" y="1581783"/>
            <a:ext cx="10917381" cy="391929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административного контроля за проведением занятий (в том числе содержание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изучаемого материала)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проведению занятий иных педагогических работников и своевременная корректировка расписания (в случае болезни и иных причин отсутствия классного руководителя)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внеурочных занятий «Разговоры о важном» в каникулярное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расписания урочных и внеурочных занятий с учетом общей занятости обучающихся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159"/>
            <a:ext cx="10515600" cy="132556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</a:t>
            </a:r>
            <a:r>
              <a:rPr lang="ru-RU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внимания</a:t>
            </a:r>
            <a:r>
              <a:rPr lang="en-US" i="1" dirty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800" y="141752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 по итогам проведенного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202339"/>
            <a:ext cx="1174044" cy="1174044"/>
          </a:xfrm>
          <a:prstGeom prst="rect">
            <a:avLst/>
          </a:prstGeom>
        </p:spPr>
      </p:pic>
      <p:sp>
        <p:nvSpPr>
          <p:cNvPr id="6" name="Объект 8"/>
          <p:cNvSpPr txBox="1">
            <a:spLocks/>
          </p:cNvSpPr>
          <p:nvPr/>
        </p:nvSpPr>
        <p:spPr>
          <a:xfrm>
            <a:off x="1893826" y="2046880"/>
            <a:ext cx="3290815" cy="366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(прилагается к каждому занятию)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86" y="3981974"/>
            <a:ext cx="3825294" cy="244883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8" name="Штриховая стрелка вправо 7"/>
          <p:cNvSpPr/>
          <p:nvPr/>
        </p:nvSpPr>
        <p:spPr>
          <a:xfrm rot="12010700">
            <a:off x="2556752" y="5900105"/>
            <a:ext cx="539030" cy="503853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Объект 9"/>
          <p:cNvSpPr txBox="1">
            <a:spLocks/>
          </p:cNvSpPr>
          <p:nvPr/>
        </p:nvSpPr>
        <p:spPr>
          <a:xfrm>
            <a:off x="6453018" y="2055813"/>
            <a:ext cx="3914353" cy="3724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классных руководителей: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Telegram-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важном»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35" y="3967497"/>
            <a:ext cx="2446634" cy="246331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</p:spTree>
    <p:extLst>
      <p:ext uri="{BB962C8B-B14F-4D97-AF65-F5344CB8AC3E}">
        <p14:creationId xmlns:p14="http://schemas.microsoft.com/office/powerpoint/2010/main" val="39247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141458"/>
            <a:ext cx="1174044" cy="117404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696269" y="1575312"/>
            <a:ext cx="10661073" cy="453505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локальные нормативные акты ОО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внеурочной деятельности и реализации дополнительных общеобразовательных программ»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14 декабря 2015 г. № 09-3564) письмом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20 сентября 2016 г. № 09-2312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отозваны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утратившие актуальность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уточнению понятия и содержания внеурочной деятельности в рамках реализации основных общеобразовательных программ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 части проектной деятельности (письмо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18 августа 2017 г. № 09-1672) письмом от 26 сентября 2022 г. № ТВ-2130/03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признаны утратившими силу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5914" y="484499"/>
            <a:ext cx="10945514" cy="109081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особого внимания</a:t>
            </a:r>
            <a:r>
              <a:rPr lang="en-US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rgbClr val="9927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119905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1" y="462946"/>
            <a:ext cx="10945514" cy="109081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требующие особого внимания</a:t>
            </a:r>
            <a:r>
              <a:rPr lang="en-US" i="1" dirty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rgbClr val="9927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7309" y="1636990"/>
            <a:ext cx="10917381" cy="391929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внеурочных занятий «Разговоры о важном» с учетом образовательных потребностей обучающихся</a:t>
            </a:r>
          </a:p>
          <a:p>
            <a:pPr marL="0" indent="0" algn="just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государственной политики в сфере защиты прав детей Министерства просвещения Российской Федерации от 28.08.2022 № 07-5789 «О направлении информации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ходе реализации проекта на сайте образовательной организации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73" y="3663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99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«Разговоры о важном: новый инструмент в работе классного руководителя», 19.10.2022</a:t>
            </a:r>
            <a:endParaRPr lang="ru-RU" sz="3600" i="1" dirty="0">
              <a:solidFill>
                <a:srgbClr val="9927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01" y="1840361"/>
            <a:ext cx="5301743" cy="48331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217998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5564" y="1068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видеомарафон </a:t>
            </a:r>
            <a:r>
              <a:rPr lang="ru-RU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внеурочных </a:t>
            </a:r>
            <a:r>
              <a:rPr lang="ru-RU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«Разговоры о важном»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24451" y="5400358"/>
            <a:ext cx="4740097" cy="5508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hlinkClick r:id="rId4"/>
              </a:rPr>
              <a:t>https</a:t>
            </a:r>
            <a:r>
              <a:rPr lang="en-US" sz="2400" b="1" dirty="0">
                <a:hlinkClick r:id="rId4"/>
              </a:rPr>
              <a:t>://razgovor.edsoo.ru/konkurs/</a:t>
            </a:r>
            <a:r>
              <a:rPr lang="ru-RU" sz="2400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1" y="1539169"/>
            <a:ext cx="4305161" cy="3477193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 rot="13154684">
            <a:off x="1726825" y="4764435"/>
            <a:ext cx="597158" cy="503853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16" y="1539169"/>
            <a:ext cx="6071888" cy="51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497" y="1377523"/>
            <a:ext cx="9144000" cy="1724879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992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сопровождения воспитательной работы</a:t>
            </a:r>
            <a:endParaRPr lang="ru-RU" sz="5400" b="1" i="1" dirty="0">
              <a:solidFill>
                <a:srgbClr val="992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7143" y="3775605"/>
            <a:ext cx="3215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Ярославль,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Богдановича,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16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304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(4852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23-08-14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923" y="3418988"/>
            <a:ext cx="5166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 Алексей Владимирович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matveevav@iro.yar.ru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</a:t>
            </a:r>
          </a:p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Чупанова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chupanovayv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@iro.yar.ru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18" y="3788320"/>
            <a:ext cx="2410947" cy="2410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559" y="0"/>
            <a:ext cx="9847389" cy="12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Date xmlns="e0e05f54-cbf1-4c6c-9b4a-ded4f332edc5">2022-04-26T21:00:00+00:00</DocDate>
    <_x041f__x043e__x0434__x0442__x0438__x043f_ xmlns="b5946997-7801-48a2-b7ca-ceb4ec2a790e">Подтверждение документов об образовании и (или) о квалификации</_x041f__x043e__x0434__x0442__x0438__x043f_>
    <Description xmlns="f07adec3-9edc-4ba9-a947-c557adee0635" xsi:nil="true"/>
    <docType xmlns="472630db-a1ac-4503-a1fe-b97c3fb7db8b">128</doc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C7E77192620840B23C02559842DA52" ma:contentTypeVersion="10" ma:contentTypeDescription="Создание документа." ma:contentTypeScope="" ma:versionID="b480de699f9c0468a7bd1e9fea18829e">
  <xsd:schema xmlns:xsd="http://www.w3.org/2001/XMLSchema" xmlns:xs="http://www.w3.org/2001/XMLSchema" xmlns:p="http://schemas.microsoft.com/office/2006/metadata/properties" xmlns:ns2="f07adec3-9edc-4ba9-a947-c557adee0635" xmlns:ns3="e0e05f54-cbf1-4c6c-9b4a-ded4f332edc5" xmlns:ns4="472630db-a1ac-4503-a1fe-b97c3fb7db8b" xmlns:ns5="b5946997-7801-48a2-b7ca-ceb4ec2a790e" targetNamespace="http://schemas.microsoft.com/office/2006/metadata/properties" ma:root="true" ma:fieldsID="cb93dd71dbfc072b836e9d1885f60887" ns2:_="" ns3:_="" ns4:_="" ns5:_="">
    <xsd:import namespace="f07adec3-9edc-4ba9-a947-c557adee0635"/>
    <xsd:import namespace="e0e05f54-cbf1-4c6c-9b4a-ded4f332edc5"/>
    <xsd:import namespace="472630db-a1ac-4503-a1fe-b97c3fb7db8b"/>
    <xsd:import namespace="b5946997-7801-48a2-b7ca-ceb4ec2a790e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DocDate" minOccurs="0"/>
                <xsd:element ref="ns4:docType"/>
                <xsd:element ref="ns5:_x041f__x043e__x0434__x0442__x0438__x04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05f54-cbf1-4c6c-9b4a-ded4f332edc5" elementFormDefault="qualified">
    <xsd:import namespace="http://schemas.microsoft.com/office/2006/documentManagement/types"/>
    <xsd:import namespace="http://schemas.microsoft.com/office/infopath/2007/PartnerControls"/>
    <xsd:element name="DocDate" ma:index="9" nillable="true" ma:displayName="Дата документа1" ma:format="DateOnly" ma:internalName="DocDate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630db-a1ac-4503-a1fe-b97c3fb7db8b" elementFormDefault="qualified">
    <xsd:import namespace="http://schemas.microsoft.com/office/2006/documentManagement/types"/>
    <xsd:import namespace="http://schemas.microsoft.com/office/infopath/2007/PartnerControls"/>
    <xsd:element name="docType" ma:index="10" ma:displayName="Тип документа1" ma:list="{385fdb64-b775-4382-9769-d232147a8596}" ma:internalName="docType0" ma:readOnly="false" ma:showField="Title" ma:web="9344f400-c265-4d0d-b63b-319929e4c97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6997-7801-48a2-b7ca-ceb4ec2a790e" elementFormDefault="qualified">
    <xsd:import namespace="http://schemas.microsoft.com/office/2006/documentManagement/types"/>
    <xsd:import namespace="http://schemas.microsoft.com/office/infopath/2007/PartnerControls"/>
    <xsd:element name="_x041f__x043e__x0434__x0442__x0438__x043f_" ma:index="11" nillable="true" ma:displayName="Подтип" ma:default="Подтверждение документов об образовании и (или) о квалификации" ma:description="Для апостиля и аттестации" ma:format="Dropdown" ma:internalName="_x041f__x043e__x0434__x0442__x0438__x043f_">
      <xsd:simpleType>
        <xsd:restriction base="dms:Choice">
          <xsd:enumeration value="Подтверждение документов об образовании и (или) о квалификации"/>
          <xsd:enumeration value="Подтверждение документов об ученых степенях, ученых званиях"/>
          <xsd:enumeration value="Аккредитация экспертов"/>
          <xsd:enumeration value="Аттестация работников образования"/>
          <xsd:enumeration value="Аттестация экспертов, привлекаемых органами, уполномоченными на осуществление государственного контроля (надзора), органами муниципального контроля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BDD351-79A1-43EF-9D29-121C296BEA09}">
  <ds:schemaRefs>
    <ds:schemaRef ds:uri="http://schemas.microsoft.com/office/2006/documentManagement/types"/>
    <ds:schemaRef ds:uri="http://purl.org/dc/terms/"/>
    <ds:schemaRef ds:uri="http://www.w3.org/XML/1998/namespace"/>
    <ds:schemaRef ds:uri="b5946997-7801-48a2-b7ca-ceb4ec2a790e"/>
    <ds:schemaRef ds:uri="http://schemas.microsoft.com/office/infopath/2007/PartnerControls"/>
    <ds:schemaRef ds:uri="http://purl.org/dc/dcmitype/"/>
    <ds:schemaRef ds:uri="472630db-a1ac-4503-a1fe-b97c3fb7db8b"/>
    <ds:schemaRef ds:uri="http://schemas.openxmlformats.org/package/2006/metadata/core-properties"/>
    <ds:schemaRef ds:uri="e0e05f54-cbf1-4c6c-9b4a-ded4f332edc5"/>
    <ds:schemaRef ds:uri="f07adec3-9edc-4ba9-a947-c557adee063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DBCB23-4E1F-4321-B9DB-14BF657D0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AF9F5-88AE-4753-AB0E-387254B78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e0e05f54-cbf1-4c6c-9b4a-ded4f332edc5"/>
    <ds:schemaRef ds:uri="472630db-a1ac-4503-a1fe-b97c3fb7db8b"/>
    <ds:schemaRef ds:uri="b5946997-7801-48a2-b7ca-ceb4ec2a7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476</Words>
  <Application>Microsoft Office PowerPoint</Application>
  <PresentationFormat>Широкоэкранный</PresentationFormat>
  <Paragraphs>58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«Разговоры о важном: первые результаты реализации проекта»  Директорский клуб</vt:lpstr>
      <vt:lpstr>Вопросы, требующие особого внимания:</vt:lpstr>
      <vt:lpstr>Вопросы, требующие особого внимания:</vt:lpstr>
      <vt:lpstr>Вопросы, требующие особого внимания:</vt:lpstr>
      <vt:lpstr>Вопросы, требующие особого внимания:</vt:lpstr>
      <vt:lpstr>Вопросы, требующие особого внимания:</vt:lpstr>
      <vt:lpstr>Вебинар «Разговоры о важном: новый инструмент в работе классного руководителя», 19.10.2022</vt:lpstr>
      <vt:lpstr>Всероссийский видеомарафон  внеурочных занятий «Разговоры о важном»</vt:lpstr>
      <vt:lpstr>Центр сопровождения воспитательной работы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обучающихся как условие повышения качества образования</dc:title>
  <dc:creator>Наталья Киселева</dc:creator>
  <cp:lastModifiedBy>Юлия Владимировна Чупанова</cp:lastModifiedBy>
  <cp:revision>213</cp:revision>
  <cp:lastPrinted>2022-04-26T18:40:54Z</cp:lastPrinted>
  <dcterms:created xsi:type="dcterms:W3CDTF">2022-02-15T12:50:27Z</dcterms:created>
  <dcterms:modified xsi:type="dcterms:W3CDTF">2022-10-26T12:45:05Z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0x01010017C7E77192620840B23C02559842DA52</vt:lpwstr>
  </property>
</Properties>
</file>