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2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17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4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74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1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0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8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0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2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3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1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B8B5-52AE-47CE-9174-B9704CC58EB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1212B1-14E7-4DC9-AB6E-7BB63587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8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BB077-C0BB-4A74-A48C-2153F4A0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35626"/>
            <a:ext cx="8596668" cy="210901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Использование круга сообщества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формирования ценностных ориентаций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7A2C9-4D00-4B25-9234-3344865C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044" y="2861187"/>
            <a:ext cx="7400957" cy="31801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100" b="1" dirty="0" err="1">
                <a:solidFill>
                  <a:schemeClr val="accent1">
                    <a:lumMod val="50000"/>
                  </a:schemeClr>
                </a:solidFill>
              </a:rPr>
              <a:t>Дувакина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 Ольга Викторовна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– педагог-психолог МУ Центр  психолого-педагогической, медицинской и социальной помощи «Содействие» г.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</a:rPr>
              <a:t>Ростова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, руководитель  МО координаторов служб медиации (примирения) образовательных организация Ростовского МР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0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3C203-880D-4EC4-883E-35EAB8B9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Роль ценностей в жизни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человека и общества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DE700-7964-4679-982A-10A482F70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Ценности являются ориентиром, маяком, мотиватором для деятельности людей</a:t>
            </a:r>
            <a:r>
              <a:rPr lang="ru-RU" sz="2400" dirty="0"/>
              <a:t> </a:t>
            </a:r>
          </a:p>
          <a:p>
            <a:r>
              <a:rPr lang="ru-RU" sz="2400" b="1" dirty="0"/>
              <a:t>Ценности задают критерии, шкалу оценки и отношений к происходящим вокруг явлениям, процессам, событиям </a:t>
            </a:r>
          </a:p>
          <a:p>
            <a:r>
              <a:rPr lang="ru-RU" sz="2400" b="1" dirty="0"/>
              <a:t>Ценности объединяют сообщества, поддерживают социальный порядок и скрепляют идейно членов коллектива</a:t>
            </a:r>
          </a:p>
          <a:p>
            <a:r>
              <a:rPr lang="ru-RU" sz="2400" b="1" dirty="0"/>
              <a:t>Ценности координируют внутренние отношения внутри коллективов людей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54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E418A-3AAB-4E3D-9EC4-AB0DF241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Круг сообщества для школьников</a:t>
            </a:r>
            <a:br>
              <a:rPr lang="ru-RU" dirty="0"/>
            </a:br>
            <a:r>
              <a:rPr lang="ru-RU" dirty="0"/>
              <a:t>Ценность патриотизма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00931A5-25C6-4074-ACD4-40164B5C4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84206"/>
            <a:ext cx="5501148" cy="3731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Вопросы для проведения круга:</a:t>
            </a:r>
          </a:p>
          <a:p>
            <a:r>
              <a:rPr lang="ru-RU" sz="2000" dirty="0"/>
              <a:t>Расскажите о своих семейных традициях</a:t>
            </a:r>
          </a:p>
          <a:p>
            <a:pPr marL="0" indent="0">
              <a:buNone/>
            </a:pPr>
            <a:r>
              <a:rPr lang="ru-RU" sz="2000" dirty="0"/>
              <a:t>     и ценностях вашей семьи;</a:t>
            </a:r>
          </a:p>
          <a:p>
            <a:r>
              <a:rPr lang="ru-RU" sz="2000" dirty="0"/>
              <a:t>Что такое патриотизм? </a:t>
            </a:r>
          </a:p>
          <a:p>
            <a:pPr marL="0" indent="0">
              <a:buNone/>
            </a:pPr>
            <a:r>
              <a:rPr lang="ru-RU" sz="2000" dirty="0"/>
              <a:t>     Является ли ценностью любовь к </a:t>
            </a:r>
          </a:p>
          <a:p>
            <a:pPr marL="0" indent="0">
              <a:buNone/>
            </a:pPr>
            <a:r>
              <a:rPr lang="ru-RU" sz="2000" dirty="0"/>
              <a:t>      Родине?</a:t>
            </a:r>
          </a:p>
          <a:p>
            <a:r>
              <a:rPr lang="ru-RU" sz="2000" dirty="0"/>
              <a:t>Какими делами, поступками я могу проявить любовь к   Родине?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66EAC3-3335-4E1C-8B6F-D3D9C2BA3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7006"/>
            <a:ext cx="4847303" cy="35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6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CC196-78C9-43AE-9AD2-8E67840D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Круг сообщества для родителей</a:t>
            </a:r>
            <a:br>
              <a:rPr lang="ru-RU" dirty="0"/>
            </a:br>
            <a:r>
              <a:rPr lang="ru-RU" dirty="0"/>
              <a:t>«Ценности в жизни человека»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6CBD7-4DA8-4AB9-A97F-B7BEF579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43200"/>
            <a:ext cx="8596668" cy="3298162"/>
          </a:xfrm>
        </p:spPr>
        <p:txBody>
          <a:bodyPr/>
          <a:lstStyle/>
          <a:p>
            <a:r>
              <a:rPr lang="ru-RU" sz="2400" dirty="0"/>
              <a:t>Что является для меня самым ценным?</a:t>
            </a:r>
          </a:p>
          <a:p>
            <a:r>
              <a:rPr lang="ru-RU" sz="2400" dirty="0"/>
              <a:t>Ценности моего ребёнка.</a:t>
            </a:r>
          </a:p>
          <a:p>
            <a:r>
              <a:rPr lang="ru-RU" sz="2400" dirty="0"/>
              <a:t>Что я готов сделать для того, чтобы передать ребёнку значимые для Вас ценности?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33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5BB7C-27F9-424C-8A6C-9E9FE6D4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Круг сообщества для педагогов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«Ценность психологического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здоровья педагога»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2CE3A5-BFFF-41D8-B208-75A90EAD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9" y="2492478"/>
            <a:ext cx="5163027" cy="3908322"/>
          </a:xfrm>
        </p:spPr>
        <p:txBody>
          <a:bodyPr>
            <a:normAutofit/>
          </a:bodyPr>
          <a:lstStyle/>
          <a:p>
            <a:r>
              <a:rPr lang="ru-RU" sz="2000" dirty="0"/>
              <a:t>Вспомните  самое яркое воспоминание своего детства</a:t>
            </a:r>
          </a:p>
          <a:p>
            <a:r>
              <a:rPr lang="ru-RU" sz="2000" dirty="0"/>
              <a:t>Что в вашей работе является наиболее </a:t>
            </a:r>
            <a:r>
              <a:rPr lang="ru-RU" sz="2000" dirty="0" err="1"/>
              <a:t>стрессогенным</a:t>
            </a:r>
            <a:r>
              <a:rPr lang="ru-RU" sz="2000" dirty="0"/>
              <a:t>? Что больше всего забирает ресурсов?</a:t>
            </a:r>
          </a:p>
          <a:p>
            <a:r>
              <a:rPr lang="ru-RU" sz="2000" dirty="0"/>
              <a:t>Что я готов сделать в самой ближайшей перспективе, чтобы повысить свою </a:t>
            </a:r>
            <a:r>
              <a:rPr lang="ru-RU" sz="2000" dirty="0" err="1"/>
              <a:t>ресурсность</a:t>
            </a:r>
            <a:r>
              <a:rPr lang="ru-RU" sz="2000" dirty="0"/>
              <a:t>?</a:t>
            </a:r>
          </a:p>
        </p:txBody>
      </p:sp>
      <p:pic>
        <p:nvPicPr>
          <p:cNvPr id="1027" name="Picture 3" descr="20190227_111109">
            <a:extLst>
              <a:ext uri="{FF2B5EF4-FFF2-40B4-BE49-F238E27FC236}">
                <a16:creationId xmlns:a16="http://schemas.microsoft.com/office/drawing/2014/main" id="{7528C3C6-2897-411F-822F-7276BD59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492478"/>
            <a:ext cx="4906297" cy="33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25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C61DB-41B0-4D9D-ADBB-B43FE4AB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Использование элементов  круга сообщества при работе с детьми дошкольного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AF5E7-70EA-44BB-8422-4F16FA469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86000"/>
            <a:ext cx="9218834" cy="3755362"/>
          </a:xfrm>
        </p:spPr>
        <p:txBody>
          <a:bodyPr>
            <a:normAutofit/>
          </a:bodyPr>
          <a:lstStyle/>
          <a:p>
            <a:r>
              <a:rPr lang="ru-RU" sz="2000" dirty="0"/>
              <a:t>Беседа-опрос со всей группой детей: - Кто на свете самый злой и </a:t>
            </a:r>
            <a:r>
              <a:rPr lang="ru-RU" sz="2000" dirty="0" err="1"/>
              <a:t>непариятный</a:t>
            </a:r>
            <a:r>
              <a:rPr lang="ru-RU" sz="2000" dirty="0"/>
              <a:t>? (Качества называемых героев обсуждаются с детьми)</a:t>
            </a:r>
          </a:p>
          <a:p>
            <a:r>
              <a:rPr lang="ru-RU" sz="2000" dirty="0"/>
              <a:t>Беседа с «группировкой» детей, которые «ввели» правило о том, что в игру принимаются только дети, у которых есть </a:t>
            </a:r>
            <a:r>
              <a:rPr lang="ru-RU" sz="2000" dirty="0" err="1"/>
              <a:t>скрепыши</a:t>
            </a:r>
            <a:r>
              <a:rPr lang="ru-RU" sz="2000" dirty="0"/>
              <a:t> и другие интересные игрушки: - Ребята, вы принимаете в игру тех, кто даёт вам </a:t>
            </a:r>
            <a:r>
              <a:rPr lang="ru-RU" sz="2000" dirty="0" err="1"/>
              <a:t>скрепышей</a:t>
            </a:r>
            <a:r>
              <a:rPr lang="ru-RU" sz="2000" dirty="0"/>
              <a:t>. А если сюда придёт Баба Яга, Бармалей и у них будет огромная куча </a:t>
            </a:r>
            <a:r>
              <a:rPr lang="ru-RU" sz="2000" dirty="0" err="1"/>
              <a:t>скрепышей</a:t>
            </a:r>
            <a:r>
              <a:rPr lang="ru-RU" sz="2000" dirty="0"/>
              <a:t>, вы тоже их примете?</a:t>
            </a:r>
          </a:p>
          <a:p>
            <a:r>
              <a:rPr lang="ru-RU" sz="2000" dirty="0"/>
              <a:t>Чем добрый, весёлый, дружелюбный человек со </a:t>
            </a:r>
            <a:r>
              <a:rPr lang="ru-RU" sz="2000" dirty="0" err="1"/>
              <a:t>скрепышом</a:t>
            </a:r>
            <a:r>
              <a:rPr lang="ru-RU" sz="2000" dirty="0"/>
              <a:t> отличается от доброго, весёлого, дружелюбного человека без </a:t>
            </a:r>
            <a:r>
              <a:rPr lang="ru-RU" sz="2000" dirty="0" err="1"/>
              <a:t>скрепыша</a:t>
            </a:r>
            <a:r>
              <a:rPr lang="ru-RU" sz="2000" dirty="0"/>
              <a:t>?</a:t>
            </a:r>
          </a:p>
          <a:p>
            <a:r>
              <a:rPr lang="ru-RU" sz="2000" dirty="0"/>
              <a:t>Готов ли ты выбирать друзей только ради </a:t>
            </a:r>
            <a:r>
              <a:rPr lang="ru-RU" sz="2000" dirty="0" err="1"/>
              <a:t>скрепышей</a:t>
            </a:r>
            <a:r>
              <a:rPr lang="ru-RU" sz="2000" dirty="0"/>
              <a:t>?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8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7075A-7D52-444E-A25C-D6580A40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7CF797-6EC5-42FE-A81C-6104A40B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33559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293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Использование круга сообщества для формирования ценностных ориентаций</vt:lpstr>
      <vt:lpstr>Роль ценностей в жизни  человека и общества </vt:lpstr>
      <vt:lpstr>Круг сообщества для школьников Ценность патриотизма</vt:lpstr>
      <vt:lpstr>Круг сообщества для родителей «Ценности в жизни человека»</vt:lpstr>
      <vt:lpstr>Круг сообщества для педагогов «Ценность психологического  здоровья педагога»</vt:lpstr>
      <vt:lpstr>Использование элементов  круга сообщества при работе с детьми дошкольного возраста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Постановление территориальной комиссии по делам несовершеннолетних и защите их прав Ростовского муниципального района от 09.07.2019г. «О создании при территориальной комиссии по делам несовершеннолетних и защите их прав Ростовского муниципального района экспертной группы педагогов-психологов» </dc:title>
  <dc:creator>фрунзе22</dc:creator>
  <cp:lastModifiedBy>фрунзе22</cp:lastModifiedBy>
  <cp:revision>21</cp:revision>
  <dcterms:created xsi:type="dcterms:W3CDTF">2022-10-04T05:21:07Z</dcterms:created>
  <dcterms:modified xsi:type="dcterms:W3CDTF">2022-11-25T08:21:06Z</dcterms:modified>
</cp:coreProperties>
</file>