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2" r:id="rId4"/>
    <p:sldId id="263" r:id="rId5"/>
    <p:sldId id="267" r:id="rId6"/>
    <p:sldId id="266" r:id="rId7"/>
    <p:sldId id="269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planik.org/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s://www.facebook.com/planik2016/" TargetMode="External"/><Relationship Id="rId4" Type="http://schemas.openxmlformats.org/officeDocument/2006/relationships/hyperlink" Target="https://vk.com/planikdetyam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«Опыт </a:t>
            </a:r>
            <a:r>
              <a:rPr lang="ru-RU" dirty="0"/>
              <a:t>использования средств альтернативной коммуникации и визуальной поддержки на занятиях дополнительного образования»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ru-RU" dirty="0" smtClean="0"/>
              <a:t>Никулина Наталья</a:t>
            </a:r>
          </a:p>
          <a:p>
            <a:pPr marL="0" indent="0" algn="ctr">
              <a:buNone/>
            </a:pPr>
            <a:r>
              <a:rPr lang="ru-RU" dirty="0" smtClean="0"/>
              <a:t>г. </a:t>
            </a:r>
            <a:r>
              <a:rPr lang="ru-RU" smtClean="0"/>
              <a:t>Петрозаводск</a:t>
            </a:r>
            <a:endParaRPr lang="ru-RU" dirty="0"/>
          </a:p>
        </p:txBody>
      </p:sp>
      <p:pic>
        <p:nvPicPr>
          <p:cNvPr id="4" name="Рисунок 3" descr="значок участни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016224" cy="19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Наталья\Downloads\logotip_jpg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82610"/>
            <a:ext cx="1519599" cy="163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3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Кулинарные мастер-классы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1"/>
            <a:ext cx="5112568" cy="17567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Ивановская областная общественная организация молодых инвалидов и их родителей </a:t>
            </a:r>
            <a:r>
              <a:rPr lang="ru-RU" dirty="0" smtClean="0"/>
              <a:t>«Грани» использует для организации кулинарных мастер-классов визуальную поддержку. Рецепты разбиты на последовательные действия, которые отображены на карточках. Так ребятам легче видеть, что они уже сделали, а что еще нужно сделать.</a:t>
            </a:r>
            <a:endParaRPr lang="ru-RU" dirty="0"/>
          </a:p>
        </p:txBody>
      </p:sp>
      <p:pic>
        <p:nvPicPr>
          <p:cNvPr id="6146" name="Picture 2" descr="C:\Users\Наталья\Documents\работа\КОНФЕРЕНЦИИ\конференция Питер 9-11.2017\1LwI8MakW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38728"/>
            <a:ext cx="4320480" cy="2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аталья\Documents\работа\КОНФЕРЕНЦИИ\конференция Питер 9-11.2017\I2sEo3H_RL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00" y="2276872"/>
            <a:ext cx="3275856" cy="12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ocuments\работа\телефон июнь 2017\Camera\IMG_20170415_153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4695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4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Визуальная поддержка облегчает понимание детьми поставленных задач, упрощает взаимопонимание между ребенком и педагогом, мотивирует ребенка к выполнению заданий, снимает тревожность.</a:t>
            </a:r>
          </a:p>
          <a:p>
            <a:pPr marL="0" indent="0">
              <a:buNone/>
            </a:pPr>
            <a:r>
              <a:rPr lang="ru-RU" dirty="0" smtClean="0"/>
              <a:t>Приглашаем к сотрудничеству и разработке новых пособий для ваших занятий!</a:t>
            </a:r>
          </a:p>
        </p:txBody>
      </p:sp>
    </p:spTree>
    <p:extLst>
      <p:ext uri="{BB962C8B-B14F-4D97-AF65-F5344CB8AC3E}">
        <p14:creationId xmlns:p14="http://schemas.microsoft.com/office/powerpoint/2010/main" val="20505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11" y="260648"/>
            <a:ext cx="6750073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Петрозаводская городская детская общественная организация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 Юниорский союз «Дорога»</a:t>
            </a:r>
            <a:br>
              <a:rPr lang="ru-RU" sz="2000" b="1" dirty="0" smtClean="0"/>
            </a:br>
            <a:r>
              <a:rPr lang="en-US" sz="2000" b="1" dirty="0" smtClean="0"/>
              <a:t>C</a:t>
            </a:r>
            <a:r>
              <a:rPr lang="ru-RU" sz="2000" b="1" dirty="0" err="1" smtClean="0"/>
              <a:t>тудия</a:t>
            </a:r>
            <a:r>
              <a:rPr lang="ru-RU" sz="2000" b="1" dirty="0" smtClean="0"/>
              <a:t> для детей с аутизмом</a:t>
            </a:r>
            <a:br>
              <a:rPr lang="ru-RU" sz="2000" b="1" dirty="0" smtClean="0"/>
            </a:br>
            <a:r>
              <a:rPr lang="ru-RU" sz="2000" b="1" dirty="0" smtClean="0"/>
              <a:t> «Творим вместе»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579296" cy="442535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значок участни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27" y="260648"/>
            <a:ext cx="2016224" cy="197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Наталья\Pictures\у Сергея Яковлевича\IfM2Rtx-xx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2290272" cy="40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талья\Downloads\мастер клас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04" y="3888265"/>
            <a:ext cx="4176464" cy="29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Наталья\Downloads\скалодр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" y="2708920"/>
            <a:ext cx="200816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06736" y="155475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В 2013-2017 гг. Юниорский союз «Дорога» реализовал серию пилотных проектов по поддержке семей, воспитывающих детей с диагнозом «аутизм». Организация поддержала объединение родителей в их усилиях по созданию новых возможностей для развития детей с аутизмом и их интеграции в общество.</a:t>
            </a:r>
          </a:p>
        </p:txBody>
      </p:sp>
    </p:spTree>
    <p:extLst>
      <p:ext uri="{BB962C8B-B14F-4D97-AF65-F5344CB8AC3E}">
        <p14:creationId xmlns:p14="http://schemas.microsoft.com/office/powerpoint/2010/main" val="18008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9" y="116632"/>
            <a:ext cx="6768752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Образовательная программа трудового воспитания </a:t>
            </a:r>
            <a:br>
              <a:rPr lang="ru-RU" sz="3600" dirty="0" smtClean="0"/>
            </a:br>
            <a:r>
              <a:rPr lang="ru-RU" sz="3600" dirty="0" smtClean="0"/>
              <a:t>ДЮЦ г. </a:t>
            </a:r>
            <a:r>
              <a:rPr lang="ru-RU" sz="3600" dirty="0"/>
              <a:t>П</a:t>
            </a:r>
            <a:r>
              <a:rPr lang="ru-RU" sz="3600" dirty="0" smtClean="0"/>
              <a:t>етрозаводска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Наталья\Downloads\logotip_jpg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470" y="84584"/>
            <a:ext cx="1519599" cy="163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484785"/>
            <a:ext cx="8507288" cy="341887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dirty="0"/>
              <a:t>Производство обучающих </a:t>
            </a:r>
            <a:br>
              <a:rPr lang="ru-RU" sz="2000" dirty="0"/>
            </a:br>
            <a:r>
              <a:rPr lang="ru-RU" sz="2000" dirty="0"/>
              <a:t>пособий для детей, в том числе</a:t>
            </a:r>
            <a:br>
              <a:rPr lang="ru-RU" sz="2000" dirty="0"/>
            </a:br>
            <a:r>
              <a:rPr lang="ru-RU" sz="2000" dirty="0"/>
              <a:t>и для детей с особенностями в развитии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http://www.planik.org/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hlinkClick r:id="rId4"/>
              </a:rPr>
              <a:t>https://vk.com/planikdetyam</a:t>
            </a: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5"/>
              </a:rPr>
              <a:t>https://www.facebook.com/planik2016/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smtClean="0"/>
              <a:t>ДЮЦ г. Петрозаводска</a:t>
            </a:r>
            <a:endParaRPr lang="en-US" sz="2000" dirty="0" smtClean="0"/>
          </a:p>
          <a:p>
            <a:pPr marL="0" indent="0">
              <a:buNone/>
            </a:pPr>
            <a:r>
              <a:rPr lang="ru-RU" sz="2000" dirty="0"/>
              <a:t>В 2016 году через сбор средств на </a:t>
            </a:r>
            <a:r>
              <a:rPr lang="ru-RU" sz="2000" dirty="0" err="1"/>
              <a:t>краудфандинговой</a:t>
            </a:r>
            <a:r>
              <a:rPr lang="ru-RU" sz="2000" dirty="0"/>
              <a:t> площадке на базе Детско-юношеского центра города Петрозаводска было создано производство коммуникативных пособий и средств визуальной поддержки. </a:t>
            </a:r>
          </a:p>
          <a:p>
            <a:pPr marL="0" indent="0">
              <a:buNone/>
            </a:pPr>
            <a:r>
              <a:rPr lang="ru-RU" sz="2000" dirty="0"/>
              <a:t>Это позволило самостоятельно разрабатывать необходимые для занятий </a:t>
            </a:r>
            <a:r>
              <a:rPr lang="ru-RU" sz="2000" dirty="0" smtClean="0"/>
              <a:t>пособия.</a:t>
            </a:r>
          </a:p>
          <a:p>
            <a:pPr marL="0" indent="0">
              <a:buNone/>
            </a:pPr>
            <a:r>
              <a:rPr lang="ru-RU" sz="2000" dirty="0" smtClean="0"/>
              <a:t>Сейчас пособия продаются по всей России.</a:t>
            </a:r>
            <a:endParaRPr lang="ru-RU" sz="2000" dirty="0"/>
          </a:p>
        </p:txBody>
      </p:sp>
      <p:pic>
        <p:nvPicPr>
          <p:cNvPr id="1026" name="Picture 2" descr="C:\Users\Наталья\Downloads\карт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93" y="5085578"/>
            <a:ext cx="2964929" cy="154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ья\Downloads\дети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58449"/>
            <a:ext cx="2304256" cy="16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ownloads\дети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16972"/>
            <a:ext cx="2273577" cy="168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2374919" y="5678132"/>
            <a:ext cx="85479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5607109" y="5718247"/>
            <a:ext cx="360040" cy="567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Наталья\Documents\работа\коммуникативная книга\реклама\интернет страница\фото заголово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49" y="476672"/>
            <a:ext cx="291746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9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803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Визуальная поддержка на занятиях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19546"/>
            <a:ext cx="6264696" cy="2469494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Использование визуальной поддержки позволило увеличить эффективность занятий, заинтересовать детей выполнять задания, развивать их самостоятельность при выполнении заданий.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Основные необходимые материалы на занятиях</a:t>
            </a:r>
          </a:p>
          <a:p>
            <a:pPr marL="0" indent="0">
              <a:buNone/>
            </a:pPr>
            <a:r>
              <a:rPr lang="ru-RU" dirty="0" smtClean="0"/>
              <a:t>Визуальные расписания</a:t>
            </a:r>
          </a:p>
          <a:p>
            <a:pPr marL="0" indent="0">
              <a:buNone/>
            </a:pPr>
            <a:r>
              <a:rPr lang="ru-RU" dirty="0" smtClean="0"/>
              <a:t>Планы занятий</a:t>
            </a:r>
          </a:p>
          <a:p>
            <a:pPr marL="0" indent="0">
              <a:buNone/>
            </a:pPr>
            <a:r>
              <a:rPr lang="ru-RU" dirty="0" smtClean="0"/>
              <a:t>Поощрительные листы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Наталья\Downloads\поощритлист\обл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68655"/>
            <a:ext cx="2483768" cy="24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ья\Downloads\новые фотки\упраженен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0547"/>
            <a:ext cx="2448272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ownloads\новые фотки\для нета\x2oTHQ6aEW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92" y="3800547"/>
            <a:ext cx="3802501" cy="285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28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Адаптивное скалолазание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0882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На стену </a:t>
            </a:r>
            <a:r>
              <a:rPr lang="ru-RU" dirty="0" err="1" smtClean="0"/>
              <a:t>скалодрома</a:t>
            </a:r>
            <a:r>
              <a:rPr lang="ru-RU" dirty="0" smtClean="0"/>
              <a:t> были набиты «липучки </a:t>
            </a:r>
            <a:r>
              <a:rPr lang="ru-RU" dirty="0" err="1" smtClean="0"/>
              <a:t>велкро</a:t>
            </a:r>
            <a:r>
              <a:rPr lang="ru-RU" dirty="0" smtClean="0"/>
              <a:t>». На них можно вешать карточки с изображениями любимых героев ребенка, цифры и т.д. ребенку дается задание их всех собрать. Так ребенку гораздо легче понять, куда и зачем нужно лезть.</a:t>
            </a:r>
          </a:p>
          <a:p>
            <a:pPr marL="0" indent="0">
              <a:buNone/>
            </a:pPr>
            <a:r>
              <a:rPr lang="ru-RU" dirty="0" smtClean="0"/>
              <a:t>Для Сапарова Михаила – организатор адаптивного скалолазания в Санкт-Петербурге были разработаны карточки с упражнениями. По его словам это увеличило эффективность занятий. Ребенку легче понять, что ему нужно сделать.</a:t>
            </a:r>
            <a:endParaRPr lang="ru-RU" dirty="0"/>
          </a:p>
        </p:txBody>
      </p:sp>
      <p:pic>
        <p:nvPicPr>
          <p:cNvPr id="1026" name="Picture 2" descr="C:\Users\Наталья\Documents\работа\КОНФЕРЕНЦИИ\конференция Питер 9-11.2017\sV3Y-DDlsz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428260" cy="32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ья\Documents\работа\КОНФЕРЕНЦИИ\конференция Питер 9-11.2017\C1i8ChMt4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03296"/>
            <a:ext cx="2447538" cy="326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ocuments\работа\КОНФЕРЕНЦИИ\конференция Питер 9-11.2017\iXJnoQBND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81801"/>
            <a:ext cx="2160240" cy="32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2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93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 музыкальных занятиях, что ребенок играл одним пальцем вместо пяти. Но когда на каждый палец одели цветное колечко и отметили ноты цветами, то ребенок сразу начал играть так как нужно. С помощью карточек ему стало легко составлять свою мелодию. </a:t>
            </a:r>
            <a:endParaRPr lang="ru-RU" dirty="0"/>
          </a:p>
        </p:txBody>
      </p:sp>
      <p:pic>
        <p:nvPicPr>
          <p:cNvPr id="3074" name="Picture 2" descr="C:\Users\Наталья\Documents\работа\КОНФЕРЕНЦИИ\конференция Питер 9-11.2017\TpxQ7nTQhL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3528392" cy="234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ocuments\работа\КОНФЕРЕНЦИИ\конференция Питер 9-11.2017\LDOW4Of4nZ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715"/>
            <a:ext cx="3635896" cy="2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2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по плаванию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Некоторые дети очень любят прыгать в воду, поэтому это решили сделать поощрением.</a:t>
            </a:r>
          </a:p>
          <a:p>
            <a:pPr marL="0" indent="0">
              <a:buNone/>
            </a:pPr>
            <a:r>
              <a:rPr lang="ru-RU" dirty="0" smtClean="0"/>
              <a:t>С помощью такого визуального расписания ребенок видел, какие еще задания необходимо выполнить, чтобы получить желаемое – прыжок в воду.</a:t>
            </a:r>
            <a:endParaRPr lang="ru-RU" dirty="0"/>
          </a:p>
        </p:txBody>
      </p:sp>
      <p:pic>
        <p:nvPicPr>
          <p:cNvPr id="4099" name="Picture 3" descr="C:\Users\Наталья\Documents\работа\КОНФЕРЕНЦИИ\конференция Питер 9-11.2017\Y0EsWCJpF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5400600" cy="405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6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лагерь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2017 году юниорский союз «Дорога» принял участие в проекте «Лето со смыслом» Фонда «Обнаженные сердца». В рамках этого проекта два добровольца организации прошли стажировку в американском лагере для детей с аутизмом. </a:t>
            </a:r>
          </a:p>
          <a:p>
            <a:pPr marL="0" indent="0">
              <a:buNone/>
            </a:pPr>
            <a:r>
              <a:rPr lang="ru-RU" dirty="0" smtClean="0"/>
              <a:t>8 стратегий поддержки детей с аутизмом, разработанные в американском лагере </a:t>
            </a:r>
          </a:p>
          <a:p>
            <a:pPr marL="514350" indent="-514350">
              <a:buAutoNum type="arabicPeriod"/>
            </a:pPr>
            <a:r>
              <a:rPr lang="ru-RU" dirty="0" smtClean="0"/>
              <a:t>Создание рутин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Визуальная поддержка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Функциональная коммуникация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Структурированная среда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Успокаивающие ощущения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Подкрепление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Частичное участие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Время на понимание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47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>Летний лагерь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31" y="1119098"/>
            <a:ext cx="6648654" cy="698919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лагере использовались разные визуальные формы поддержки, что улучшало пребывание ребят с аутизмом.</a:t>
            </a:r>
            <a:endParaRPr lang="ru-RU" dirty="0"/>
          </a:p>
        </p:txBody>
      </p:sp>
      <p:pic>
        <p:nvPicPr>
          <p:cNvPr id="5123" name="Picture 3" descr="C:\Users\Наталья\Documents\работа\коммуникативная книга\фотки лагерь\посуд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" y="1818017"/>
            <a:ext cx="3795142" cy="24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Наталья\Documents\работа\коммуникативная книга\фотки лагерь\батутное врем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15" y="210194"/>
            <a:ext cx="2312385" cy="43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талья\Documents\работа\телефон июнь 2017\Camera\IMG_20170614_120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96" y="4423370"/>
            <a:ext cx="3042446" cy="228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аталья\Documents\работа\КОНФЕРЕНЦИИ\конференция Питер 9-11.2017\DSeOdlfZc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70857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Наталья\Documents\работа\КОНФЕРЕНЦИИ\конференция Питер 9-11.2017\nvS_LLZSc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44974"/>
            <a:ext cx="2670849" cy="20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Наталья\Documents\работа\КОНФЕРЕНЦИИ\конференция Питер 9-11.2017\biCQmtNPj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72492"/>
            <a:ext cx="2339752" cy="175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60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445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Петрозаводская городская детская общественная организация  Юниорский союз «Дорога» Cтудия для детей с аутизмом  «Творим вместе»</vt:lpstr>
      <vt:lpstr>Образовательная программа трудового воспитания  ДЮЦ г. Петрозаводска </vt:lpstr>
      <vt:lpstr>Визуальная поддержка на занятиях дополнительного образования</vt:lpstr>
      <vt:lpstr>Адаптивное скалолазание </vt:lpstr>
      <vt:lpstr>Музыкальные занятия</vt:lpstr>
      <vt:lpstr>Занятия по плаванию</vt:lpstr>
      <vt:lpstr>Летний лагерь</vt:lpstr>
      <vt:lpstr>Летний лагерь</vt:lpstr>
      <vt:lpstr>Кулинарные мастер-классы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«Социализация детей с ОВЗ через развитие самоорганизации родителей, воспитывающих детей инвалидов»</dc:title>
  <dc:creator>Наталья</dc:creator>
  <cp:lastModifiedBy>Наталья</cp:lastModifiedBy>
  <cp:revision>61</cp:revision>
  <dcterms:created xsi:type="dcterms:W3CDTF">2015-12-01T08:06:12Z</dcterms:created>
  <dcterms:modified xsi:type="dcterms:W3CDTF">2018-03-29T17:34:04Z</dcterms:modified>
</cp:coreProperties>
</file>