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7" r:id="rId5"/>
    <p:sldId id="261" r:id="rId6"/>
    <p:sldId id="262" r:id="rId7"/>
    <p:sldId id="264" r:id="rId8"/>
    <p:sldId id="263" r:id="rId9"/>
    <p:sldId id="273" r:id="rId10"/>
    <p:sldId id="266" r:id="rId11"/>
    <p:sldId id="276" r:id="rId12"/>
    <p:sldId id="278" r:id="rId13"/>
    <p:sldId id="280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59B75-1DA3-46A1-BF07-1C2B0EAEE36F}" type="doc">
      <dgm:prSet loTypeId="urn:microsoft.com/office/officeart/2005/8/layout/radial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00A89F-EF5C-47E4-AEAB-026F26D19E78}">
      <dgm:prSet phldrT="[Текст]" custT="1"/>
      <dgm:spPr/>
      <dgm:t>
        <a:bodyPr/>
        <a:lstStyle/>
        <a:p>
          <a:r>
            <a:rPr lang="ru-RU" sz="2800" b="1" smtClean="0"/>
            <a:t>выпускник</a:t>
          </a:r>
          <a:endParaRPr lang="ru-RU" sz="2800" b="1" dirty="0"/>
        </a:p>
      </dgm:t>
    </dgm:pt>
    <dgm:pt modelId="{52873AA8-5F0D-4F0A-82F4-7B0F690FA4F5}" type="parTrans" cxnId="{74C46DE8-EEAC-45DC-BAE8-AB6F9E2C3012}">
      <dgm:prSet/>
      <dgm:spPr/>
      <dgm:t>
        <a:bodyPr/>
        <a:lstStyle/>
        <a:p>
          <a:endParaRPr lang="ru-RU"/>
        </a:p>
      </dgm:t>
    </dgm:pt>
    <dgm:pt modelId="{03990C12-FD85-4155-A4F7-CC3F62E4A7B0}" type="sibTrans" cxnId="{74C46DE8-EEAC-45DC-BAE8-AB6F9E2C3012}">
      <dgm:prSet/>
      <dgm:spPr/>
      <dgm:t>
        <a:bodyPr/>
        <a:lstStyle/>
        <a:p>
          <a:endParaRPr lang="ru-RU"/>
        </a:p>
      </dgm:t>
    </dgm:pt>
    <dgm:pt modelId="{76347AB3-1867-4B4A-9AD7-E2E0E97CABDF}">
      <dgm:prSet phldrT="[Текст]" custT="1"/>
      <dgm:spPr/>
      <dgm:t>
        <a:bodyPr/>
        <a:lstStyle/>
        <a:p>
          <a:r>
            <a:rPr lang="ru-RU" sz="2400" b="1" smtClean="0"/>
            <a:t>высоконравственный</a:t>
          </a:r>
          <a:endParaRPr lang="ru-RU" sz="2400" b="1" dirty="0"/>
        </a:p>
      </dgm:t>
    </dgm:pt>
    <dgm:pt modelId="{2435A6A0-E037-43E4-AD98-99DA9A33224C}" type="parTrans" cxnId="{3197D966-7E6F-403D-9092-F636FAF75D2F}">
      <dgm:prSet/>
      <dgm:spPr/>
      <dgm:t>
        <a:bodyPr/>
        <a:lstStyle/>
        <a:p>
          <a:endParaRPr lang="ru-RU"/>
        </a:p>
      </dgm:t>
    </dgm:pt>
    <dgm:pt modelId="{61B6568D-75A8-47C4-A82A-FF60B91B85AF}" type="sibTrans" cxnId="{3197D966-7E6F-403D-9092-F636FAF75D2F}">
      <dgm:prSet/>
      <dgm:spPr/>
      <dgm:t>
        <a:bodyPr/>
        <a:lstStyle/>
        <a:p>
          <a:endParaRPr lang="ru-RU"/>
        </a:p>
      </dgm:t>
    </dgm:pt>
    <dgm:pt modelId="{D7FE2765-78BF-4580-A304-12487DB042D4}">
      <dgm:prSet phldrT="[Текст]" custT="1"/>
      <dgm:spPr/>
      <dgm:t>
        <a:bodyPr/>
        <a:lstStyle/>
        <a:p>
          <a:r>
            <a:rPr lang="ru-RU" sz="2400" b="1" smtClean="0"/>
            <a:t>активный</a:t>
          </a:r>
          <a:endParaRPr lang="ru-RU" sz="2400" b="1" dirty="0"/>
        </a:p>
      </dgm:t>
    </dgm:pt>
    <dgm:pt modelId="{FD905ED3-F19E-4868-AD18-302EC3A454BD}" type="parTrans" cxnId="{0EB60927-F928-4DFD-8DDC-42107FDEBA55}">
      <dgm:prSet/>
      <dgm:spPr/>
      <dgm:t>
        <a:bodyPr/>
        <a:lstStyle/>
        <a:p>
          <a:endParaRPr lang="ru-RU"/>
        </a:p>
      </dgm:t>
    </dgm:pt>
    <dgm:pt modelId="{523987EC-C151-4E82-92A8-0CF54D6CC502}" type="sibTrans" cxnId="{0EB60927-F928-4DFD-8DDC-42107FDEBA55}">
      <dgm:prSet/>
      <dgm:spPr/>
      <dgm:t>
        <a:bodyPr/>
        <a:lstStyle/>
        <a:p>
          <a:endParaRPr lang="ru-RU"/>
        </a:p>
      </dgm:t>
    </dgm:pt>
    <dgm:pt modelId="{F025F479-1467-41DC-BB3A-1ADDE3727A86}">
      <dgm:prSet phldrT="[Текст]" custT="1"/>
      <dgm:spPr/>
      <dgm:t>
        <a:bodyPr/>
        <a:lstStyle/>
        <a:p>
          <a:r>
            <a:rPr lang="ru-RU" sz="2400" b="1" smtClean="0"/>
            <a:t>самостоятельный</a:t>
          </a:r>
          <a:endParaRPr lang="ru-RU" sz="2400" b="1" dirty="0"/>
        </a:p>
      </dgm:t>
    </dgm:pt>
    <dgm:pt modelId="{8CA60344-94BF-4A06-B7CB-50EE658F0C5A}" type="parTrans" cxnId="{A7FD6FCF-2F83-4D6F-94C0-AFFDFD864AA4}">
      <dgm:prSet/>
      <dgm:spPr/>
      <dgm:t>
        <a:bodyPr/>
        <a:lstStyle/>
        <a:p>
          <a:endParaRPr lang="ru-RU"/>
        </a:p>
      </dgm:t>
    </dgm:pt>
    <dgm:pt modelId="{E5C803B1-FBBC-4A55-B88E-C1F2C2749357}" type="sibTrans" cxnId="{A7FD6FCF-2F83-4D6F-94C0-AFFDFD864AA4}">
      <dgm:prSet/>
      <dgm:spPr/>
      <dgm:t>
        <a:bodyPr/>
        <a:lstStyle/>
        <a:p>
          <a:endParaRPr lang="ru-RU"/>
        </a:p>
      </dgm:t>
    </dgm:pt>
    <dgm:pt modelId="{46238374-7BAF-404C-BB78-D19B5C5C7D7F}">
      <dgm:prSet phldrT="[Текст]" custT="1"/>
      <dgm:spPr/>
      <dgm:t>
        <a:bodyPr/>
        <a:lstStyle/>
        <a:p>
          <a:r>
            <a:rPr lang="ru-RU" sz="2400" b="1" smtClean="0"/>
            <a:t>любящий Родину</a:t>
          </a:r>
          <a:endParaRPr lang="ru-RU" sz="2400" b="1" dirty="0"/>
        </a:p>
      </dgm:t>
    </dgm:pt>
    <dgm:pt modelId="{61136302-EA44-48E2-8FE8-0A8698808E21}" type="parTrans" cxnId="{85232D78-3102-481E-8982-1C63687DF394}">
      <dgm:prSet/>
      <dgm:spPr/>
      <dgm:t>
        <a:bodyPr/>
        <a:lstStyle/>
        <a:p>
          <a:endParaRPr lang="ru-RU"/>
        </a:p>
      </dgm:t>
    </dgm:pt>
    <dgm:pt modelId="{11C0AEEA-EF2D-433C-9906-739CA1594AF5}" type="sibTrans" cxnId="{85232D78-3102-481E-8982-1C63687DF394}">
      <dgm:prSet/>
      <dgm:spPr/>
      <dgm:t>
        <a:bodyPr/>
        <a:lstStyle/>
        <a:p>
          <a:endParaRPr lang="ru-RU"/>
        </a:p>
      </dgm:t>
    </dgm:pt>
    <dgm:pt modelId="{29EC794F-7FC0-4BFC-9A27-A56770EB1059}">
      <dgm:prSet phldrT="[Текст]" custT="1"/>
      <dgm:spPr/>
      <dgm:t>
        <a:bodyPr/>
        <a:lstStyle/>
        <a:p>
          <a:r>
            <a:rPr lang="ru-RU" sz="2400" b="1" smtClean="0"/>
            <a:t>ответственный</a:t>
          </a:r>
          <a:endParaRPr lang="ru-RU" sz="2400" b="1" dirty="0"/>
        </a:p>
      </dgm:t>
    </dgm:pt>
    <dgm:pt modelId="{72129EB6-FED2-4981-933E-4FD72DE2B502}" type="parTrans" cxnId="{FB7EDAF9-50FA-42B1-9EB5-68EFD885CFE1}">
      <dgm:prSet/>
      <dgm:spPr/>
      <dgm:t>
        <a:bodyPr/>
        <a:lstStyle/>
        <a:p>
          <a:endParaRPr lang="ru-RU"/>
        </a:p>
      </dgm:t>
    </dgm:pt>
    <dgm:pt modelId="{2EED2C1B-2358-40B4-9BE7-40FBB2AF9319}" type="sibTrans" cxnId="{FB7EDAF9-50FA-42B1-9EB5-68EFD885CFE1}">
      <dgm:prSet/>
      <dgm:spPr/>
      <dgm:t>
        <a:bodyPr/>
        <a:lstStyle/>
        <a:p>
          <a:endParaRPr lang="ru-RU"/>
        </a:p>
      </dgm:t>
    </dgm:pt>
    <dgm:pt modelId="{71B030BB-6287-459C-A2C8-B6D2DCF7A088}">
      <dgm:prSet phldrT="[Текст]"/>
      <dgm:spPr/>
      <dgm:t>
        <a:bodyPr/>
        <a:lstStyle/>
        <a:p>
          <a:r>
            <a:rPr lang="ru-RU" b="1" smtClean="0"/>
            <a:t>информационно-культурный</a:t>
          </a:r>
          <a:endParaRPr lang="ru-RU" dirty="0"/>
        </a:p>
      </dgm:t>
    </dgm:pt>
    <dgm:pt modelId="{3DC3FA2E-39F9-4441-8EE8-F55DB0838A58}" type="parTrans" cxnId="{9EF75074-A121-41D0-AB05-3C21AD8DCB6D}">
      <dgm:prSet/>
      <dgm:spPr/>
      <dgm:t>
        <a:bodyPr/>
        <a:lstStyle/>
        <a:p>
          <a:endParaRPr lang="ru-RU"/>
        </a:p>
      </dgm:t>
    </dgm:pt>
    <dgm:pt modelId="{FCC26508-7650-4742-B735-0E17AD09D2D4}" type="sibTrans" cxnId="{9EF75074-A121-41D0-AB05-3C21AD8DCB6D}">
      <dgm:prSet/>
      <dgm:spPr/>
      <dgm:t>
        <a:bodyPr/>
        <a:lstStyle/>
        <a:p>
          <a:endParaRPr lang="ru-RU"/>
        </a:p>
      </dgm:t>
    </dgm:pt>
    <dgm:pt modelId="{2EBB41D2-6AD0-43EE-A563-3DFCF1B99469}" type="pres">
      <dgm:prSet presAssocID="{E1059B75-1DA3-46A1-BF07-1C2B0EAEE3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74590-718D-4B1C-8D8E-243EF7AC9CD7}" type="pres">
      <dgm:prSet presAssocID="{F900A89F-EF5C-47E4-AEAB-026F26D19E78}" presName="centerShape" presStyleLbl="node0" presStyleIdx="0" presStyleCnt="1" custScaleX="180008" custScaleY="164736"/>
      <dgm:spPr/>
      <dgm:t>
        <a:bodyPr/>
        <a:lstStyle/>
        <a:p>
          <a:endParaRPr lang="ru-RU"/>
        </a:p>
      </dgm:t>
    </dgm:pt>
    <dgm:pt modelId="{5A87E66E-3103-4B97-A408-238187AF32C8}" type="pres">
      <dgm:prSet presAssocID="{2435A6A0-E037-43E4-AD98-99DA9A33224C}" presName="parTrans" presStyleLbl="sibTrans2D1" presStyleIdx="0" presStyleCnt="6" custLinFactY="226410" custLinFactNeighborX="-19565" custLinFactNeighborY="300000"/>
      <dgm:spPr/>
      <dgm:t>
        <a:bodyPr/>
        <a:lstStyle/>
        <a:p>
          <a:endParaRPr lang="ru-RU"/>
        </a:p>
      </dgm:t>
    </dgm:pt>
    <dgm:pt modelId="{42FC3AB1-9178-49FE-8E30-77864316E2AB}" type="pres">
      <dgm:prSet presAssocID="{2435A6A0-E037-43E4-AD98-99DA9A33224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6D337CC-E468-47A6-9AB3-82D9D12A198C}" type="pres">
      <dgm:prSet presAssocID="{76347AB3-1867-4B4A-9AD7-E2E0E97CABDF}" presName="node" presStyleLbl="node1" presStyleIdx="0" presStyleCnt="6" custScaleX="22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7BA26-166F-4899-9B2A-0D225595AE1E}" type="pres">
      <dgm:prSet presAssocID="{FD905ED3-F19E-4868-AD18-302EC3A454BD}" presName="parTrans" presStyleLbl="sibTrans2D1" presStyleIdx="1" presStyleCnt="6" custLinFactX="-624461" custLinFactY="100000" custLinFactNeighborX="-700000" custLinFactNeighborY="103983"/>
      <dgm:spPr/>
      <dgm:t>
        <a:bodyPr/>
        <a:lstStyle/>
        <a:p>
          <a:endParaRPr lang="ru-RU"/>
        </a:p>
      </dgm:t>
    </dgm:pt>
    <dgm:pt modelId="{39C845DD-5877-418D-9E3F-C60C27114C61}" type="pres">
      <dgm:prSet presAssocID="{FD905ED3-F19E-4868-AD18-302EC3A454B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B70710A-980A-44E4-9E82-4155EA6C07FA}" type="pres">
      <dgm:prSet presAssocID="{D7FE2765-78BF-4580-A304-12487DB042D4}" presName="node" presStyleLbl="node1" presStyleIdx="1" presStyleCnt="6" custScaleX="155613" custScaleY="91695" custRadScaleRad="125209" custRadScaleInc="2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E9666-EF85-4C89-B5C7-FF32FD30FAAC}" type="pres">
      <dgm:prSet presAssocID="{8CA60344-94BF-4A06-B7CB-50EE658F0C5A}" presName="parTrans" presStyleLbl="sibTrans2D1" presStyleIdx="2" presStyleCnt="6" custLinFactX="-1128846" custLinFactY="-100000" custLinFactNeighborX="-1200000" custLinFactNeighborY="-150136"/>
      <dgm:spPr/>
      <dgm:t>
        <a:bodyPr/>
        <a:lstStyle/>
        <a:p>
          <a:endParaRPr lang="ru-RU"/>
        </a:p>
      </dgm:t>
    </dgm:pt>
    <dgm:pt modelId="{B720B402-1645-4948-B449-EC5746FA51CE}" type="pres">
      <dgm:prSet presAssocID="{8CA60344-94BF-4A06-B7CB-50EE658F0C5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1D92DBB-3A08-45F2-A53E-814C6055D2BF}" type="pres">
      <dgm:prSet presAssocID="{F025F479-1467-41DC-BB3A-1ADDE3727A86}" presName="node" presStyleLbl="node1" presStyleIdx="2" presStyleCnt="6" custScaleX="179378" custRadScaleRad="125950" custRadScaleInc="-3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50C32-0CDE-4167-84FB-3DF12EEBD4C3}" type="pres">
      <dgm:prSet presAssocID="{3DC3FA2E-39F9-4441-8EE8-F55DB0838A58}" presName="parTrans" presStyleLbl="sibTrans2D1" presStyleIdx="3" presStyleCnt="6" custLinFactX="13956" custLinFactY="-224432" custLinFactNeighborX="100000" custLinFactNeighborY="-300000" custRadScaleRad="140511"/>
      <dgm:spPr/>
      <dgm:t>
        <a:bodyPr/>
        <a:lstStyle/>
        <a:p>
          <a:endParaRPr lang="ru-RU"/>
        </a:p>
      </dgm:t>
    </dgm:pt>
    <dgm:pt modelId="{669F3229-8085-4846-B977-9D70F0D7E431}" type="pres">
      <dgm:prSet presAssocID="{3DC3FA2E-39F9-4441-8EE8-F55DB0838A5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99A366D-E6C7-450C-AE86-919A5508833C}" type="pres">
      <dgm:prSet presAssocID="{71B030BB-6287-459C-A2C8-B6D2DCF7A088}" presName="node" presStyleLbl="node1" presStyleIdx="3" presStyleCnt="6" custScaleX="186191" custRadScaleRad="97255" custRadScaleInc="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6E40-6468-410B-BC7F-40EE09B20E13}" type="pres">
      <dgm:prSet presAssocID="{61136302-EA44-48E2-8FE8-0A8698808E21}" presName="parTrans" presStyleLbl="sibTrans2D1" presStyleIdx="4" presStyleCnt="6" custLinFactX="826399" custLinFactY="-100000" custLinFactNeighborX="900000" custLinFactNeighborY="-129517" custRadScaleRad="198439"/>
      <dgm:spPr/>
      <dgm:t>
        <a:bodyPr/>
        <a:lstStyle/>
        <a:p>
          <a:endParaRPr lang="ru-RU"/>
        </a:p>
      </dgm:t>
    </dgm:pt>
    <dgm:pt modelId="{70433DF2-CC8B-4425-B9E6-7B703946ECED}" type="pres">
      <dgm:prSet presAssocID="{61136302-EA44-48E2-8FE8-0A8698808E2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310A233-E604-45E4-80D2-0CD94338716D}" type="pres">
      <dgm:prSet presAssocID="{46238374-7BAF-404C-BB78-D19B5C5C7D7F}" presName="node" presStyleLbl="node1" presStyleIdx="4" presStyleCnt="6" custScaleX="162254" custRadScaleRad="126968" custRadScaleInc="40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F7114-79B0-45AE-ACE3-EA4AA0D1E3AB}" type="pres">
      <dgm:prSet presAssocID="{72129EB6-FED2-4981-933E-4FD72DE2B502}" presName="parTrans" presStyleLbl="sibTrans2D1" presStyleIdx="5" presStyleCnt="6" custLinFactX="600000" custLinFactY="73775" custLinFactNeighborX="669908" custLinFactNeighborY="100000"/>
      <dgm:spPr/>
      <dgm:t>
        <a:bodyPr/>
        <a:lstStyle/>
        <a:p>
          <a:endParaRPr lang="ru-RU"/>
        </a:p>
      </dgm:t>
    </dgm:pt>
    <dgm:pt modelId="{1412B350-F5A6-42E2-9A9B-3C2862AA7DAC}" type="pres">
      <dgm:prSet presAssocID="{72129EB6-FED2-4981-933E-4FD72DE2B50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0CEFFB2-9DCB-4DD5-A826-5203A2E7E2AC}" type="pres">
      <dgm:prSet presAssocID="{29EC794F-7FC0-4BFC-9A27-A56770EB1059}" presName="node" presStyleLbl="node1" presStyleIdx="5" presStyleCnt="6" custScaleX="164533" custRadScaleRad="130429" custRadScaleInc="-2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DEF42-6987-4539-9582-107631C12416}" type="presOf" srcId="{61136302-EA44-48E2-8FE8-0A8698808E21}" destId="{70433DF2-CC8B-4425-B9E6-7B703946ECED}" srcOrd="1" destOrd="0" presId="urn:microsoft.com/office/officeart/2005/8/layout/radial5"/>
    <dgm:cxn modelId="{5402D3A2-4F70-4ECE-950C-AC0C308C84C0}" type="presOf" srcId="{3DC3FA2E-39F9-4441-8EE8-F55DB0838A58}" destId="{EB150C32-0CDE-4167-84FB-3DF12EEBD4C3}" srcOrd="0" destOrd="0" presId="urn:microsoft.com/office/officeart/2005/8/layout/radial5"/>
    <dgm:cxn modelId="{B851400F-A20D-43F3-9840-9BD0A9381430}" type="presOf" srcId="{72129EB6-FED2-4981-933E-4FD72DE2B502}" destId="{1412B350-F5A6-42E2-9A9B-3C2862AA7DAC}" srcOrd="1" destOrd="0" presId="urn:microsoft.com/office/officeart/2005/8/layout/radial5"/>
    <dgm:cxn modelId="{146AE427-A63A-4ECA-8CAF-8DE624069560}" type="presOf" srcId="{FD905ED3-F19E-4868-AD18-302EC3A454BD}" destId="{9F37BA26-166F-4899-9B2A-0D225595AE1E}" srcOrd="0" destOrd="0" presId="urn:microsoft.com/office/officeart/2005/8/layout/radial5"/>
    <dgm:cxn modelId="{74C46DE8-EEAC-45DC-BAE8-AB6F9E2C3012}" srcId="{E1059B75-1DA3-46A1-BF07-1C2B0EAEE36F}" destId="{F900A89F-EF5C-47E4-AEAB-026F26D19E78}" srcOrd="0" destOrd="0" parTransId="{52873AA8-5F0D-4F0A-82F4-7B0F690FA4F5}" sibTransId="{03990C12-FD85-4155-A4F7-CC3F62E4A7B0}"/>
    <dgm:cxn modelId="{5A3879FD-448A-4F8A-9065-FEC71169A4B8}" type="presOf" srcId="{8CA60344-94BF-4A06-B7CB-50EE658F0C5A}" destId="{B720B402-1645-4948-B449-EC5746FA51CE}" srcOrd="1" destOrd="0" presId="urn:microsoft.com/office/officeart/2005/8/layout/radial5"/>
    <dgm:cxn modelId="{C7FDA994-7ED8-47A1-B40E-E6686537518E}" type="presOf" srcId="{46238374-7BAF-404C-BB78-D19B5C5C7D7F}" destId="{C310A233-E604-45E4-80D2-0CD94338716D}" srcOrd="0" destOrd="0" presId="urn:microsoft.com/office/officeart/2005/8/layout/radial5"/>
    <dgm:cxn modelId="{271C0332-F9A3-4E06-8D16-A82BE6B8C83F}" type="presOf" srcId="{72129EB6-FED2-4981-933E-4FD72DE2B502}" destId="{F0AF7114-79B0-45AE-ACE3-EA4AA0D1E3AB}" srcOrd="0" destOrd="0" presId="urn:microsoft.com/office/officeart/2005/8/layout/radial5"/>
    <dgm:cxn modelId="{8CAC4935-A22B-4176-A727-21921B170F16}" type="presOf" srcId="{E1059B75-1DA3-46A1-BF07-1C2B0EAEE36F}" destId="{2EBB41D2-6AD0-43EE-A563-3DFCF1B99469}" srcOrd="0" destOrd="0" presId="urn:microsoft.com/office/officeart/2005/8/layout/radial5"/>
    <dgm:cxn modelId="{7B7C5782-5DD4-475D-9AF7-CBF8D5FA7899}" type="presOf" srcId="{F900A89F-EF5C-47E4-AEAB-026F26D19E78}" destId="{17574590-718D-4B1C-8D8E-243EF7AC9CD7}" srcOrd="0" destOrd="0" presId="urn:microsoft.com/office/officeart/2005/8/layout/radial5"/>
    <dgm:cxn modelId="{9EF75074-A121-41D0-AB05-3C21AD8DCB6D}" srcId="{F900A89F-EF5C-47E4-AEAB-026F26D19E78}" destId="{71B030BB-6287-459C-A2C8-B6D2DCF7A088}" srcOrd="3" destOrd="0" parTransId="{3DC3FA2E-39F9-4441-8EE8-F55DB0838A58}" sibTransId="{FCC26508-7650-4742-B735-0E17AD09D2D4}"/>
    <dgm:cxn modelId="{00C6B787-8426-4142-8079-F733D0EAB117}" type="presOf" srcId="{61136302-EA44-48E2-8FE8-0A8698808E21}" destId="{0B046E40-6468-410B-BC7F-40EE09B20E13}" srcOrd="0" destOrd="0" presId="urn:microsoft.com/office/officeart/2005/8/layout/radial5"/>
    <dgm:cxn modelId="{9CF61E96-912D-4B6F-8C8E-A0845733286D}" type="presOf" srcId="{76347AB3-1867-4B4A-9AD7-E2E0E97CABDF}" destId="{B6D337CC-E468-47A6-9AB3-82D9D12A198C}" srcOrd="0" destOrd="0" presId="urn:microsoft.com/office/officeart/2005/8/layout/radial5"/>
    <dgm:cxn modelId="{FE977660-BF67-4158-94C3-17D758D27EF6}" type="presOf" srcId="{FD905ED3-F19E-4868-AD18-302EC3A454BD}" destId="{39C845DD-5877-418D-9E3F-C60C27114C61}" srcOrd="1" destOrd="0" presId="urn:microsoft.com/office/officeart/2005/8/layout/radial5"/>
    <dgm:cxn modelId="{13A5BEB7-604C-40F2-BE66-D8D7E6F62DB0}" type="presOf" srcId="{3DC3FA2E-39F9-4441-8EE8-F55DB0838A58}" destId="{669F3229-8085-4846-B977-9D70F0D7E431}" srcOrd="1" destOrd="0" presId="urn:microsoft.com/office/officeart/2005/8/layout/radial5"/>
    <dgm:cxn modelId="{DDEB355F-F729-43A6-8816-B307CA2AE15B}" type="presOf" srcId="{2435A6A0-E037-43E4-AD98-99DA9A33224C}" destId="{5A87E66E-3103-4B97-A408-238187AF32C8}" srcOrd="0" destOrd="0" presId="urn:microsoft.com/office/officeart/2005/8/layout/radial5"/>
    <dgm:cxn modelId="{648C0D77-A1D0-45AB-8A09-EF33B51ADCC4}" type="presOf" srcId="{F025F479-1467-41DC-BB3A-1ADDE3727A86}" destId="{11D92DBB-3A08-45F2-A53E-814C6055D2BF}" srcOrd="0" destOrd="0" presId="urn:microsoft.com/office/officeart/2005/8/layout/radial5"/>
    <dgm:cxn modelId="{85232D78-3102-481E-8982-1C63687DF394}" srcId="{F900A89F-EF5C-47E4-AEAB-026F26D19E78}" destId="{46238374-7BAF-404C-BB78-D19B5C5C7D7F}" srcOrd="4" destOrd="0" parTransId="{61136302-EA44-48E2-8FE8-0A8698808E21}" sibTransId="{11C0AEEA-EF2D-433C-9906-739CA1594AF5}"/>
    <dgm:cxn modelId="{26137E6B-C866-4C2A-BC7F-B3DC3F5DCB95}" type="presOf" srcId="{8CA60344-94BF-4A06-B7CB-50EE658F0C5A}" destId="{1BCE9666-EF85-4C89-B5C7-FF32FD30FAAC}" srcOrd="0" destOrd="0" presId="urn:microsoft.com/office/officeart/2005/8/layout/radial5"/>
    <dgm:cxn modelId="{3197D966-7E6F-403D-9092-F636FAF75D2F}" srcId="{F900A89F-EF5C-47E4-AEAB-026F26D19E78}" destId="{76347AB3-1867-4B4A-9AD7-E2E0E97CABDF}" srcOrd="0" destOrd="0" parTransId="{2435A6A0-E037-43E4-AD98-99DA9A33224C}" sibTransId="{61B6568D-75A8-47C4-A82A-FF60B91B85AF}"/>
    <dgm:cxn modelId="{99CF0993-409B-4CA5-9E69-6CDF31DC1025}" type="presOf" srcId="{71B030BB-6287-459C-A2C8-B6D2DCF7A088}" destId="{199A366D-E6C7-450C-AE86-919A5508833C}" srcOrd="0" destOrd="0" presId="urn:microsoft.com/office/officeart/2005/8/layout/radial5"/>
    <dgm:cxn modelId="{A7FD6FCF-2F83-4D6F-94C0-AFFDFD864AA4}" srcId="{F900A89F-EF5C-47E4-AEAB-026F26D19E78}" destId="{F025F479-1467-41DC-BB3A-1ADDE3727A86}" srcOrd="2" destOrd="0" parTransId="{8CA60344-94BF-4A06-B7CB-50EE658F0C5A}" sibTransId="{E5C803B1-FBBC-4A55-B88E-C1F2C2749357}"/>
    <dgm:cxn modelId="{72F190A9-73DC-4BA5-B10E-E390CAF509CB}" type="presOf" srcId="{2435A6A0-E037-43E4-AD98-99DA9A33224C}" destId="{42FC3AB1-9178-49FE-8E30-77864316E2AB}" srcOrd="1" destOrd="0" presId="urn:microsoft.com/office/officeart/2005/8/layout/radial5"/>
    <dgm:cxn modelId="{0EB60927-F928-4DFD-8DDC-42107FDEBA55}" srcId="{F900A89F-EF5C-47E4-AEAB-026F26D19E78}" destId="{D7FE2765-78BF-4580-A304-12487DB042D4}" srcOrd="1" destOrd="0" parTransId="{FD905ED3-F19E-4868-AD18-302EC3A454BD}" sibTransId="{523987EC-C151-4E82-92A8-0CF54D6CC502}"/>
    <dgm:cxn modelId="{FB7EDAF9-50FA-42B1-9EB5-68EFD885CFE1}" srcId="{F900A89F-EF5C-47E4-AEAB-026F26D19E78}" destId="{29EC794F-7FC0-4BFC-9A27-A56770EB1059}" srcOrd="5" destOrd="0" parTransId="{72129EB6-FED2-4981-933E-4FD72DE2B502}" sibTransId="{2EED2C1B-2358-40B4-9BE7-40FBB2AF9319}"/>
    <dgm:cxn modelId="{606ADBE4-9F99-4DA8-8ECB-E79A8F3E3459}" type="presOf" srcId="{29EC794F-7FC0-4BFC-9A27-A56770EB1059}" destId="{50CEFFB2-9DCB-4DD5-A826-5203A2E7E2AC}" srcOrd="0" destOrd="0" presId="urn:microsoft.com/office/officeart/2005/8/layout/radial5"/>
    <dgm:cxn modelId="{A8ADAF08-C103-4E1F-B559-0F6DE87BC764}" type="presOf" srcId="{D7FE2765-78BF-4580-A304-12487DB042D4}" destId="{9B70710A-980A-44E4-9E82-4155EA6C07FA}" srcOrd="0" destOrd="0" presId="urn:microsoft.com/office/officeart/2005/8/layout/radial5"/>
    <dgm:cxn modelId="{C42513F3-5481-4FC5-85FC-12BF88515BE4}" type="presParOf" srcId="{2EBB41D2-6AD0-43EE-A563-3DFCF1B99469}" destId="{17574590-718D-4B1C-8D8E-243EF7AC9CD7}" srcOrd="0" destOrd="0" presId="urn:microsoft.com/office/officeart/2005/8/layout/radial5"/>
    <dgm:cxn modelId="{A156C983-7FF8-4E26-B0CE-734FE68AEEDD}" type="presParOf" srcId="{2EBB41D2-6AD0-43EE-A563-3DFCF1B99469}" destId="{5A87E66E-3103-4B97-A408-238187AF32C8}" srcOrd="1" destOrd="0" presId="urn:microsoft.com/office/officeart/2005/8/layout/radial5"/>
    <dgm:cxn modelId="{F00A9C97-C84E-46B9-8318-9F44BDB7D467}" type="presParOf" srcId="{5A87E66E-3103-4B97-A408-238187AF32C8}" destId="{42FC3AB1-9178-49FE-8E30-77864316E2AB}" srcOrd="0" destOrd="0" presId="urn:microsoft.com/office/officeart/2005/8/layout/radial5"/>
    <dgm:cxn modelId="{91741649-022D-4947-937E-1F44D0F7CE0D}" type="presParOf" srcId="{2EBB41D2-6AD0-43EE-A563-3DFCF1B99469}" destId="{B6D337CC-E468-47A6-9AB3-82D9D12A198C}" srcOrd="2" destOrd="0" presId="urn:microsoft.com/office/officeart/2005/8/layout/radial5"/>
    <dgm:cxn modelId="{DA778E98-9989-4C52-A0C9-1531017C9AC7}" type="presParOf" srcId="{2EBB41D2-6AD0-43EE-A563-3DFCF1B99469}" destId="{9F37BA26-166F-4899-9B2A-0D225595AE1E}" srcOrd="3" destOrd="0" presId="urn:microsoft.com/office/officeart/2005/8/layout/radial5"/>
    <dgm:cxn modelId="{4DC8A3E1-16F4-459A-98DF-3018B71E2C59}" type="presParOf" srcId="{9F37BA26-166F-4899-9B2A-0D225595AE1E}" destId="{39C845DD-5877-418D-9E3F-C60C27114C61}" srcOrd="0" destOrd="0" presId="urn:microsoft.com/office/officeart/2005/8/layout/radial5"/>
    <dgm:cxn modelId="{8F4C26E6-9E57-4D82-AA45-F3B09487E013}" type="presParOf" srcId="{2EBB41D2-6AD0-43EE-A563-3DFCF1B99469}" destId="{9B70710A-980A-44E4-9E82-4155EA6C07FA}" srcOrd="4" destOrd="0" presId="urn:microsoft.com/office/officeart/2005/8/layout/radial5"/>
    <dgm:cxn modelId="{B382C2C8-C44B-4744-AC65-5F01EA1F0C33}" type="presParOf" srcId="{2EBB41D2-6AD0-43EE-A563-3DFCF1B99469}" destId="{1BCE9666-EF85-4C89-B5C7-FF32FD30FAAC}" srcOrd="5" destOrd="0" presId="urn:microsoft.com/office/officeart/2005/8/layout/radial5"/>
    <dgm:cxn modelId="{E034D57C-D265-4722-A30C-AAC542DBBB01}" type="presParOf" srcId="{1BCE9666-EF85-4C89-B5C7-FF32FD30FAAC}" destId="{B720B402-1645-4948-B449-EC5746FA51CE}" srcOrd="0" destOrd="0" presId="urn:microsoft.com/office/officeart/2005/8/layout/radial5"/>
    <dgm:cxn modelId="{FCB1B63F-36F3-430B-A562-9742E59FCC08}" type="presParOf" srcId="{2EBB41D2-6AD0-43EE-A563-3DFCF1B99469}" destId="{11D92DBB-3A08-45F2-A53E-814C6055D2BF}" srcOrd="6" destOrd="0" presId="urn:microsoft.com/office/officeart/2005/8/layout/radial5"/>
    <dgm:cxn modelId="{C30BE275-B4E0-43C8-81AB-4957E543F758}" type="presParOf" srcId="{2EBB41D2-6AD0-43EE-A563-3DFCF1B99469}" destId="{EB150C32-0CDE-4167-84FB-3DF12EEBD4C3}" srcOrd="7" destOrd="0" presId="urn:microsoft.com/office/officeart/2005/8/layout/radial5"/>
    <dgm:cxn modelId="{1C9B55F5-273C-4970-B28B-DD12496F7CA9}" type="presParOf" srcId="{EB150C32-0CDE-4167-84FB-3DF12EEBD4C3}" destId="{669F3229-8085-4846-B977-9D70F0D7E431}" srcOrd="0" destOrd="0" presId="urn:microsoft.com/office/officeart/2005/8/layout/radial5"/>
    <dgm:cxn modelId="{8CB992F4-18E6-4D21-B4A1-6AB803D1AC69}" type="presParOf" srcId="{2EBB41D2-6AD0-43EE-A563-3DFCF1B99469}" destId="{199A366D-E6C7-450C-AE86-919A5508833C}" srcOrd="8" destOrd="0" presId="urn:microsoft.com/office/officeart/2005/8/layout/radial5"/>
    <dgm:cxn modelId="{8CFE855F-6F75-4D29-A117-19C0FF0F359C}" type="presParOf" srcId="{2EBB41D2-6AD0-43EE-A563-3DFCF1B99469}" destId="{0B046E40-6468-410B-BC7F-40EE09B20E13}" srcOrd="9" destOrd="0" presId="urn:microsoft.com/office/officeart/2005/8/layout/radial5"/>
    <dgm:cxn modelId="{74EB655F-15A0-4B6C-8F6D-AAD1E0D3EA41}" type="presParOf" srcId="{0B046E40-6468-410B-BC7F-40EE09B20E13}" destId="{70433DF2-CC8B-4425-B9E6-7B703946ECED}" srcOrd="0" destOrd="0" presId="urn:microsoft.com/office/officeart/2005/8/layout/radial5"/>
    <dgm:cxn modelId="{2A27D399-F580-416F-8C89-8CEFBD26885B}" type="presParOf" srcId="{2EBB41D2-6AD0-43EE-A563-3DFCF1B99469}" destId="{C310A233-E604-45E4-80D2-0CD94338716D}" srcOrd="10" destOrd="0" presId="urn:microsoft.com/office/officeart/2005/8/layout/radial5"/>
    <dgm:cxn modelId="{328AD4E4-8282-4460-937D-E20B101F5122}" type="presParOf" srcId="{2EBB41D2-6AD0-43EE-A563-3DFCF1B99469}" destId="{F0AF7114-79B0-45AE-ACE3-EA4AA0D1E3AB}" srcOrd="11" destOrd="0" presId="urn:microsoft.com/office/officeart/2005/8/layout/radial5"/>
    <dgm:cxn modelId="{A3DDE841-7409-455E-9B8F-D9006880E7E1}" type="presParOf" srcId="{F0AF7114-79B0-45AE-ACE3-EA4AA0D1E3AB}" destId="{1412B350-F5A6-42E2-9A9B-3C2862AA7DAC}" srcOrd="0" destOrd="0" presId="urn:microsoft.com/office/officeart/2005/8/layout/radial5"/>
    <dgm:cxn modelId="{8458AAE3-4FD2-4F9A-A226-0157DFD915A9}" type="presParOf" srcId="{2EBB41D2-6AD0-43EE-A563-3DFCF1B99469}" destId="{50CEFFB2-9DCB-4DD5-A826-5203A2E7E2A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4590-718D-4B1C-8D8E-243EF7AC9CD7}">
      <dsp:nvSpPr>
        <dsp:cNvPr id="0" name=""/>
        <dsp:cNvSpPr/>
      </dsp:nvSpPr>
      <dsp:spPr>
        <a:xfrm>
          <a:off x="3125237" y="2169880"/>
          <a:ext cx="2751693" cy="25182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выпускник</a:t>
          </a:r>
          <a:endParaRPr lang="ru-RU" sz="2800" b="1" kern="1200" dirty="0"/>
        </a:p>
      </dsp:txBody>
      <dsp:txXfrm>
        <a:off x="3528213" y="2538667"/>
        <a:ext cx="1945741" cy="1780664"/>
      </dsp:txXfrm>
    </dsp:sp>
    <dsp:sp modelId="{5A87E66E-3103-4B97-A408-238187AF32C8}">
      <dsp:nvSpPr>
        <dsp:cNvPr id="0" name=""/>
        <dsp:cNvSpPr/>
      </dsp:nvSpPr>
      <dsp:spPr>
        <a:xfrm rot="16200000">
          <a:off x="4407206" y="4522487"/>
          <a:ext cx="134950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27449" y="4646678"/>
        <a:ext cx="94465" cy="311845"/>
      </dsp:txXfrm>
    </dsp:sp>
    <dsp:sp modelId="{B6D337CC-E468-47A6-9AB3-82D9D12A198C}">
      <dsp:nvSpPr>
        <dsp:cNvPr id="0" name=""/>
        <dsp:cNvSpPr/>
      </dsp:nvSpPr>
      <dsp:spPr>
        <a:xfrm>
          <a:off x="2358470" y="4443"/>
          <a:ext cx="4285228" cy="19108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высоконравственный</a:t>
          </a:r>
          <a:endParaRPr lang="ru-RU" sz="2400" b="1" kern="1200" dirty="0"/>
        </a:p>
      </dsp:txBody>
      <dsp:txXfrm>
        <a:off x="2986027" y="284275"/>
        <a:ext cx="3030114" cy="1351149"/>
      </dsp:txXfrm>
    </dsp:sp>
    <dsp:sp modelId="{9F37BA26-166F-4899-9B2A-0D225595AE1E}">
      <dsp:nvSpPr>
        <dsp:cNvPr id="0" name=""/>
        <dsp:cNvSpPr/>
      </dsp:nvSpPr>
      <dsp:spPr>
        <a:xfrm rot="20320596">
          <a:off x="3016120" y="3664315"/>
          <a:ext cx="213346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18311" y="3779900"/>
        <a:ext cx="149342" cy="311845"/>
      </dsp:txXfrm>
    </dsp:sp>
    <dsp:sp modelId="{9B70710A-980A-44E4-9E82-4155EA6C07FA}">
      <dsp:nvSpPr>
        <dsp:cNvPr id="0" name=""/>
        <dsp:cNvSpPr/>
      </dsp:nvSpPr>
      <dsp:spPr>
        <a:xfrm>
          <a:off x="5894303" y="1428736"/>
          <a:ext cx="2973474" cy="1752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активный</a:t>
          </a:r>
          <a:endParaRPr lang="ru-RU" sz="2400" b="1" kern="1200" dirty="0"/>
        </a:p>
      </dsp:txBody>
      <dsp:txXfrm>
        <a:off x="6329758" y="1685328"/>
        <a:ext cx="2102564" cy="1238936"/>
      </dsp:txXfrm>
    </dsp:sp>
    <dsp:sp modelId="{1BCE9666-EF85-4C89-B5C7-FF32FD30FAAC}">
      <dsp:nvSpPr>
        <dsp:cNvPr id="0" name=""/>
        <dsp:cNvSpPr/>
      </dsp:nvSpPr>
      <dsp:spPr>
        <a:xfrm rot="1177920">
          <a:off x="3155783" y="2361574"/>
          <a:ext cx="114592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156782" y="2459747"/>
        <a:ext cx="80214" cy="311845"/>
      </dsp:txXfrm>
    </dsp:sp>
    <dsp:sp modelId="{11D92DBB-3A08-45F2-A53E-814C6055D2BF}">
      <dsp:nvSpPr>
        <dsp:cNvPr id="0" name=""/>
        <dsp:cNvSpPr/>
      </dsp:nvSpPr>
      <dsp:spPr>
        <a:xfrm>
          <a:off x="5716411" y="3518448"/>
          <a:ext cx="3427579" cy="19108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самостоятельный</a:t>
          </a:r>
          <a:endParaRPr lang="ru-RU" sz="2400" b="1" kern="1200" dirty="0"/>
        </a:p>
      </dsp:txBody>
      <dsp:txXfrm>
        <a:off x="6218368" y="3798280"/>
        <a:ext cx="2423665" cy="1351149"/>
      </dsp:txXfrm>
    </dsp:sp>
    <dsp:sp modelId="{EB150C32-0CDE-4167-84FB-3DF12EEBD4C3}">
      <dsp:nvSpPr>
        <dsp:cNvPr id="0" name=""/>
        <dsp:cNvSpPr/>
      </dsp:nvSpPr>
      <dsp:spPr>
        <a:xfrm rot="5442282">
          <a:off x="4547796" y="1793060"/>
          <a:ext cx="98992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562828" y="1882160"/>
        <a:ext cx="69294" cy="311845"/>
      </dsp:txXfrm>
    </dsp:sp>
    <dsp:sp modelId="{199A366D-E6C7-450C-AE86-919A5508833C}">
      <dsp:nvSpPr>
        <dsp:cNvPr id="0" name=""/>
        <dsp:cNvSpPr/>
      </dsp:nvSpPr>
      <dsp:spPr>
        <a:xfrm>
          <a:off x="2692668" y="4874783"/>
          <a:ext cx="3557762" cy="19108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информационно-культурный</a:t>
          </a:r>
          <a:endParaRPr lang="ru-RU" sz="2400" kern="1200" dirty="0"/>
        </a:p>
      </dsp:txBody>
      <dsp:txXfrm>
        <a:off x="3213690" y="5154615"/>
        <a:ext cx="2515718" cy="1351149"/>
      </dsp:txXfrm>
    </dsp:sp>
    <dsp:sp modelId="{0B046E40-6468-410B-BC7F-40EE09B20E13}">
      <dsp:nvSpPr>
        <dsp:cNvPr id="0" name=""/>
        <dsp:cNvSpPr/>
      </dsp:nvSpPr>
      <dsp:spPr>
        <a:xfrm rot="9723585">
          <a:off x="5696276" y="2440383"/>
          <a:ext cx="156811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742175" y="2537086"/>
        <a:ext cx="109768" cy="311845"/>
      </dsp:txXfrm>
    </dsp:sp>
    <dsp:sp modelId="{C310A233-E604-45E4-80D2-0CD94338716D}">
      <dsp:nvSpPr>
        <dsp:cNvPr id="0" name=""/>
        <dsp:cNvSpPr/>
      </dsp:nvSpPr>
      <dsp:spPr>
        <a:xfrm>
          <a:off x="0" y="3428997"/>
          <a:ext cx="3100371" cy="19108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любящий Родину</a:t>
          </a:r>
          <a:endParaRPr lang="ru-RU" sz="2400" b="1" kern="1200" dirty="0"/>
        </a:p>
      </dsp:txBody>
      <dsp:txXfrm>
        <a:off x="454039" y="3708829"/>
        <a:ext cx="2192293" cy="1351149"/>
      </dsp:txXfrm>
    </dsp:sp>
    <dsp:sp modelId="{F0AF7114-79B0-45AE-ACE3-EA4AA0D1E3AB}">
      <dsp:nvSpPr>
        <dsp:cNvPr id="0" name=""/>
        <dsp:cNvSpPr/>
      </dsp:nvSpPr>
      <dsp:spPr>
        <a:xfrm rot="12195714">
          <a:off x="5879689" y="3453491"/>
          <a:ext cx="231010" cy="5197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946175" y="3571124"/>
        <a:ext cx="161707" cy="311845"/>
      </dsp:txXfrm>
    </dsp:sp>
    <dsp:sp modelId="{50CEFFB2-9DCB-4DD5-A826-5203A2E7E2AC}">
      <dsp:nvSpPr>
        <dsp:cNvPr id="0" name=""/>
        <dsp:cNvSpPr/>
      </dsp:nvSpPr>
      <dsp:spPr>
        <a:xfrm>
          <a:off x="0" y="1214420"/>
          <a:ext cx="3143918" cy="19108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ответственный</a:t>
          </a:r>
          <a:endParaRPr lang="ru-RU" sz="2400" b="1" kern="1200" dirty="0"/>
        </a:p>
      </dsp:txBody>
      <dsp:txXfrm>
        <a:off x="460416" y="1494252"/>
        <a:ext cx="2223086" cy="135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482C-B375-4F2B-8615-0EDB43BC36FD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5059-DDE2-43A2-A6E8-26B8B5FF0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B49A-17C7-441E-8488-DEB7662766E1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32D2-AD48-4E19-9F31-007AB03B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BCEC-C4D6-4F3A-AE14-777FDBA66742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645F-4D02-458F-839F-3016ADDDC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F4A9-4799-4609-A226-90A22EEEFFE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6E0A-683A-404C-9240-8E18D9C1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B81B-41DF-466E-80AF-ECB40DD8AC2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A5BC-D7FE-4B2E-AFE3-59EE8C89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D75D-95DE-4B28-BC01-DE604C11900C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7783-4F6F-4863-B7B1-A94325A87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573E-E58C-4B8A-A222-1ED52639B856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1FB8-43A5-4122-87D3-C6122D77A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79A9-7B9B-4C08-A0E8-BAFC4491127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85BE-A07A-4697-8996-BB84BD70F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4348-1D46-4E88-A23E-81B42D8233F1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AFE3-D949-4196-91F6-94F1A84B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0DC0-57B3-465F-9885-7BE86F876EA7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A1F2-21C6-4D6E-96A0-DA87793FB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21D4-2926-4F27-9B89-DEBAD26D16FF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EC3F-4EA9-4324-AD4D-E5564FEB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0E114-7E7C-4C26-82F0-5F3EB7B120EB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AF1EE-4A94-4786-ACBC-00ABFC651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http://alnokhbaeg.com/wp-content/gallery/test/ksiazka.jpg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42875" y="1363663"/>
            <a:ext cx="8858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Проект</a:t>
            </a:r>
            <a:r>
              <a:rPr lang="ru-RU" sz="2800" b="1">
                <a:latin typeface="Calibri" pitchFamily="34" charset="0"/>
              </a:rPr>
              <a:t> </a:t>
            </a:r>
            <a:endParaRPr lang="en-US" sz="2800" b="1">
              <a:latin typeface="Calibri" pitchFamily="34" charset="0"/>
            </a:endParaRPr>
          </a:p>
          <a:p>
            <a:pPr algn="ctr"/>
            <a:r>
              <a:rPr lang="ru-RU" sz="4000" b="1">
                <a:latin typeface="Calibri" pitchFamily="34" charset="0"/>
              </a:rPr>
              <a:t>ШИБЦ  – центр духовно-нравственного воспитания в инфраструктуре современной школы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857500" y="4000500"/>
            <a:ext cx="621506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</a:rPr>
              <a:t>Авторы проекта:</a:t>
            </a:r>
            <a:endParaRPr lang="ru-RU" sz="2400" dirty="0">
              <a:latin typeface="Calibri" pitchFamily="34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зам. директора по УВР, учитель русского языка и литературы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Алексеева Н.С.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русского языка, литературы и МХК,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зам. директора по ВР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Белягина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И.А.,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информатики 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Алексеева Н.С.,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зав. библиотекой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Румянцева Л.Г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500188" y="76200"/>
            <a:ext cx="578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b="1">
                <a:latin typeface="Calibri" pitchFamily="34" charset="0"/>
              </a:rPr>
              <a:t>«Средняя школа №26»</a:t>
            </a:r>
          </a:p>
          <a:p>
            <a:pPr algn="ctr"/>
            <a:r>
              <a:rPr lang="ru-RU" b="1">
                <a:latin typeface="Calibri" pitchFamily="34" charset="0"/>
              </a:rPr>
              <a:t>г. Ярославля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-28576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358346" cy="5429250"/>
          </a:xfrm>
        </p:spPr>
        <p:txBody>
          <a:bodyPr/>
          <a:lstStyle/>
          <a:p>
            <a:pPr marL="0" indent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Создать на базе школьной библиотеки ИБЦ школы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Обеспечить свободный доступ к информации, знаниям, идеям, культурным ценностям всем участникам образовательного процесса школы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Создать банк методических материалов по проведению мероприятий духовно-нравственной направленности –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 постоянно пополняется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Осуществить подготовку (переподготовку) работников библиотеки в соответствии с требованиями стандарта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Создать межсетевое взаимодействие ШИБЦ и локальной сети школы в рамках реализуемого проекта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7500964" cy="12858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библиотека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714620"/>
            <a:ext cx="7429552" cy="121444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ШИБЦ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1785926"/>
            <a:ext cx="714380" cy="78581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929198"/>
            <a:ext cx="8215370" cy="185738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ШИБЦ  региона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4071942"/>
            <a:ext cx="714380" cy="857256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4" t="23437" r="32169" b="23828"/>
          <a:stretch>
            <a:fillRect/>
          </a:stretch>
        </p:blipFill>
        <p:spPr bwMode="auto">
          <a:xfrm>
            <a:off x="214282" y="642918"/>
            <a:ext cx="8572560" cy="3857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6500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https://edu.yarsch26.ru/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088" t="20703" r="58272" b="6054"/>
          <a:stretch>
            <a:fillRect/>
          </a:stretch>
        </p:blipFill>
        <p:spPr bwMode="auto">
          <a:xfrm>
            <a:off x="3714744" y="3143248"/>
            <a:ext cx="5072098" cy="62361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l="4788" r="7426" b="18760"/>
          <a:stretch>
            <a:fillRect/>
          </a:stretch>
        </p:blipFill>
        <p:spPr>
          <a:xfrm>
            <a:off x="0" y="0"/>
            <a:ext cx="3929090" cy="2428892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3" cstate="print"/>
          <a:srcRect l="11019" r="10470"/>
          <a:stretch>
            <a:fillRect/>
          </a:stretch>
        </p:blipFill>
        <p:spPr>
          <a:xfrm>
            <a:off x="5786414" y="0"/>
            <a:ext cx="3357586" cy="285673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000240"/>
            <a:ext cx="4322066" cy="288714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rcRect t="20772" r="19220"/>
          <a:stretch>
            <a:fillRect/>
          </a:stretch>
        </p:blipFill>
        <p:spPr>
          <a:xfrm>
            <a:off x="5000596" y="4143380"/>
            <a:ext cx="4143404" cy="2714620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6" cstate="print"/>
          <a:srcRect l="6447" t="12063" r="29087" b="19559"/>
          <a:stretch>
            <a:fillRect/>
          </a:stretch>
        </p:blipFill>
        <p:spPr>
          <a:xfrm>
            <a:off x="0" y="3922350"/>
            <a:ext cx="4143372" cy="293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715376" cy="550072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ШИБЦ –  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устойчивых духовно-нравственных свойств и качеств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http://alnokhbaeg.com/wp-content/gallery/test/ksiazka.jpg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19119" y="285728"/>
            <a:ext cx="8753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625" y="0"/>
            <a:ext cx="8358188" cy="52863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rgbClr val="993300"/>
              </a:solidFill>
              <a:latin typeface="+mn-lt"/>
            </a:endParaRPr>
          </a:p>
        </p:txBody>
      </p:sp>
      <p:pic>
        <p:nvPicPr>
          <p:cNvPr id="8" name="Picture 2" descr="https://pp.userapi.com/c837233/v837233298/5e3f/aH3tynNCtS0.jpg"/>
          <p:cNvPicPr>
            <a:picLocks noChangeAspect="1" noChangeArrowheads="1"/>
          </p:cNvPicPr>
          <p:nvPr/>
        </p:nvPicPr>
        <p:blipFill>
          <a:blip r:embed="rId3" cstate="print"/>
          <a:srcRect l="5073" t="25663" r="5272" b="19912"/>
          <a:stretch>
            <a:fillRect/>
          </a:stretch>
        </p:blipFill>
        <p:spPr bwMode="auto">
          <a:xfrm>
            <a:off x="1357290" y="1500174"/>
            <a:ext cx="6572296" cy="2643206"/>
          </a:xfrm>
          <a:prstGeom prst="rect">
            <a:avLst/>
          </a:prstGeom>
          <a:noFill/>
        </p:spPr>
      </p:pic>
      <p:pic>
        <p:nvPicPr>
          <p:cNvPr id="2050" name="Picture 2" descr="https://pp.userapi.com/c836621/v836621298/33640/cEuvbIANw8U.jpg"/>
          <p:cNvPicPr>
            <a:picLocks noChangeAspect="1" noChangeArrowheads="1"/>
          </p:cNvPicPr>
          <p:nvPr/>
        </p:nvPicPr>
        <p:blipFill>
          <a:blip r:embed="rId4" cstate="print"/>
          <a:srcRect l="24040" t="13523" b="11130"/>
          <a:stretch>
            <a:fillRect/>
          </a:stretch>
        </p:blipFill>
        <p:spPr bwMode="auto">
          <a:xfrm>
            <a:off x="6821426" y="3786190"/>
            <a:ext cx="2322574" cy="3071810"/>
          </a:xfrm>
          <a:prstGeom prst="rect">
            <a:avLst/>
          </a:prstGeom>
          <a:noFill/>
        </p:spPr>
      </p:pic>
      <p:pic>
        <p:nvPicPr>
          <p:cNvPr id="2052" name="Picture 4" descr="https://pp.userapi.com/c850120/v850120548/5bf34/666SLr1QUrY.jpg"/>
          <p:cNvPicPr>
            <a:picLocks noChangeAspect="1" noChangeArrowheads="1"/>
          </p:cNvPicPr>
          <p:nvPr/>
        </p:nvPicPr>
        <p:blipFill>
          <a:blip r:embed="rId5" cstate="print"/>
          <a:srcRect l="9485" t="16862" r="3570" b="7259"/>
          <a:stretch>
            <a:fillRect/>
          </a:stretch>
        </p:blipFill>
        <p:spPr bwMode="auto">
          <a:xfrm>
            <a:off x="2714612" y="4286256"/>
            <a:ext cx="3929090" cy="2571744"/>
          </a:xfrm>
          <a:prstGeom prst="rect">
            <a:avLst/>
          </a:prstGeom>
          <a:noFill/>
        </p:spPr>
      </p:pic>
      <p:pic>
        <p:nvPicPr>
          <p:cNvPr id="2056" name="Picture 8" descr="https://pp.userapi.com/c846323/v846323679/db980/8_ISfhfmd80.jpg"/>
          <p:cNvPicPr>
            <a:picLocks noChangeAspect="1" noChangeArrowheads="1"/>
          </p:cNvPicPr>
          <p:nvPr/>
        </p:nvPicPr>
        <p:blipFill>
          <a:blip r:embed="rId6" cstate="print"/>
          <a:srcRect l="18354" b="29090"/>
          <a:stretch>
            <a:fillRect/>
          </a:stretch>
        </p:blipFill>
        <p:spPr bwMode="auto">
          <a:xfrm>
            <a:off x="-214346" y="3714752"/>
            <a:ext cx="271435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hashaschool.ru/wp-content/uploads/2016/12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0"/>
            <a:ext cx="2571768" cy="91591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«…основные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направления духовно-нравственного воспитания осуществляются через уклад школьной жизни, который организован педагогическим коллективом, родителями, учреждениями дополнительного образования, и включают различные виды деятельности детей: урочную, внеурочную, внеклассную, внешкольную, семейную, на основе базовых национальных ценностей, традиционных моральных норм, национальных духовных традиций народов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России*»</a:t>
            </a:r>
          </a:p>
          <a:p>
            <a:pPr algn="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*Из ООП школы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00063" y="0"/>
            <a:ext cx="8358187" cy="52863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«Никакие изменения в школе 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лучшему невозможны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без существеннейшего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улучшения школьной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библиотеки как таковой»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Бим-Бад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кадемик Российской академии образования</a:t>
            </a:r>
            <a:endParaRPr lang="ru-RU" sz="2400" i="1" dirty="0" smtClean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92880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Школьная библиотека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7242" y="2689251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центр, обеспечивающий развитие информационных и коммуникативных компетентностей школьников;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носитель образцов духовно-нравственной культуры;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ресурс для организации внеурочной занятости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428625"/>
            <a:ext cx="7429500" cy="18573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библиотека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500438"/>
            <a:ext cx="8572500" cy="27146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ШИБЦ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духовно-нравственной направленности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14813" y="2428875"/>
            <a:ext cx="714375" cy="100012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6600" b="1" smtClean="0"/>
              <a:t> </a:t>
            </a:r>
            <a:endParaRPr lang="ru-RU" sz="66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школьный центр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равных для всех детей возможностей доступа к культурным ценностям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 ШИБЦ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широкого, постоянного и устойчивого доступа для всех участников образовательного процесса к любой информации, связанной с реализацией ООП ОО, достижением планируемых результатов, организацией образовательного процесса и условиями его осуществления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ШИБЦ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-информационно-методическая функция,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-культурно-просветительская функция,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-образовательная функция,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функция,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функция.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библиотечно-информационного центра в инфраструктуру информационной среды школы как необходимое условие для формирования свойств духовно развитой личности, любви к своей стране, приобщения обучающихся к мировому и отечественному культурному наследию.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394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</vt:lpstr>
      <vt:lpstr>Задачи ШИБЦ</vt:lpstr>
      <vt:lpstr>Функции ШИБЦ</vt:lpstr>
      <vt:lpstr>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Александровна Лейнганг</dc:creator>
  <cp:lastModifiedBy>Татьяна Александровна Лейнганг</cp:lastModifiedBy>
  <cp:revision>41</cp:revision>
  <dcterms:modified xsi:type="dcterms:W3CDTF">2018-11-30T08:35:46Z</dcterms:modified>
</cp:coreProperties>
</file>