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691813" cy="7559675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198" y="-96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72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07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7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75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6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8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6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1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67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22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943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72E94-C3A7-473B-8672-718EA1AA2DFA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9B631-9E27-4D90-9DF3-0DBD0C3B6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63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" y="-1"/>
            <a:ext cx="1069328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0693282" cy="7559675"/>
          </a:xfrm>
        </p:spPr>
      </p:pic>
    </p:spTree>
    <p:extLst>
      <p:ext uri="{BB962C8B-B14F-4D97-AF65-F5344CB8AC3E}">
        <p14:creationId xmlns:p14="http://schemas.microsoft.com/office/powerpoint/2010/main" val="353188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93282" cy="7559675"/>
          </a:xfrm>
        </p:spPr>
      </p:pic>
    </p:spTree>
    <p:extLst>
      <p:ext uri="{BB962C8B-B14F-4D97-AF65-F5344CB8AC3E}">
        <p14:creationId xmlns:p14="http://schemas.microsoft.com/office/powerpoint/2010/main" val="344311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0693282" cy="7559675"/>
          </a:xfrm>
        </p:spPr>
      </p:pic>
    </p:spTree>
    <p:extLst>
      <p:ext uri="{BB962C8B-B14F-4D97-AF65-F5344CB8AC3E}">
        <p14:creationId xmlns:p14="http://schemas.microsoft.com/office/powerpoint/2010/main" val="310725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0693282" cy="7559675"/>
          </a:xfrm>
        </p:spPr>
      </p:pic>
    </p:spTree>
    <p:extLst>
      <p:ext uri="{BB962C8B-B14F-4D97-AF65-F5344CB8AC3E}">
        <p14:creationId xmlns:p14="http://schemas.microsoft.com/office/powerpoint/2010/main" val="271758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0693282" cy="7559675"/>
          </a:xfrm>
        </p:spPr>
      </p:pic>
    </p:spTree>
    <p:extLst>
      <p:ext uri="{BB962C8B-B14F-4D97-AF65-F5344CB8AC3E}">
        <p14:creationId xmlns:p14="http://schemas.microsoft.com/office/powerpoint/2010/main" val="87796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0693282" cy="7559675"/>
          </a:xfrm>
        </p:spPr>
      </p:pic>
    </p:spTree>
    <p:extLst>
      <p:ext uri="{BB962C8B-B14F-4D97-AF65-F5344CB8AC3E}">
        <p14:creationId xmlns:p14="http://schemas.microsoft.com/office/powerpoint/2010/main" val="376992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0691813" cy="7558637"/>
          </a:xfrm>
        </p:spPr>
      </p:pic>
    </p:spTree>
    <p:extLst>
      <p:ext uri="{BB962C8B-B14F-4D97-AF65-F5344CB8AC3E}">
        <p14:creationId xmlns:p14="http://schemas.microsoft.com/office/powerpoint/2010/main" val="64696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0693282" cy="7559675"/>
          </a:xfrm>
        </p:spPr>
      </p:pic>
    </p:spTree>
    <p:extLst>
      <p:ext uri="{BB962C8B-B14F-4D97-AF65-F5344CB8AC3E}">
        <p14:creationId xmlns:p14="http://schemas.microsoft.com/office/powerpoint/2010/main" val="342728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0691813" cy="7558637"/>
          </a:xfrm>
        </p:spPr>
      </p:pic>
    </p:spTree>
    <p:extLst>
      <p:ext uri="{BB962C8B-B14F-4D97-AF65-F5344CB8AC3E}">
        <p14:creationId xmlns:p14="http://schemas.microsoft.com/office/powerpoint/2010/main" val="60012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0691813" cy="7558637"/>
          </a:xfrm>
        </p:spPr>
      </p:pic>
    </p:spTree>
    <p:extLst>
      <p:ext uri="{BB962C8B-B14F-4D97-AF65-F5344CB8AC3E}">
        <p14:creationId xmlns:p14="http://schemas.microsoft.com/office/powerpoint/2010/main" val="238583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0</Words>
  <Application>Microsoft Office PowerPoint</Application>
  <PresentationFormat>Произвольный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</dc:creator>
  <cp:lastModifiedBy>Наталья Николаевна Новикова</cp:lastModifiedBy>
  <cp:revision>3</cp:revision>
  <dcterms:created xsi:type="dcterms:W3CDTF">2018-10-09T09:26:47Z</dcterms:created>
  <dcterms:modified xsi:type="dcterms:W3CDTF">2018-12-20T10:02:54Z</dcterms:modified>
</cp:coreProperties>
</file>