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2" r:id="rId8"/>
    <p:sldId id="266" r:id="rId9"/>
    <p:sldId id="265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21"/>
  </p:normalViewPr>
  <p:slideViewPr>
    <p:cSldViewPr>
      <p:cViewPr varScale="1">
        <p:scale>
          <a:sx n="103" d="100"/>
          <a:sy n="103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EF00FF-23A3-2644-B252-A656949B9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8D70EB4-003D-5B41-8841-739E508AD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52471C-261D-564F-898C-587CD003E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5938DF-D980-3A47-948F-2DB4DD78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789EE9-73CF-6348-8975-5496E7DA4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5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E039D0-5F53-6D40-A821-004ABBEDE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D14730-7D68-D246-A94A-1C9CFD750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5BF08C-E619-804B-A97B-5C8CA31D9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F4D0E3-2D0D-284F-ABEC-705386FF4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C7DAE-A419-D047-A46F-65021FC4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0B34B479-F0C7-8E47-9589-95634CBDE0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6352BC-7461-EB4C-BD8E-B8134DE74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E70510-5470-204B-87BD-E90A641A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177FE1E-B190-7440-A55D-C3A5290B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E53D40-79ED-8145-BEAD-FA58EDB0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4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BC6615-50D8-EC40-A10C-C41944E73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799A26-5B6B-AD4E-9A9A-C3170DEA6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51B471-278A-5A45-B78C-A1A84855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F5C8EE-D135-5048-A3BB-4050FBB1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B11C22-629C-5343-A9E0-4E8127B8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AEF6E3-DF7E-234F-B44C-A0D328EA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766C63-0DB6-4543-B7C5-AA6E4C361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C94F91-FB04-EE4D-8A6A-9638D9A0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0E0C74-B513-5547-BD20-2C906F07D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ABA1490-361D-4449-9A19-A586760D9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4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B53C7F-006C-034C-BF4B-32B6B031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EC02925-D7B9-584C-BDDF-2DCC927F7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65973C7-7A88-D742-BEBA-43FCCC0C2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72C35D-AE56-0742-9FBB-3151C8B5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251C1D-BBF0-2746-AE91-A375970CD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4AAF312-3ABF-D941-95A2-5394E9C6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DD725-2AF6-D04C-8475-D9F99C359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1A623D-54DA-4F4D-8AD9-651A48C8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C04DA2-5E46-9E4A-843A-6D55BB669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7BEB98B-A3C3-554D-9F14-DF630C65EB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F40BBF-55F5-B749-86BE-60AD3B387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91C0F9A-414A-7546-A939-D186FB2B5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160CEAB-963E-BD46-A992-75C2C461C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1BC5524-F5C0-AE49-B328-B1739D17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5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E2A3CA-E7D6-9C4E-9F48-7359BA76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237E848-0C89-6849-9C2B-0A185783C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46DA01-C856-CF46-82FD-5C5559A2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4A91907-86C0-A648-BB9F-CCACE80A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9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1411C03-4241-BB4C-A6FE-87D81E75D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768D8AC-B742-F746-A45D-09C3E085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ED38FE9-A7D8-8447-A0B0-5650DFF52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8D4E5A-10FA-5143-8253-5B13626C2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C09C8D-6D36-D445-ADA3-D5B42EEA4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E71FDD0-1FD3-1541-8811-57D0CEF40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0BA922-2E78-2343-8E31-CE41EB33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7E7594-E08D-5343-9C8D-2832319F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E42DEA-AFA0-0341-AE80-B416FC87A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6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186A8-620A-C646-9DB1-A0ACA5E0E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662AAA7-72AB-5444-8297-BE769D8822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7C41130-3021-5B44-8FB8-F8C14E21E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7EBD22-DA77-3948-A9D8-2A653664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7349298-C851-D545-BE9D-27BD30131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34C3AA-B4CD-1F49-8CB2-1DA441C61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052605-2594-7F4C-A280-3DE6B4EC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5C8347-A48D-9C40-91F6-5DEC1BCBF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DE6CCE-FF73-F248-ABE7-DE1F72105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372520-F7CE-7544-8822-DBCD362299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DC2C19-3633-4640-AA5F-EF6E8F910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1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772400" cy="184785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Ассоциация 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школьных спортивных клубов </a:t>
            </a:r>
            <a:b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города Ярославля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5917" y="4724400"/>
            <a:ext cx="6096000" cy="8382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Сафарова </a:t>
            </a:r>
          </a:p>
          <a:p>
            <a:pPr algn="r"/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Ася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Климентовна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2667000"/>
            <a:ext cx="3124200" cy="20722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 – клубный Чемпионат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14478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проведения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10. 10. 2017</a:t>
            </a:r>
          </a:p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12</a:t>
            </a:r>
          </a:p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МОУ СШ № 99</a:t>
            </a:r>
          </a:p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мероприятия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бег 30 метров, бег 200 метров, эстафета, прыжок в длину, метание мяча</a:t>
            </a:r>
          </a:p>
        </p:txBody>
      </p:sp>
      <p:pic>
        <p:nvPicPr>
          <p:cNvPr id="4" name="Рисунок 3" descr="2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3711238"/>
            <a:ext cx="4343400" cy="288089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 – Кубок осени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1447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проведения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08. 10. 2017</a:t>
            </a:r>
          </a:p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15</a:t>
            </a:r>
          </a:p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спортивные залы СШ г.Ярославля</a:t>
            </a:r>
          </a:p>
        </p:txBody>
      </p:sp>
      <p:pic>
        <p:nvPicPr>
          <p:cNvPr id="4" name="Рисунок 3" descr="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93923">
            <a:off x="249262" y="3071981"/>
            <a:ext cx="2662089" cy="17677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2819400"/>
            <a:ext cx="3309770" cy="219789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3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7199">
            <a:off x="5245388" y="3838449"/>
            <a:ext cx="3657600" cy="24288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A5FD46-E3FE-CC42-9B8B-3F434782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 2019-2020 год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742FDF-0A56-CD46-8E60-42C084B7AF35}"/>
              </a:ext>
            </a:extLst>
          </p:cNvPr>
          <p:cNvSpPr txBox="1"/>
          <p:nvPr/>
        </p:nvSpPr>
        <p:spPr>
          <a:xfrm>
            <a:off x="2590800" y="1828800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школьников</a:t>
            </a:r>
          </a:p>
          <a:p>
            <a:pPr marL="342900" indent="-342900">
              <a:buAutoNum type="arabicPeriod"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родителей</a:t>
            </a:r>
          </a:p>
          <a:p>
            <a:pPr marL="342900" indent="-342900">
              <a:buAutoNum type="arabicPeriod"/>
            </a:pPr>
            <a:r>
              <a:rPr lang="ru-RU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дошкольников</a:t>
            </a:r>
          </a:p>
        </p:txBody>
      </p:sp>
    </p:spTree>
    <p:extLst>
      <p:ext uri="{BB962C8B-B14F-4D97-AF65-F5344CB8AC3E}">
        <p14:creationId xmlns:p14="http://schemas.microsoft.com/office/powerpoint/2010/main" val="2747036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1FA826-4D95-964F-BD26-1DCDE0FB9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школьников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FD9963B-72F2-8A43-8CB8-26C515B2D2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9588">
            <a:off x="5497392" y="1656493"/>
            <a:ext cx="3346078" cy="2451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70541A-44B1-9441-BEF7-55D143969976}"/>
              </a:ext>
            </a:extLst>
          </p:cNvPr>
          <p:cNvSpPr txBox="1"/>
          <p:nvPr/>
        </p:nvSpPr>
        <p:spPr>
          <a:xfrm>
            <a:off x="1447800" y="2006929"/>
            <a:ext cx="44741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спортивные игры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атлетика. Турнир чемпионов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Пионербол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Стрелковое многоборье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Олимпийские игры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8C4BC5-19A1-8142-A390-7DA719F638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4262472"/>
            <a:ext cx="3424518" cy="2274094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961187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61BA7F9-23E9-D549-BD02-2EA92AEDE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родителей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ACAE7E-4BF4-3342-A31B-B74EA25254EA}"/>
              </a:ext>
            </a:extLst>
          </p:cNvPr>
          <p:cNvSpPr txBox="1"/>
          <p:nvPr/>
        </p:nvSpPr>
        <p:spPr>
          <a:xfrm>
            <a:off x="2635085" y="1259690"/>
            <a:ext cx="397153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игры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Волейбол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 и биатлон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Игротека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поход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FFA0EB9-3C0D-6046-BEAE-C6AEDBA02D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3737321"/>
            <a:ext cx="4038600" cy="302895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046D71-E4F6-EC46-B8C9-3BD223B858E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3937346"/>
            <a:ext cx="3505200" cy="262890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475355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EB47F9-B0A7-7144-960D-039D42ED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Спартакиада дошкольников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ACF5C97-69D1-E849-A4E2-B6B18AE3F7A6}"/>
              </a:ext>
            </a:extLst>
          </p:cNvPr>
          <p:cNvSpPr txBox="1"/>
          <p:nvPr/>
        </p:nvSpPr>
        <p:spPr>
          <a:xfrm>
            <a:off x="2487418" y="1371600"/>
            <a:ext cx="60279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«Новогодние спортивные ёлки»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</a:t>
            </a:r>
          </a:p>
          <a:p>
            <a:pPr marL="342900" indent="-342900">
              <a:buAutoNum type="arabicPeriod"/>
            </a:pP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Олимпийские дошкольные игры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181C18-E831-0B41-BE0B-DD33880D70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124200"/>
            <a:ext cx="4419600" cy="293489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94AA36-2542-094E-B7FE-5CD229D367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124200"/>
            <a:ext cx="4571999" cy="2865834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145758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28C4F6-11F8-B046-A8F2-815B6B206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спортивные клубы Ярославской области. Планы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22AC4A5-0A85-0940-87AC-5ABE608120F2}"/>
              </a:ext>
            </a:extLst>
          </p:cNvPr>
          <p:cNvSpPr txBox="1"/>
          <p:nvPr/>
        </p:nvSpPr>
        <p:spPr>
          <a:xfrm>
            <a:off x="3505200" y="2057400"/>
            <a:ext cx="320549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Кубок открытия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Лыжные гонки</a:t>
            </a:r>
          </a:p>
          <a:p>
            <a:pPr marL="342900" indent="-342900">
              <a:buAutoNum type="arabicPeriod"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Пионербол</a:t>
            </a:r>
          </a:p>
          <a:p>
            <a:pPr marL="342900" indent="-342900">
              <a:buAutoNum type="arabicPeriod"/>
            </a:pP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1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9753" y="2895600"/>
            <a:ext cx="7084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рады каждому из вас!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661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</a:t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«Лига школьных спортивных клубов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Ярославии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2527" y="251460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России № 1065 от 13.09.2013;</a:t>
            </a:r>
          </a:p>
          <a:p>
            <a:pPr marL="342900" indent="-342900">
              <a:buAutoNum type="arabicParenR"/>
            </a:pP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Приказ ДО Ярославской области № 284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01-03 от 27.04.2016;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«Ассоциация </a:t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школьных спортивных клубов </a:t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Ярославля»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2209800"/>
            <a:ext cx="6324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Дата создания : март 2017 года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Количество проведенных            мероприятий : более 50 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Количество участников : </a:t>
            </a:r>
          </a:p>
          <a:p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более 60 ШСК</a:t>
            </a:r>
          </a:p>
          <a:p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4.Возраст участников : учащиеся 1-5 классов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B5B3C75-80DF-8949-9DFC-C3F4B22A4F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2057400"/>
            <a:ext cx="2819400" cy="2669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«Ассоциация школьных спортивных клубов г.Ярославля»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38400" y="1611955"/>
            <a:ext cx="62484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привлечение обучающихся общеобразовательного учреждения к систематическим занятиям физической культурой и спортом</a:t>
            </a:r>
          </a:p>
          <a:p>
            <a:r>
              <a:rPr lang="ru-RU" sz="20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</a:p>
          <a:p>
            <a:pPr marL="342900" indent="-342900">
              <a:buAutoNum type="arabicPeriod"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здорового образа жизни, личностных и общественных ценностей, физической культуры и спорта;</a:t>
            </a:r>
          </a:p>
          <a:p>
            <a:pPr marL="342900" indent="-342900">
              <a:buAutoNum type="arabicPeriod"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организации различных форм </a:t>
            </a:r>
            <a:r>
              <a:rPr lang="ru-RU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оздоровительной и спортивно – массовой работы с детьми и подростками;</a:t>
            </a:r>
          </a:p>
          <a:p>
            <a:pPr marL="342900" indent="-342900">
              <a:buAutoNum type="arabicPeriod"/>
            </a:pPr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Закрепление и совершенствование умений и навыков, полученных на уроках физической культуры формирование жизненно необходимых физических качеств</a:t>
            </a:r>
          </a:p>
          <a:p>
            <a:endParaRPr lang="ru-RU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ШСК на 2016-2017 учебный год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690689"/>
            <a:ext cx="653986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1)Спортивный праздник, посвященный </a:t>
            </a:r>
          </a:p>
          <a:p>
            <a:pPr algn="ctr"/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празднованию Дня Космонавтики;</a:t>
            </a:r>
          </a:p>
          <a:p>
            <a:pPr algn="ctr"/>
            <a:endParaRPr lang="ru-RU" sz="28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2)Спортивный фестиваль «Мой кумир»;</a:t>
            </a:r>
          </a:p>
          <a:p>
            <a:pPr algn="ctr"/>
            <a:endParaRPr lang="ru-RU" sz="28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3)Турнир по футболу «Ярославский мяч»</a:t>
            </a:r>
          </a:p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1284">
            <a:off x="5884222" y="1635084"/>
            <a:ext cx="2971800" cy="198042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5334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Спортивный праздник, посвященный празднованию Дня Космонавтики</a:t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7543800" cy="2308324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проведения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12. 04. 2017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10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КСК «Вознесенский»</a:t>
            </a:r>
          </a:p>
          <a:p>
            <a:r>
              <a:rPr lang="ru-RU" sz="24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мероприятия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перетягивание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каната,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вышибаловка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комбинированная  эстафета, интеллектуальная викторина</a:t>
            </a: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191000"/>
            <a:ext cx="3773374" cy="2514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114800"/>
            <a:ext cx="3886200" cy="258978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0258">
            <a:off x="6175086" y="1321400"/>
            <a:ext cx="2856829" cy="190380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Турнир по футболу «Ярославский мяч»</a:t>
            </a:r>
            <a:br>
              <a:rPr lang="ru-RU" sz="4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167640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проведения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май – июнь 2017</a:t>
            </a:r>
          </a:p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10</a:t>
            </a:r>
          </a:p>
          <a:p>
            <a:r>
              <a:rPr lang="ru-RU" sz="2400" i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проведения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МОУ СШ № 56, стадион «Шинник»</a:t>
            </a:r>
          </a:p>
        </p:txBody>
      </p:sp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38540">
            <a:off x="591498" y="3973770"/>
            <a:ext cx="3085518" cy="205620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1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0" y="3810000"/>
            <a:ext cx="4076387" cy="271653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68580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зачет соревнований школьных спортивных клубов в 2016-17 учебном году</a:t>
            </a:r>
            <a:b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228778"/>
              </p:ext>
            </p:extLst>
          </p:nvPr>
        </p:nvGraphicFramePr>
        <p:xfrm>
          <a:off x="1612264" y="2079498"/>
          <a:ext cx="6998337" cy="4092704"/>
        </p:xfrm>
        <a:graphic>
          <a:graphicData uri="http://schemas.openxmlformats.org/drawingml/2006/table">
            <a:tbl>
              <a:tblPr/>
              <a:tblGrid>
                <a:gridCol w="617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3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88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88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696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846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Спортивный клуб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День космонавтики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Ярославский мяч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место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99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44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ДЮЦ Ярославич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 56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3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СШИ 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ШСК на 2017-2018 учебный год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68679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школьного спорта – Кубок открытия спортивного сезона (сентябрь)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Легкая атлетика – клубный Чемпионат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(октябрь)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 – Кубок осени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(октябрь)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Стрелковое многоборье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(ноябрь)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Мини-футбол – чемпионат, кубок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декабрь (апрель)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семейного спорта – Новогодние спортивные елки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20-27 (декабря)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Лыжная лига – лыжные гонки, биатлон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январь – (март)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Пионербол – чемпионат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(март)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Фестиваль школьного спорта – Кубок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Роскосмоса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(12 апреля 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«столицы» Больших олимпийских школьных игр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(апрель)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Большие олимпийские школьные игры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(май)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12)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Футбол – весенний кубок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 – (июнь)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602</Words>
  <Application>Microsoft Office PowerPoint</Application>
  <PresentationFormat>Экран (4:3)</PresentationFormat>
  <Paragraphs>168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Ассоциация  школьных спортивных клубов  города Ярославля</vt:lpstr>
      <vt:lpstr>  Региональный проект  «Лига школьных спортивных клубов Ярославии»</vt:lpstr>
      <vt:lpstr>«Ассоциация  школьных спортивных клубов  города Ярославля»</vt:lpstr>
      <vt:lpstr>«Ассоциация школьных спортивных клубов г.Ярославля»</vt:lpstr>
      <vt:lpstr>Деятельность ШСК на 2016-2017 учебный год</vt:lpstr>
      <vt:lpstr>Спортивный праздник, посвященный празднованию Дня Космонавтики </vt:lpstr>
      <vt:lpstr>Турнир по футболу «Ярославский мяч» </vt:lpstr>
      <vt:lpstr>Итоговый зачет соревнований школьных спортивных клубов в 2016-17 учебном году </vt:lpstr>
      <vt:lpstr>Деятельность ШСК на 2017-2018 учебный год</vt:lpstr>
      <vt:lpstr>Легкая атлетика – клубный Чемпионат</vt:lpstr>
      <vt:lpstr>Футбол – Кубок осени</vt:lpstr>
      <vt:lpstr>Сезон 2019-2020 год</vt:lpstr>
      <vt:lpstr>Спартакиада школьников</vt:lpstr>
      <vt:lpstr>Спартакиада родителей</vt:lpstr>
      <vt:lpstr>Спартакиада дошкольников</vt:lpstr>
      <vt:lpstr>Школьные спортивные клубы Ярославской области. Планы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Координация деятельности школьных спортивных клубов  г. Ярославля</dc:title>
  <dc:creator>Marmont Dzohan</dc:creator>
  <cp:lastModifiedBy>Наталья Николаевна Новикова</cp:lastModifiedBy>
  <cp:revision>18</cp:revision>
  <dcterms:created xsi:type="dcterms:W3CDTF">2017-11-12T19:58:09Z</dcterms:created>
  <dcterms:modified xsi:type="dcterms:W3CDTF">2019-12-03T09:34:58Z</dcterms:modified>
</cp:coreProperties>
</file>