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35CB2F2-12C9-4CC3-9D03-8DF91FE7DE25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6E03A00-AD92-4CB5-B1FE-D40F27C4A3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k.com/club18825767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64451"/>
                </a:solidFill>
                <a:latin typeface="Tahoma"/>
              </a:rPr>
              <a:t/>
            </a:r>
            <a:br>
              <a:rPr lang="ru-RU" b="1" dirty="0">
                <a:solidFill>
                  <a:srgbClr val="464451"/>
                </a:solidFill>
                <a:latin typeface="Tahoma"/>
              </a:rPr>
            </a:br>
            <a:r>
              <a:rPr lang="ru-RU" sz="2200" dirty="0" err="1"/>
              <a:t>Вебинар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</a:t>
            </a:r>
            <a:r>
              <a:rPr lang="ru-RU" sz="2200" dirty="0"/>
              <a:t>Первый опыт занятий физкультурой с детьми дошкольного возраста с применением дистанционных образовательных технологий»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i="1" dirty="0" smtClean="0">
                <a:solidFill>
                  <a:srgbClr val="0000CC"/>
                </a:solidFill>
              </a:rPr>
              <a:t>Опыт </a:t>
            </a:r>
            <a:r>
              <a:rPr lang="ru-RU" sz="3300" i="1" dirty="0">
                <a:solidFill>
                  <a:srgbClr val="0000CC"/>
                </a:solidFill>
              </a:rPr>
              <a:t>использования дистанционных образовательных технологий в физическом развитии дошкольников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i="1" dirty="0" err="1">
                <a:solidFill>
                  <a:srgbClr val="0000CC"/>
                </a:solidFill>
              </a:rPr>
              <a:t>Тутаевского</a:t>
            </a:r>
            <a:r>
              <a:rPr lang="ru-RU" sz="3300" i="1" dirty="0">
                <a:solidFill>
                  <a:srgbClr val="0000CC"/>
                </a:solidFill>
              </a:rPr>
              <a:t> муниципального района</a:t>
            </a:r>
          </a:p>
          <a:p>
            <a:endParaRPr lang="ru-RU" sz="3300" dirty="0" smtClean="0"/>
          </a:p>
          <a:p>
            <a:r>
              <a:rPr lang="ru-RU" sz="2100" dirty="0" smtClean="0">
                <a:solidFill>
                  <a:srgbClr val="0000CC"/>
                </a:solidFill>
              </a:rPr>
              <a:t>Руководитель методического объединения инструкторов по физической культуре </a:t>
            </a:r>
          </a:p>
          <a:p>
            <a:r>
              <a:rPr lang="ru-RU" sz="2100" dirty="0" smtClean="0">
                <a:solidFill>
                  <a:srgbClr val="0000CC"/>
                </a:solidFill>
              </a:rPr>
              <a:t>Николаева Татьяна Николаевна</a:t>
            </a:r>
          </a:p>
          <a:p>
            <a:endParaRPr lang="ru-RU" sz="2100" dirty="0">
              <a:solidFill>
                <a:srgbClr val="0000CC"/>
              </a:solidFill>
            </a:endParaRPr>
          </a:p>
          <a:p>
            <a:r>
              <a:rPr lang="ru-RU" sz="1600" dirty="0" smtClean="0">
                <a:solidFill>
                  <a:srgbClr val="0000CC"/>
                </a:solidFill>
              </a:rPr>
              <a:t>9 июня 2020г.</a:t>
            </a:r>
            <a:endParaRPr lang="ru-RU" dirty="0" smtClean="0">
              <a:solidFill>
                <a:srgbClr val="0000CC"/>
              </a:solidFill>
            </a:endParaRPr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2" cstate="print"/>
          <a:srcRect l="19866" t="9580" r="19866" b="9581"/>
          <a:stretch>
            <a:fillRect/>
          </a:stretch>
        </p:blipFill>
        <p:spPr bwMode="auto">
          <a:xfrm>
            <a:off x="7500958" y="4286256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24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Физическое развитие дошкольников</a:t>
            </a:r>
            <a:endParaRPr lang="ru-RU" dirty="0"/>
          </a:p>
        </p:txBody>
      </p:sp>
      <p:pic>
        <p:nvPicPr>
          <p:cNvPr id="1026" name="Picture 2" descr="C:\Users\владелец\Downloads\Ozds1LDaDc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7054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елец\Downloads\UwDB3yXZp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89362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print"/>
          <a:srcRect l="19866" t="9580" r="19866" b="9581"/>
          <a:stretch>
            <a:fillRect/>
          </a:stretch>
        </p:blipFill>
        <p:spPr bwMode="auto">
          <a:xfrm>
            <a:off x="7643834" y="214290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83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Дистанционные технологии</a:t>
            </a:r>
            <a:endParaRPr lang="ru-RU" dirty="0"/>
          </a:p>
        </p:txBody>
      </p:sp>
      <p:pic>
        <p:nvPicPr>
          <p:cNvPr id="2050" name="Picture 2" descr="C:\Users\владелец\Downloads\638085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398798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print"/>
          <a:srcRect l="19866" t="9580" r="19866" b="9581"/>
          <a:stretch>
            <a:fillRect/>
          </a:stretch>
        </p:blipFill>
        <p:spPr bwMode="auto">
          <a:xfrm>
            <a:off x="7643834" y="214290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63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pic>
        <p:nvPicPr>
          <p:cNvPr id="3074" name="Picture 2" descr="C:\Users\владелец\Desktop\Танечка\Детский сад\Сайт МДОУ\Фотогалерея\SAM_3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5105643" cy="47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print"/>
          <a:srcRect l="19866" t="9580" r="19866" b="9581"/>
          <a:stretch>
            <a:fillRect/>
          </a:stretch>
        </p:blipFill>
        <p:spPr bwMode="auto">
          <a:xfrm>
            <a:off x="7643834" y="214290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02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Desktop\Новая папка\20200607_201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063"/>
            <a:ext cx="4766027" cy="610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делец\Desktop\Новая папка\20200607_201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7057" y="205408"/>
            <a:ext cx="2454899" cy="29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ладелец\Desktop\Новая папка\20200607_202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7057" y="3227587"/>
            <a:ext cx="2454899" cy="308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7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Дистанционные конкурсы</a:t>
            </a:r>
            <a:endParaRPr lang="ru-RU" dirty="0"/>
          </a:p>
        </p:txBody>
      </p:sp>
      <p:pic>
        <p:nvPicPr>
          <p:cNvPr id="5122" name="Picture 2" descr="C:\Users\владелец\Desktop\Новая папка\20200607_194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280172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ладелец\Desktop\Новая папка\20200607_194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17456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print"/>
          <a:srcRect l="19866" t="9580" r="19866" b="9581"/>
          <a:stretch>
            <a:fillRect/>
          </a:stretch>
        </p:blipFill>
        <p:spPr bwMode="auto">
          <a:xfrm>
            <a:off x="7643834" y="214290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12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материалов социальной сети </a:t>
            </a:r>
            <a:r>
              <a:rPr lang="ru-RU" dirty="0" err="1" smtClean="0"/>
              <a:t>вк</a:t>
            </a:r>
            <a:endParaRPr lang="ru-RU" dirty="0"/>
          </a:p>
        </p:txBody>
      </p:sp>
      <p:pic>
        <p:nvPicPr>
          <p:cNvPr id="6146" name="Picture 2" descr="C:\Users\владелец\Desktop\Новая папка\20200607_201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760116" cy="47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print"/>
          <a:srcRect l="19866" t="9580" r="19866" b="9581"/>
          <a:stretch>
            <a:fillRect/>
          </a:stretch>
        </p:blipFill>
        <p:spPr bwMode="auto">
          <a:xfrm>
            <a:off x="7643834" y="214290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64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елец\Desktop\Новая папка\20200607_201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223421" cy="47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ладелец\Desktop\Новая папка\20200607_201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889" y="1412776"/>
            <a:ext cx="4155676" cy="47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print"/>
          <a:srcRect l="19866" t="9580" r="19866" b="9581"/>
          <a:stretch>
            <a:fillRect/>
          </a:stretch>
        </p:blipFill>
        <p:spPr bwMode="auto">
          <a:xfrm>
            <a:off x="7643834" y="214290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74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Официальная группа </a:t>
            </a:r>
            <a:r>
              <a:rPr lang="ru-RU" dirty="0" err="1" smtClean="0"/>
              <a:t>вк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ea typeface="Calibri"/>
              </a:rPr>
              <a:t>«Сообщество инструкторов по физической культуре </a:t>
            </a:r>
            <a:r>
              <a:rPr lang="ru-RU" sz="3200" dirty="0" err="1">
                <a:solidFill>
                  <a:srgbClr val="000000"/>
                </a:solidFill>
                <a:ea typeface="Calibri"/>
              </a:rPr>
              <a:t>Тутаевского</a:t>
            </a:r>
            <a:r>
              <a:rPr lang="ru-RU" sz="3200" dirty="0">
                <a:solidFill>
                  <a:srgbClr val="000000"/>
                </a:solidFill>
                <a:ea typeface="Calibri"/>
              </a:rPr>
              <a:t> муниципального района</a:t>
            </a:r>
            <a:r>
              <a:rPr lang="ru-RU" sz="3200" dirty="0" smtClean="0">
                <a:solidFill>
                  <a:srgbClr val="000000"/>
                </a:solidFill>
                <a:ea typeface="Calibri"/>
              </a:rPr>
              <a:t>»</a:t>
            </a:r>
            <a:endParaRPr lang="ru-RU" dirty="0"/>
          </a:p>
          <a:p>
            <a:endParaRPr lang="ru-RU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FF"/>
                </a:solidFill>
                <a:hlinkClick r:id="rId2"/>
              </a:rPr>
              <a:t>https://vk.com/club188257678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print"/>
          <a:srcRect l="19866" t="9580" r="19866" b="9581"/>
          <a:stretch>
            <a:fillRect/>
          </a:stretch>
        </p:blipFill>
        <p:spPr bwMode="auto">
          <a:xfrm>
            <a:off x="7643834" y="214290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35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166</TotalTime>
  <Words>56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 Вебинар  «Первый опыт занятий физкультурой с детьми дошкольного возраста с применением дистанционных образовательных технологий»</vt:lpstr>
      <vt:lpstr>Физическое развитие дошкольников</vt:lpstr>
      <vt:lpstr>Дистанционные технологии</vt:lpstr>
      <vt:lpstr>Дополнительное образование</vt:lpstr>
      <vt:lpstr>Слайд 5</vt:lpstr>
      <vt:lpstr>Дистанционные конкурсы</vt:lpstr>
      <vt:lpstr>Обзор материалов социальной сети вк</vt:lpstr>
      <vt:lpstr>Слайд 8</vt:lpstr>
      <vt:lpstr>Официальная группа вк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User</cp:lastModifiedBy>
  <cp:revision>12</cp:revision>
  <dcterms:created xsi:type="dcterms:W3CDTF">2020-06-07T16:14:57Z</dcterms:created>
  <dcterms:modified xsi:type="dcterms:W3CDTF">2020-06-08T07:14:08Z</dcterms:modified>
</cp:coreProperties>
</file>