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7" r:id="rId11"/>
    <p:sldId id="265" r:id="rId12"/>
    <p:sldId id="266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94%D0%B8%D1%81%D1%82%D0%B0%D0%BD%D1%86%D0%B8%D0%BE%D0%BD%D0%BD%D0%BE%D0%B5_%D0%BE%D0%B1%D1%83%D1%87%D0%B5%D0%BD%D0%B8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980728"/>
            <a:ext cx="6838528" cy="35283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«Мой первый опыт занятий физкультурой с детьми дошкольного возраста с применением дистанционных образовательных технологий»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0"/>
            <a:ext cx="7272808" cy="19442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Муниципальное дошкольное образовательное учреждение «Детский сад № 16» Дзержинский район г. Ярославль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7" y="4797152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Инструктор по физической культуре: Румянцева Викторина Сергеевна  </a:t>
            </a:r>
            <a:endParaRPr lang="ru-RU" b="1" dirty="0"/>
          </a:p>
        </p:txBody>
      </p:sp>
      <p:pic>
        <p:nvPicPr>
          <p:cNvPr id="6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781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Подготовка ребенка и родителя к 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онлайн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- занятиям консультации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Заранее психологически подготовьте ребенка к тому, что будет </a:t>
            </a:r>
            <a:r>
              <a:rPr lang="ru-RU" b="1" dirty="0" err="1" smtClean="0"/>
              <a:t>онлайн-занятие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Заранее проверьте связь.</a:t>
            </a:r>
            <a:endParaRPr lang="ru-RU" dirty="0" smtClean="0"/>
          </a:p>
          <a:p>
            <a:r>
              <a:rPr lang="ru-RU" b="1" dirty="0" smtClean="0"/>
              <a:t>Продублируйте интернет-соединение.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Включите свет.</a:t>
            </a:r>
            <a:endParaRPr lang="ru-RU" dirty="0" smtClean="0"/>
          </a:p>
          <a:p>
            <a:r>
              <a:rPr lang="ru-RU" b="1" dirty="0" smtClean="0"/>
              <a:t>Заранее покормите ребёнка и сводите в туалет.</a:t>
            </a:r>
            <a:endParaRPr lang="ru-RU" dirty="0" smtClean="0"/>
          </a:p>
          <a:p>
            <a:r>
              <a:rPr lang="ru-RU" b="1" dirty="0" smtClean="0"/>
              <a:t>«Эвакуируем» домашних животных из комнаты в которой занимаемся.</a:t>
            </a:r>
          </a:p>
          <a:p>
            <a:r>
              <a:rPr lang="ru-RU" b="1" dirty="0" smtClean="0"/>
              <a:t>Переоденьте ребенка в удобную одежду.</a:t>
            </a:r>
          </a:p>
          <a:p>
            <a:r>
              <a:rPr lang="ru-RU" b="1" dirty="0" smtClean="0"/>
              <a:t>Помогаем ребенку заниматься.  </a:t>
            </a:r>
          </a:p>
          <a:p>
            <a:r>
              <a:rPr lang="ru-RU" b="1" dirty="0" smtClean="0"/>
              <a:t>Позитивный настрой!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217024" cy="634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Так я вижу детей и то что они выполняют вместе с родителями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453122" cy="273630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824536" cy="271701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419655" cy="547260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08912" cy="6206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Элементы занятий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5040560" cy="287301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139282" cy="316835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5194395" cy="331236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другую сторону экрана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cragy\Desktop\Дистант\3HCrVy9CGf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5400600" cy="3247911"/>
          </a:xfrm>
          <a:prstGeom prst="round2DiagRect">
            <a:avLst/>
          </a:prstGeom>
          <a:noFill/>
        </p:spPr>
      </p:pic>
      <p:pic>
        <p:nvPicPr>
          <p:cNvPr id="2050" name="Picture 2" descr="C:\Users\cragy\Documents\Скриншот\Скриншот 05-06-2020 17033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024336" cy="5904275"/>
          </a:xfrm>
          <a:prstGeom prst="rect">
            <a:avLst/>
          </a:prstGeom>
          <a:noFill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Отзывы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ragy\Desktop\Дистант\изображение_viber_2020-06-04_23-53-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1336"/>
            <a:ext cx="3977974" cy="5976664"/>
          </a:xfrm>
          <a:prstGeom prst="rect">
            <a:avLst/>
          </a:prstGeom>
          <a:noFill/>
        </p:spPr>
      </p:pic>
      <p:pic>
        <p:nvPicPr>
          <p:cNvPr id="1027" name="Picture 3" descr="C:\Users\cragy\Desktop\Дистант\изображение_viber_2020-06-04_23-53-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032448" cy="1728192"/>
          </a:xfrm>
          <a:prstGeom prst="roundRect">
            <a:avLst/>
          </a:prstGeom>
          <a:noFill/>
        </p:spPr>
      </p:pic>
      <p:pic>
        <p:nvPicPr>
          <p:cNvPr id="3" name="Picture 2" descr="C:\Users\cragy\Desktop\Дистант\изображение_viber_2020-06-05_12-56-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744416" cy="2157310"/>
          </a:xfrm>
          <a:prstGeom prst="roundRect">
            <a:avLst/>
          </a:prstGeom>
          <a:noFill/>
        </p:spPr>
      </p:pic>
      <p:pic>
        <p:nvPicPr>
          <p:cNvPr id="3074" name="Picture 2" descr="C:\Users\cragy\Desktop\Дистант\WhatsApp Image 2020-06-05 at 16.46.5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507299"/>
            <a:ext cx="3456384" cy="2350701"/>
          </a:xfrm>
          <a:prstGeom prst="roundRect">
            <a:avLst/>
          </a:prstGeom>
          <a:noFill/>
        </p:spPr>
      </p:pic>
      <p:pic>
        <p:nvPicPr>
          <p:cNvPr id="7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27089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Открывайте для себя волшебный мир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онлайн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! Открывайте его новые возможности! Это новое десятилетие и новые правила.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cragy\Desktop\img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420888"/>
            <a:ext cx="7215238" cy="4248472"/>
          </a:xfrm>
          <a:prstGeom prst="roundRect">
            <a:avLst/>
          </a:prstGeom>
          <a:noFill/>
        </p:spPr>
      </p:pic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6816" y="4005064"/>
            <a:ext cx="410816" cy="5760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44644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Дистанционное</a:t>
            </a:r>
            <a:r>
              <a:rPr lang="ru-RU" dirty="0" smtClean="0"/>
              <a:t> </a:t>
            </a:r>
            <a:r>
              <a:rPr lang="ru-RU" b="1" dirty="0" smtClean="0"/>
              <a:t>обучение</a:t>
            </a:r>
            <a:r>
              <a:rPr lang="ru-RU" dirty="0" smtClean="0"/>
              <a:t> (ДО) — взаимодействие учителя и учащихся между собой на расстоянии, отражающее все присущие учебному процессу компоненты (цели, содержание, методы, организационные формы, средства </a:t>
            </a:r>
            <a:r>
              <a:rPr lang="ru-RU" b="1" dirty="0" smtClean="0"/>
              <a:t>обучения</a:t>
            </a:r>
            <a:r>
              <a:rPr lang="ru-RU" dirty="0" smtClean="0"/>
              <a:t>) и реализуемое специфичными средствами </a:t>
            </a:r>
            <a:r>
              <a:rPr lang="ru-RU" dirty="0" err="1" smtClean="0"/>
              <a:t>Интернет-технологий</a:t>
            </a:r>
            <a:r>
              <a:rPr lang="ru-RU" dirty="0" smtClean="0"/>
              <a:t> или другими средствами, предусматривающими интерактивность.</a:t>
            </a:r>
          </a:p>
          <a:p>
            <a:pPr algn="r">
              <a:buNone/>
            </a:pP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Википедия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cragy\Desktop\nastol.com.ua-1696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4032448" cy="2520280"/>
          </a:xfrm>
          <a:prstGeom prst="rect">
            <a:avLst/>
          </a:prstGeom>
          <a:noFill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Дистанционное обучение у многих детей, особенно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 старшего дошкольного возраста, ассоциируется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очередной компьютерной игрой.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386328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b="1" dirty="0" smtClean="0"/>
              <a:t>К плюсам дистанционного обучения можно отнести:</a:t>
            </a:r>
            <a:endParaRPr lang="ru-RU" sz="1800" dirty="0" smtClean="0"/>
          </a:p>
          <a:p>
            <a:r>
              <a:rPr lang="ru-RU" sz="1600" b="1" dirty="0" smtClean="0"/>
              <a:t>Обучение в индивидуальном </a:t>
            </a:r>
          </a:p>
          <a:p>
            <a:r>
              <a:rPr lang="ru-RU" sz="1600" b="1" dirty="0" smtClean="0"/>
              <a:t>Свобода и гибкость</a:t>
            </a:r>
            <a:r>
              <a:rPr lang="ru-RU" sz="1600" dirty="0" smtClean="0"/>
              <a:t> </a:t>
            </a:r>
          </a:p>
          <a:p>
            <a:r>
              <a:rPr lang="ru-RU" sz="1600" b="1" dirty="0" smtClean="0"/>
              <a:t>Доступность</a:t>
            </a:r>
          </a:p>
          <a:p>
            <a:r>
              <a:rPr lang="ru-RU" sz="1600" b="1" dirty="0" smtClean="0"/>
              <a:t>Мобильность</a:t>
            </a:r>
          </a:p>
          <a:p>
            <a:r>
              <a:rPr lang="ru-RU" sz="1600" b="1" dirty="0" smtClean="0"/>
              <a:t>Технологичность</a:t>
            </a:r>
          </a:p>
          <a:p>
            <a:r>
              <a:rPr lang="ru-RU" sz="1600" b="1" dirty="0" smtClean="0"/>
              <a:t>Социальное равноправие</a:t>
            </a:r>
            <a:r>
              <a:rPr lang="ru-RU" sz="1600" dirty="0" smtClean="0"/>
              <a:t> </a:t>
            </a:r>
          </a:p>
          <a:p>
            <a:r>
              <a:rPr lang="ru-RU" sz="1600" b="1" dirty="0" smtClean="0"/>
              <a:t>Сотрудничество</a:t>
            </a:r>
          </a:p>
          <a:p>
            <a:r>
              <a:rPr lang="ru-RU" sz="1600" b="1" dirty="0" smtClean="0"/>
              <a:t>Творчество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sz="1800" b="1" dirty="0" smtClean="0"/>
              <a:t>Очевидные минусы дистанционного обучения:</a:t>
            </a:r>
          </a:p>
          <a:p>
            <a:r>
              <a:rPr lang="ru-RU" sz="1600" dirty="0" smtClean="0"/>
              <a:t>Отсутствие очного общения между обучающимися и преподавателем. </a:t>
            </a:r>
          </a:p>
          <a:p>
            <a:r>
              <a:rPr lang="ru-RU" sz="1600" dirty="0" smtClean="0"/>
              <a:t>Необходимость наличия целого ряда индивидуально-психологических условий. </a:t>
            </a:r>
          </a:p>
          <a:p>
            <a:pPr lvl="0"/>
            <a:r>
              <a:rPr lang="ru-RU" sz="1600" dirty="0" smtClean="0"/>
              <a:t>Нужна хорошая техническая оснащенность: компьютер и выход в Интернет.</a:t>
            </a:r>
          </a:p>
          <a:p>
            <a:r>
              <a:rPr lang="ru-RU" sz="1600" dirty="0" smtClean="0"/>
              <a:t>Отсутствует постоянный контроль над обучающимися</a:t>
            </a:r>
          </a:p>
          <a:p>
            <a:pPr lvl="0"/>
            <a:r>
              <a:rPr lang="ru-RU" sz="1600" dirty="0" smtClean="0"/>
              <a:t>Ограниченное пространство.</a:t>
            </a:r>
          </a:p>
          <a:p>
            <a:pPr lvl="0"/>
            <a:r>
              <a:rPr lang="ru-RU" sz="1600" dirty="0" smtClean="0"/>
              <a:t>Отсутствие времени родителей.</a:t>
            </a:r>
          </a:p>
          <a:p>
            <a:pPr lvl="0"/>
            <a:r>
              <a:rPr lang="ru-RU" sz="1600" dirty="0" smtClean="0"/>
              <a:t>Вред ребенку от экрана  компьютера.</a:t>
            </a:r>
          </a:p>
          <a:p>
            <a:endParaRPr lang="ru-RU" sz="1600" dirty="0"/>
          </a:p>
        </p:txBody>
      </p:sp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467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Виды и форматы самых распространённых 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онлайн-занятий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которые я так же использовала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Живое общение в режиме </a:t>
            </a:r>
            <a:r>
              <a:rPr lang="ru-RU" dirty="0" err="1" smtClean="0"/>
              <a:t>онлайн-трансляции</a:t>
            </a:r>
            <a:r>
              <a:rPr lang="ru-RU" dirty="0" smtClean="0"/>
              <a:t>, когда в конкретный час Х начинается видеоконференция и общение в чате с детьми и родителями. Это самый простой и доступный способ. Подходит для проведения занятий, а так же для консультаций с родителями.</a:t>
            </a:r>
          </a:p>
          <a:p>
            <a:pPr algn="ctr">
              <a:buNone/>
            </a:pPr>
            <a:r>
              <a:rPr lang="ru-RU" dirty="0" smtClean="0"/>
              <a:t>   Здесь все достаточно понятно.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Удалённое обучение с использованием заранее записанных видео, </a:t>
            </a:r>
            <a:r>
              <a:rPr lang="ru-RU" dirty="0" err="1" smtClean="0"/>
              <a:t>тектовыми</a:t>
            </a:r>
            <a:r>
              <a:rPr lang="ru-RU" dirty="0" smtClean="0"/>
              <a:t> и интерактивными материалами. В таком формате часто предлагают зарядки, упражнения для самостоятельной работы, домашней работы.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Мной были сделаны следующие шаги: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04056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Посетила несколько пробных </a:t>
            </a:r>
            <a:r>
              <a:rPr lang="ru-RU" dirty="0" err="1" smtClean="0"/>
              <a:t>онлайн-уроков</a:t>
            </a:r>
            <a:r>
              <a:rPr lang="ru-RU" dirty="0" smtClean="0"/>
              <a:t>, просмотрела записи </a:t>
            </a:r>
            <a:r>
              <a:rPr lang="ru-RU" dirty="0" err="1" smtClean="0"/>
              <a:t>вебинаров</a:t>
            </a:r>
            <a:r>
              <a:rPr lang="ru-RU" dirty="0" smtClean="0"/>
              <a:t> на разные темы.</a:t>
            </a:r>
          </a:p>
          <a:p>
            <a:pPr lvl="0"/>
            <a:r>
              <a:rPr lang="ru-RU" dirty="0" smtClean="0"/>
              <a:t>Записала видео разминок, зарядок, и упражнений ОРУ.</a:t>
            </a:r>
          </a:p>
          <a:p>
            <a:pPr lvl="0"/>
            <a:r>
              <a:rPr lang="ru-RU" dirty="0" smtClean="0"/>
              <a:t>Составила план на занятий на основе своего планирования, с учетом ограниченного пространства.</a:t>
            </a:r>
          </a:p>
          <a:p>
            <a:pPr lvl="0"/>
            <a:r>
              <a:rPr lang="ru-RU" dirty="0" smtClean="0"/>
              <a:t>Протестировала несколько </a:t>
            </a:r>
            <a:r>
              <a:rPr lang="ru-RU" dirty="0" err="1" smtClean="0"/>
              <a:t>вебинарных</a:t>
            </a:r>
            <a:r>
              <a:rPr lang="ru-RU" dirty="0" smtClean="0"/>
              <a:t> сервисов.</a:t>
            </a:r>
          </a:p>
          <a:p>
            <a:pPr lvl="0"/>
            <a:r>
              <a:rPr lang="ru-RU" dirty="0" smtClean="0"/>
              <a:t>Провела тестовое занятие с мужем и ребенком, после пробовала с коллегами и их детьми, а так же с группой детей детского сада посещающих дежурные группы.</a:t>
            </a:r>
          </a:p>
          <a:p>
            <a:endParaRPr lang="ru-RU" dirty="0"/>
          </a:p>
        </p:txBody>
      </p:sp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Видео: зарядки, упражнения ОРУ с игрушкой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C:\Users\cragy\Desktop\Скриншот 05-06-2020 16530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396125" cy="4873625"/>
          </a:xfrm>
          <a:prstGeom prst="roundRect">
            <a:avLst/>
          </a:prstGeom>
          <a:noFill/>
        </p:spPr>
      </p:pic>
      <p:pic>
        <p:nvPicPr>
          <p:cNvPr id="1027" name="Picture 3" descr="C:\Users\cragy\Desktop\Скриншот 05-06-2020 16535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3279931" cy="4785717"/>
          </a:xfrm>
          <a:prstGeom prst="roundRect">
            <a:avLst/>
          </a:prstGeom>
          <a:noFill/>
        </p:spPr>
      </p:pic>
      <p:pic>
        <p:nvPicPr>
          <p:cNvPr id="1028" name="Picture 4" descr="C:\Users\cragy\Desktop\Скриншот 05-06-2020 1652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549650" cy="4749800"/>
          </a:xfrm>
          <a:prstGeom prst="round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Онлайн</a:t>
            </a:r>
            <a:r>
              <a:rPr lang="ru-RU" b="1" dirty="0" smtClean="0">
                <a:solidFill>
                  <a:srgbClr val="FF0000"/>
                </a:solidFill>
              </a:rPr>
              <a:t> занятие с группой детского сада в режиме дежурных групп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cragy\Desktop\WhatsApp Image 2020-06-04 at 21.52.03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67453" cy="4752528"/>
          </a:xfrm>
          <a:prstGeom prst="snip2Same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247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Структура занятия остается традиционной: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717032" cy="341503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5589240"/>
          </a:xfrm>
        </p:spPr>
        <p:txBody>
          <a:bodyPr/>
          <a:lstStyle/>
          <a:p>
            <a:r>
              <a:rPr lang="ru-RU" dirty="0" smtClean="0"/>
              <a:t>Вводная часть</a:t>
            </a:r>
          </a:p>
          <a:p>
            <a:r>
              <a:rPr lang="ru-RU" dirty="0" smtClean="0"/>
              <a:t>ОРУ</a:t>
            </a:r>
          </a:p>
          <a:p>
            <a:r>
              <a:rPr lang="ru-RU" dirty="0" smtClean="0"/>
              <a:t>ОВД</a:t>
            </a:r>
          </a:p>
          <a:p>
            <a:r>
              <a:rPr lang="ru-RU" dirty="0" smtClean="0"/>
              <a:t>Подвижная игра</a:t>
            </a:r>
          </a:p>
          <a:p>
            <a:r>
              <a:rPr lang="ru-RU" dirty="0" smtClean="0"/>
              <a:t>Заключительная часть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Время занятия и дозировка упражнений согласно возрасту</a:t>
            </a:r>
            <a:endParaRPr lang="ru-RU" sz="2800" dirty="0"/>
          </a:p>
        </p:txBody>
      </p:sp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467600" cy="2952328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Как организовать дистанционное обучение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при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проведении группового занятия (видеоконференции)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проведения </a:t>
            </a:r>
            <a:r>
              <a:rPr lang="ru-RU" sz="2000" dirty="0" err="1" smtClean="0">
                <a:solidFill>
                  <a:schemeClr val="tx1"/>
                </a:solidFill>
              </a:rPr>
              <a:t>онлайн-занятия</a:t>
            </a:r>
            <a:r>
              <a:rPr lang="ru-RU" sz="2000" dirty="0" smtClean="0">
                <a:solidFill>
                  <a:schemeClr val="tx1"/>
                </a:solidFill>
              </a:rPr>
              <a:t> и от педагога, и от занимающихся потребуется соблюдение ряда условий.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первую очередь, это наличие интернета, затем — ноутбука или ПК, </a:t>
            </a:r>
            <a:r>
              <a:rPr lang="ru-RU" sz="2000" dirty="0" err="1" smtClean="0">
                <a:solidFill>
                  <a:schemeClr val="tx1"/>
                </a:solidFill>
              </a:rPr>
              <a:t>нетбука</a:t>
            </a:r>
            <a:r>
              <a:rPr lang="ru-RU" sz="2000" dirty="0" smtClean="0">
                <a:solidFill>
                  <a:schemeClr val="tx1"/>
                </a:solidFill>
              </a:rPr>
              <a:t> или смартфона.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Для таких видеоконференций создано немало платформ.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Я выбрала — </a:t>
            </a:r>
            <a:r>
              <a:rPr lang="ru-RU" sz="2000" dirty="0" err="1" smtClean="0">
                <a:solidFill>
                  <a:schemeClr val="tx1"/>
                </a:solidFill>
              </a:rPr>
              <a:t>Zoom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2051" name="Picture 3" descr="C:\Users\cragy\Desktop\WhatsApp Image 2020-06-04 at 23.56.08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38" y="2997200"/>
            <a:ext cx="6400800" cy="3600450"/>
          </a:xfrm>
          <a:prstGeom prst="rect">
            <a:avLst/>
          </a:prstGeom>
          <a:noFill/>
        </p:spPr>
      </p:pic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302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«Мой первый опыт занятий физкультурой с детьми дошкольного возраста с применением дистанционных образовательных технологий»  </vt:lpstr>
      <vt:lpstr>Презентация PowerPoint</vt:lpstr>
      <vt:lpstr>Дистанционное обучение у многих детей, особенно  у старшего дошкольного возраста, ассоциируется с очередной компьютерной игрой.</vt:lpstr>
      <vt:lpstr> Виды и форматы самых распространённых онлайн-занятий которые я так же использовала</vt:lpstr>
      <vt:lpstr>Мной были сделаны следующие шаги:</vt:lpstr>
      <vt:lpstr>Видео: зарядки, упражнения ОРУ с игрушкой. </vt:lpstr>
      <vt:lpstr>Онлайн занятие с группой детского сада в режиме дежурных групп </vt:lpstr>
      <vt:lpstr>Структура занятия остается традиционной: </vt:lpstr>
      <vt:lpstr>     Как организовать дистанционное обучение  при проведении группового занятия (видеоконференции) проведения онлайн-занятия и от педагога, и от занимающихся потребуется соблюдение ряда условий. В первую очередь, это наличие интернета, затем — ноутбука или ПК, нетбука или смартфона.  Для таких видеоконференций создано немало платформ. Я выбрала — Zoom.   </vt:lpstr>
      <vt:lpstr>Подготовка ребенка и родителя к онлайн - занятиям консультации для родителей</vt:lpstr>
      <vt:lpstr>Так я вижу детей и то что они выполняют вместе с родителями</vt:lpstr>
      <vt:lpstr>Элементы занятий</vt:lpstr>
      <vt:lpstr>По другую сторону экрана</vt:lpstr>
      <vt:lpstr>Отзывы родителей</vt:lpstr>
      <vt:lpstr>Открывайте для себя волшебный мир онлайн! Открывайте его новые возможности! Это новое десятилетие и новые правила.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Румянцев</dc:creator>
  <cp:lastModifiedBy>Наталья Николаевна Новикова</cp:lastModifiedBy>
  <cp:revision>26</cp:revision>
  <dcterms:created xsi:type="dcterms:W3CDTF">2020-06-04T20:06:01Z</dcterms:created>
  <dcterms:modified xsi:type="dcterms:W3CDTF">2020-06-10T07:07:57Z</dcterms:modified>
</cp:coreProperties>
</file>