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3" r:id="rId4"/>
    <p:sldId id="282" r:id="rId5"/>
    <p:sldId id="284" r:id="rId6"/>
    <p:sldId id="285" r:id="rId7"/>
    <p:sldId id="28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D35"/>
    <a:srgbClr val="B9D4ED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zinstruktor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kbzh@iro.yar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1439334" cy="1439334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99980" y="1696703"/>
            <a:ext cx="10972800" cy="1003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Первый </a:t>
            </a:r>
            <a:r>
              <a:rPr lang="ru-RU" sz="2800" dirty="0">
                <a:solidFill>
                  <a:srgbClr val="FF0000"/>
                </a:solidFill>
              </a:rPr>
              <a:t>опыт занятий физкультурой </a:t>
            </a:r>
            <a:r>
              <a:rPr lang="ru-RU" sz="2800" dirty="0" smtClean="0">
                <a:solidFill>
                  <a:srgbClr val="FF0000"/>
                </a:solidFill>
              </a:rPr>
              <a:t>с </a:t>
            </a:r>
            <a:r>
              <a:rPr lang="ru-RU" sz="2800" dirty="0">
                <a:solidFill>
                  <a:srgbClr val="FF0000"/>
                </a:solidFill>
              </a:rPr>
              <a:t>детьми дошкольного возраста 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с </a:t>
            </a:r>
            <a:r>
              <a:rPr lang="ru-RU" sz="2800" dirty="0">
                <a:solidFill>
                  <a:srgbClr val="FF0000"/>
                </a:solidFill>
              </a:rPr>
              <a:t>применением дистанционных образовательных технологий</a:t>
            </a:r>
          </a:p>
        </p:txBody>
      </p: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691174" y="2823647"/>
            <a:ext cx="863570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Щербак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А.П., зав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кафедры физической культуры и безопасности жизнедеятельности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 ЯО «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ИРО» 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Кракосевич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Я.С. (г. Рыбинск)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 А.Г. (г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Т.Н. (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А.В. (г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А.Ю. (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Румянцева В.С. (г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Т.А.,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Савватеева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Д.А. (г. Ярославль)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Груздева Г.В.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Ярославль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Андрияш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Дедюлина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(г. Ярославль)                  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июня 2020 г.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эмблема РМО ИФКДО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77118" y="2957269"/>
            <a:ext cx="1952388" cy="206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l="7586" t="56705" r="8448" b="22146"/>
          <a:stretch>
            <a:fillRect/>
          </a:stretch>
        </p:blipFill>
        <p:spPr bwMode="auto">
          <a:xfrm>
            <a:off x="240235" y="1312837"/>
            <a:ext cx="11757801" cy="166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955964" y="2815348"/>
            <a:ext cx="102800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Организации вправе осуществлять реализацию образовательных программ или их частей с применением исключительно электронного обучения, дистанционных образовательных технологий, организуя учебные занятия в виде </a:t>
            </a:r>
            <a:r>
              <a:rPr lang="ru-RU" dirty="0" err="1" smtClean="0"/>
              <a:t>онлайн-курсов</a:t>
            </a:r>
            <a:r>
              <a:rPr lang="ru-RU" dirty="0" smtClean="0"/>
              <a:t>, обеспечивающих для обучающихся независимо от их места нахождения и организации, в которой они осваивают образовательную программу, достижение и оценку результатов обучения путем организации образовательной деятельности в электронной информационно-образовательной среде, к которой предоставляется открытый доступ через информационно-телекоммуникационную сеть "Интернет".</a:t>
            </a:r>
            <a:endParaRPr lang="ru-RU" dirty="0"/>
          </a:p>
        </p:txBody>
      </p:sp>
      <p:pic>
        <p:nvPicPr>
          <p:cNvPr id="2054" name="Picture 6" descr="D:\Саша\рисунки о спорте и не только\ФКи ЗОЖ\pore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3127" y="4750496"/>
            <a:ext cx="4035097" cy="1911362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165946" y="157870"/>
            <a:ext cx="11856721" cy="997599"/>
            <a:chOff x="165946" y="157870"/>
            <a:chExt cx="11856721" cy="997599"/>
          </a:xfrm>
        </p:grpSpPr>
        <p:sp>
          <p:nvSpPr>
            <p:cNvPr id="5" name="Полилиния 4"/>
            <p:cNvSpPr/>
            <p:nvPr/>
          </p:nvSpPr>
          <p:spPr>
            <a:xfrm>
              <a:off x="1363384" y="424476"/>
              <a:ext cx="10659283" cy="575687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20455" y="157870"/>
              <a:ext cx="8813008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Первый опыт занятий физкультурой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с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детьми дошкольного возраста с применением дистанционных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образовательных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технологий</a:t>
              </a:r>
            </a:p>
          </p:txBody>
        </p:sp>
        <p:pic>
          <p:nvPicPr>
            <p:cNvPr id="10" name="Picture 2" descr="эмблема РМО ИФКДОО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46" y="157870"/>
              <a:ext cx="940945" cy="99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6053" t="6082" r="24868" b="36842"/>
          <a:stretch>
            <a:fillRect/>
          </a:stretch>
        </p:blipFill>
        <p:spPr bwMode="auto">
          <a:xfrm>
            <a:off x="2909455" y="1101947"/>
            <a:ext cx="8501586" cy="556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165946" y="157870"/>
            <a:ext cx="11856721" cy="997599"/>
            <a:chOff x="165946" y="157870"/>
            <a:chExt cx="11856721" cy="997599"/>
          </a:xfrm>
        </p:grpSpPr>
        <p:sp>
          <p:nvSpPr>
            <p:cNvPr id="8" name="Полилиния 7"/>
            <p:cNvSpPr/>
            <p:nvPr/>
          </p:nvSpPr>
          <p:spPr>
            <a:xfrm>
              <a:off x="1363384" y="424476"/>
              <a:ext cx="10659283" cy="575687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20455" y="157870"/>
              <a:ext cx="8813008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Первый опыт занятий физкультурой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с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детьми дошкольного возраста с применением дистанционных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образовательных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технологий</a:t>
              </a:r>
            </a:p>
          </p:txBody>
        </p:sp>
        <p:pic>
          <p:nvPicPr>
            <p:cNvPr id="11" name="Picture 2" descr="эмблема РМО ИФКДОО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46" y="157870"/>
              <a:ext cx="940945" cy="99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65946" y="157870"/>
            <a:ext cx="11856721" cy="997599"/>
            <a:chOff x="165946" y="157870"/>
            <a:chExt cx="11856721" cy="997599"/>
          </a:xfrm>
        </p:grpSpPr>
        <p:sp>
          <p:nvSpPr>
            <p:cNvPr id="12" name="Полилиния 11"/>
            <p:cNvSpPr/>
            <p:nvPr/>
          </p:nvSpPr>
          <p:spPr>
            <a:xfrm>
              <a:off x="1363384" y="424476"/>
              <a:ext cx="10659283" cy="575687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20455" y="157870"/>
              <a:ext cx="8813008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Первый опыт занятий физкультурой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с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детьми дошкольного возраста с применением дистанционных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образовательных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технологий</a:t>
              </a:r>
            </a:p>
          </p:txBody>
        </p:sp>
        <p:pic>
          <p:nvPicPr>
            <p:cNvPr id="14" name="Picture 2" descr="эмблема РМО ИФКДОО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46" y="157870"/>
              <a:ext cx="940945" cy="99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652" t="14544" r="16990" b="19254"/>
          <a:stretch/>
        </p:blipFill>
        <p:spPr>
          <a:xfrm>
            <a:off x="3646160" y="1266769"/>
            <a:ext cx="8204179" cy="44693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5743" y="1725389"/>
            <a:ext cx="3380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Электронные ресурсы по обучению плаванию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»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Кракосевич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Яна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Сергеевна,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инструктор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по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плаванию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МДОУ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д/с № 113 г.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ыбинск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743" y="5366743"/>
            <a:ext cx="236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https://fizinstruktor.ru/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37895" t="11930" r="25000" b="38895"/>
          <a:stretch>
            <a:fillRect/>
          </a:stretch>
        </p:blipFill>
        <p:spPr bwMode="auto">
          <a:xfrm>
            <a:off x="1260764" y="941979"/>
            <a:ext cx="7689272" cy="573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 rot="5400000">
            <a:off x="9475221" y="1518665"/>
            <a:ext cx="298261" cy="2604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D:\Саша\рисунки о спорте и не только\ФКи ЗОЖ\уч.физкультуры-696x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568" y="3176661"/>
            <a:ext cx="1566111" cy="1944138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165946" y="157870"/>
            <a:ext cx="11856721" cy="997599"/>
            <a:chOff x="165946" y="157870"/>
            <a:chExt cx="11856721" cy="997599"/>
          </a:xfrm>
        </p:grpSpPr>
        <p:sp>
          <p:nvSpPr>
            <p:cNvPr id="12" name="Полилиния 11"/>
            <p:cNvSpPr/>
            <p:nvPr/>
          </p:nvSpPr>
          <p:spPr>
            <a:xfrm>
              <a:off x="1363384" y="424476"/>
              <a:ext cx="10659283" cy="575687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20455" y="157870"/>
              <a:ext cx="8813008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Первый опыт занятий физкультурой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с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детьми дошкольного возраста с применением дистанционных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образовательных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технологий</a:t>
              </a:r>
            </a:p>
          </p:txBody>
        </p:sp>
        <p:pic>
          <p:nvPicPr>
            <p:cNvPr id="14" name="Picture 2" descr="эмблема РМО ИФКДОО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46" y="157870"/>
              <a:ext cx="940945" cy="99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816" t="16800" r="27139" b="30796"/>
          <a:stretch/>
        </p:blipFill>
        <p:spPr>
          <a:xfrm>
            <a:off x="1363383" y="1000163"/>
            <a:ext cx="7004335" cy="572818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65946" y="157870"/>
            <a:ext cx="11856721" cy="997599"/>
            <a:chOff x="165946" y="157870"/>
            <a:chExt cx="11856721" cy="997599"/>
          </a:xfrm>
        </p:grpSpPr>
        <p:sp>
          <p:nvSpPr>
            <p:cNvPr id="10" name="Полилиния 9"/>
            <p:cNvSpPr/>
            <p:nvPr/>
          </p:nvSpPr>
          <p:spPr>
            <a:xfrm>
              <a:off x="1363384" y="424476"/>
              <a:ext cx="10659283" cy="575687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20455" y="157870"/>
              <a:ext cx="8813008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Первый опыт занятий физкультурой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с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детьми дошкольного возраста с применением дистанционных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образовательных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технологий</a:t>
              </a:r>
            </a:p>
          </p:txBody>
        </p:sp>
        <p:pic>
          <p:nvPicPr>
            <p:cNvPr id="12" name="Picture 2" descr="эмблема РМО ИФКДОО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46" y="157870"/>
              <a:ext cx="940945" cy="99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4" descr="D:\Саша\рисунки о спорте и не только\ФКи ЗОЖ\уч.физкультуры-696x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4968" y="4684534"/>
            <a:ext cx="1566111" cy="194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1163" y="2060457"/>
            <a:ext cx="7822619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endParaRPr lang="en-US" sz="900" dirty="0" smtClean="0"/>
          </a:p>
          <a:p>
            <a:r>
              <a:rPr lang="ru-RU" sz="2000" dirty="0" smtClean="0"/>
              <a:t>Россия </a:t>
            </a:r>
            <a:r>
              <a:rPr lang="ru-RU" sz="2000" dirty="0"/>
              <a:t>г. Ярославль, ул. Богдановича, </a:t>
            </a:r>
            <a:r>
              <a:rPr lang="ru-RU" sz="2000" dirty="0" smtClean="0"/>
              <a:t>16, </a:t>
            </a:r>
            <a:r>
              <a:rPr lang="ru-RU" sz="2000" dirty="0" err="1" smtClean="0"/>
              <a:t>каб</a:t>
            </a:r>
            <a:r>
              <a:rPr lang="ru-RU" sz="2000" dirty="0" smtClean="0"/>
              <a:t>. 418, 420</a:t>
            </a:r>
          </a:p>
          <a:p>
            <a:r>
              <a:rPr lang="ru-RU" sz="2000" dirty="0" smtClean="0"/>
              <a:t>кафедра физической культуры и безопасности жизнедеятельности </a:t>
            </a:r>
            <a:endParaRPr lang="ru-RU" sz="2000" dirty="0"/>
          </a:p>
          <a:p>
            <a:r>
              <a:rPr lang="ru-RU" sz="2000" dirty="0"/>
              <a:t>Тел.: +7 (4852) </a:t>
            </a:r>
            <a:r>
              <a:rPr lang="ru-RU" sz="2000" dirty="0" smtClean="0"/>
              <a:t>23-09-67 </a:t>
            </a:r>
            <a:endParaRPr lang="ru-RU" sz="2000" dirty="0"/>
          </a:p>
          <a:p>
            <a:r>
              <a:rPr lang="en-US" sz="2000" dirty="0" smtClean="0"/>
              <a:t>http://www.iro.yar.ru/index.php?id=2759</a:t>
            </a:r>
            <a:endParaRPr lang="ru-RU" sz="2000" dirty="0" smtClean="0"/>
          </a:p>
          <a:p>
            <a:r>
              <a:rPr lang="en-US" sz="2000" dirty="0" err="1" smtClean="0"/>
              <a:t>e</a:t>
            </a:r>
            <a:r>
              <a:rPr lang="ru-RU" sz="2000" dirty="0" smtClean="0"/>
              <a:t>-</a:t>
            </a:r>
            <a:r>
              <a:rPr lang="ru-RU" sz="2000" dirty="0" err="1" smtClean="0"/>
              <a:t>mail</a:t>
            </a:r>
            <a:r>
              <a:rPr lang="ru-RU" sz="2000" dirty="0" smtClean="0"/>
              <a:t>: </a:t>
            </a:r>
            <a:r>
              <a:rPr lang="en-US" sz="2000" dirty="0" smtClean="0"/>
              <a:t> </a:t>
            </a:r>
            <a:r>
              <a:rPr lang="en-US" sz="2000" dirty="0" smtClean="0">
                <a:hlinkClick r:id="rId3"/>
              </a:rPr>
              <a:t>fkbzh@iro.yar.ru</a:t>
            </a:r>
            <a:endParaRPr lang="ru-RU" sz="2000" dirty="0"/>
          </a:p>
        </p:txBody>
      </p:sp>
      <p:sp>
        <p:nvSpPr>
          <p:cNvPr id="10" name="Полилиния 9"/>
          <p:cNvSpPr/>
          <p:nvPr/>
        </p:nvSpPr>
        <p:spPr>
          <a:xfrm>
            <a:off x="1280161" y="381615"/>
            <a:ext cx="10911839" cy="803719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64734" y="222903"/>
            <a:ext cx="880979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Первый опыт занятий физкультурой с детьми дошкольного возраста с применением дистанционных образовательных технологий</a:t>
            </a: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0"/>
            <a:ext cx="1295400" cy="1295400"/>
          </a:xfrm>
          <a:prstGeom prst="rect">
            <a:avLst/>
          </a:prstGeom>
        </p:spPr>
      </p:pic>
      <p:pic>
        <p:nvPicPr>
          <p:cNvPr id="2050" name="Picture 2" descr="эмблема РМО ИФКДО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3782" y="1906123"/>
            <a:ext cx="2105082" cy="22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332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Tahoma</vt:lpstr>
      <vt:lpstr>Times New Roman</vt:lpstr>
      <vt:lpstr>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Александр Павлович Щербак</cp:lastModifiedBy>
  <cp:revision>83</cp:revision>
  <dcterms:created xsi:type="dcterms:W3CDTF">2017-01-12T11:53:49Z</dcterms:created>
  <dcterms:modified xsi:type="dcterms:W3CDTF">2020-06-09T09:35:28Z</dcterms:modified>
  <cp:contentStatus/>
</cp:coreProperties>
</file>