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7" r:id="rId4"/>
    <p:sldId id="322" r:id="rId5"/>
    <p:sldId id="319" r:id="rId6"/>
    <p:sldId id="268" r:id="rId7"/>
    <p:sldId id="287" r:id="rId8"/>
    <p:sldId id="302" r:id="rId9"/>
    <p:sldId id="303" r:id="rId10"/>
    <p:sldId id="290" r:id="rId11"/>
    <p:sldId id="291" r:id="rId12"/>
    <p:sldId id="323" r:id="rId13"/>
    <p:sldId id="324" r:id="rId14"/>
    <p:sldId id="325" r:id="rId15"/>
    <p:sldId id="326" r:id="rId16"/>
    <p:sldId id="327" r:id="rId17"/>
    <p:sldId id="330" r:id="rId18"/>
    <p:sldId id="331" r:id="rId19"/>
    <p:sldId id="321" r:id="rId20"/>
    <p:sldId id="317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D875A"/>
    <a:srgbClr val="339966"/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>
        <p:scale>
          <a:sx n="81" d="100"/>
          <a:sy n="81" d="100"/>
        </p:scale>
        <p:origin x="-96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vosp.ru/j_dv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.yar.ru/index.php?id=2285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scherbak@iro.yar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0717" y="3173187"/>
            <a:ext cx="75252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Формы занятий физической культурой</a:t>
            </a:r>
          </a:p>
          <a:p>
            <a:r>
              <a:rPr lang="ru-RU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с детьми дошкольного возраста</a:t>
            </a:r>
            <a:endParaRPr lang="ru-RU" sz="3200" dirty="0">
              <a:solidFill>
                <a:srgbClr val="CC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2313" y="448219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Павлович Щербак,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канд. </a:t>
            </a:r>
            <a:r>
              <a:rPr lang="ru-RU" sz="16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пед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наук,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доцент, </a:t>
            </a:r>
            <a:endParaRPr lang="ru-RU" sz="16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кафедрой физической культуры и безопасности жизнедеятельности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ГАУ ДПО Ярославской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области </a:t>
            </a:r>
            <a:endParaRPr lang="ru-RU" sz="16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Институт развития образования»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2533" y="2309968"/>
            <a:ext cx="116501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ОНЛАЙН-КОНФЕРЕНЦИЯ</a:t>
            </a:r>
          </a:p>
          <a:p>
            <a:pPr algn="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Реализация образовательной области «Физическое развитие»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733"/>
            <a:ext cx="12192000" cy="20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Саша\Воспитатели России\логотип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19" y="4265154"/>
            <a:ext cx="1980087" cy="2031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9" name="Полилиния 18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21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99533" y="1575328"/>
            <a:ext cx="1124055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Основополагающим принципом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содержания физкультурных занятий является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цикличности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микроциклы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(неделя), характеризующиеся повторностью применения упражнений одновременно с их разнонаправленностью, чередованием нагрузки и отдыха;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мезоциклы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(месяц), включающие в себя четыре микроцикла, в которых, прежде всего, чередуется выполнение основных видов движений и связанных с ними подвижных игр;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макроциклы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(год), включающие в себя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мезоциклы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физического воспитания детей в младшей, средней, старшей и подготовительной к школе группе.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2667" y="451484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Планируя занятия, следует стремиться разнообразить упражнения, включая новые упражнения или упражнения с элементами новизны: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изменение исходных положений (стоя, сидя, на коленях, лежа);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выполнение упражнений в разных направлениях и плоскостях, с увеличением амплитуды;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выполнение упражнений под счет, под музыкальное сопровождение, самостоятельно без счета;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использование разнообразного спортивного инвентаря и оборудования;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применение различных построений и перестроений.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1983 Марченко Татьяна Михайловна (1918-2013) «Играющие дети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00" y="4216400"/>
            <a:ext cx="2927245" cy="2364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8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25" name="Picture 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3133" y="1130969"/>
            <a:ext cx="3953934" cy="552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7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9" name="Полилиния 18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21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8909" y="1920346"/>
            <a:ext cx="627062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Фронтальный метод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характеризуется выполнением всей группой одного и того же физического упражнения независимо от построения детей (в колоннах, нескольких шеренгах, в круг) по показу или указанию педагога.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Этот метод широко используется во всех частях занятия и обеспечивает высокую моторную плотность (можно успеть сделать больше физических упражнений).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Фронтальный метод успешно применяется при управлении двигательной деятельностью детей, не требующей страховки, например: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выполнение различных видов ходьбы и бега в подготовительной части занятия;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выполнение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упражнений;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 разучивании и совершенствовании техники простых видов движения (выполнения прыжка в длину с места, передача мяча в парах).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Важным требованием является такое расположение детей, чтобы они не мешали друг другу, все видели педагога, а он, в свою очередь, – воспитанников.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95141" y="1330868"/>
            <a:ext cx="585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организации деятельности детей на занятии</a:t>
            </a:r>
          </a:p>
        </p:txBody>
      </p:sp>
    </p:spTree>
    <p:extLst>
      <p:ext uri="{BB962C8B-B14F-4D97-AF65-F5344CB8AC3E}">
        <p14:creationId xmlns:p14="http://schemas.microsoft.com/office/powerpoint/2010/main" val="35088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9" name="Полилиния 18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21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030" y="2797119"/>
            <a:ext cx="3930770" cy="176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95141" y="1330868"/>
            <a:ext cx="585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организации деятельности детей на занятии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8909" y="1920346"/>
            <a:ext cx="6270625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Групповой метод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предусматривает одновременное выполнение в нескольких группах разных заданий инструктора по физической культуре. Преимуществом этого метода является выполнение детьми физических упражнений с учетом пола, уровня подготовленности и двигательной активности и других признаков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Групповой метод требует от инструктора по физической культуре повышенного внимания, так как он не в состоянии видеть одновременно всех детей. Сам инструктор располагается с теми детьми, которые наименее подготовлены или выполняют наиболее сложное физическое упражнение. В практике дошкольного образования помощником инструктору в этом случае является воспитатель или музыкальный руководитель</a:t>
            </a:r>
          </a:p>
        </p:txBody>
      </p:sp>
    </p:spTree>
    <p:extLst>
      <p:ext uri="{BB962C8B-B14F-4D97-AF65-F5344CB8AC3E}">
        <p14:creationId xmlns:p14="http://schemas.microsoft.com/office/powerpoint/2010/main" val="35088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9" name="Полилиния 18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21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067" y="1728982"/>
            <a:ext cx="4758425" cy="492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95141" y="1330868"/>
            <a:ext cx="585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организации деятельности детей на занятии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8909" y="1920346"/>
            <a:ext cx="5974291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Поточный метод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предусматривает последовательное выполнение детьми одного и того же физического упражнения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(например, прыжок в длину с разбега или ходьба по гимнастической скамейке).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Этот метод позволяет осуществлять эффективную страховку детей, однако снижает общую моторную плотность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35088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9" name="Полилиния 18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21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463" y="2288673"/>
            <a:ext cx="4499204" cy="411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95141" y="1330868"/>
            <a:ext cx="585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организации деятельности детей на занятии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8909" y="1920346"/>
            <a:ext cx="5974291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разновидности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поточного метода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отнести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круговой метод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выполняют физические упражнения на специально подготовленных местах («станциях»), как правило, расположенных по кругу зала или уличной площадки. Упражнения подбираются с расчетом на комплексное развитие физических качеств и повышение функциональных возможностей организма. Весь круг проходят от 1 до 3 раз без интервала или с определенным интервалом отдыха между «станциями»</a:t>
            </a:r>
          </a:p>
        </p:txBody>
      </p:sp>
    </p:spTree>
    <p:extLst>
      <p:ext uri="{BB962C8B-B14F-4D97-AF65-F5344CB8AC3E}">
        <p14:creationId xmlns:p14="http://schemas.microsoft.com/office/powerpoint/2010/main" val="35088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9" name="Полилиния 18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21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1495141" y="1330868"/>
            <a:ext cx="585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организации деятельности детей на занятии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8909" y="1920346"/>
            <a:ext cx="597429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Индивидуальный метод 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предлагаются индивидуальные задания, которые выполняются самостоятельно. Как правило, индивидуальные задания предназначены для ребенка, который отличается от основного состава группы по своей подготовленности, особенностям и способностям, состоянию здоровья.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Данный метод позволяет хорошо контролировать физическую нагрузку, однако требует от инструктора повышенной внимательности и знания особенностей каждого ребенка.</a:t>
            </a:r>
          </a:p>
        </p:txBody>
      </p:sp>
      <p:pic>
        <p:nvPicPr>
          <p:cNvPr id="53252" name="Picture 4" descr="https://avatars.mds.yandex.net/get-pdb/1525105/339f07c2-fccc-410f-ba17-db4d659594a5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612" y="2205037"/>
            <a:ext cx="4178829" cy="4178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8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0" name="Полилиния 9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15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sp>
        <p:nvSpPr>
          <p:cNvPr id="16" name="Прямоугольник 15"/>
          <p:cNvSpPr/>
          <p:nvPr/>
        </p:nvSpPr>
        <p:spPr>
          <a:xfrm>
            <a:off x="490537" y="1490186"/>
            <a:ext cx="11096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 формами занятий физическими упражнениями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понимают способы организации образовательного процесса, каждый из которых характеризуется определенным типом взаимодействия педагога и детей, а также соответствующими условиями занятий.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4826" y="2391834"/>
            <a:ext cx="48376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Малые формы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занятий физической культурой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утренняя гимнастика,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закаливающие процедуры после дневного сна,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физкультпауза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физкультминутка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537198" y="3031067"/>
            <a:ext cx="639953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этих занятий – оперативное (текущее) управление физическим состоянием детей. В силу своей кратковременности они, как правило, не решают задач развивающего характера.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малых форм занятий характерно: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относительно узкая направленность двигательной деятельности детей при решении частных задач (например, повышение мышечного тонуса);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незначительная продолжительность занятий (от 2–3 до 10–15 мин);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или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невыраженность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структуры построения занятия, т.е. подготовительной, основной и заключительной части (например, физкультурные минутки);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невысокий уровень функциональных нагрузок.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 descr="1960-е Бундин Виктор Александрович (1926-2000) «Зарядка в детском саду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09" y="3928217"/>
            <a:ext cx="3950758" cy="2370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9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0" name="Полилиния 9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15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sp>
        <p:nvSpPr>
          <p:cNvPr id="16" name="Прямоугольник 15"/>
          <p:cNvSpPr/>
          <p:nvPr/>
        </p:nvSpPr>
        <p:spPr>
          <a:xfrm>
            <a:off x="490537" y="1490186"/>
            <a:ext cx="11096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 формами занятий физическими упражнениями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понимают способы организации образовательного процесса, каждый из которых характеризуется определенным типом взаимодействия педагога и детей, а также соответствующими условиями занятий.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4825" y="2391834"/>
            <a:ext cx="553190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Крупные формы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занятий физической культурой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организованная и самостоятельная двигательная деятельность детей: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прогулках,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во время физкультурных досугов, физкультурных праздников, дней здоровья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087532" y="2429933"/>
            <a:ext cx="50461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характерные черты этих занятий: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умеренность нагрузки без кумулятивного утомления;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отсутствие жесткой регламентации;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свободное варьирование поведения.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3400" y="4944534"/>
            <a:ext cx="894341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Сочетание различных форм занятий физическими упражнениями позволяет: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физические и интеллектуальные способности дошкольников;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обеспечивать необходимую двигательную активность;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формировать навыки здорового стиля жизни;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осуществлять социальную адаптацию детей.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92667" y="4817533"/>
            <a:ext cx="6874933" cy="254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3" descr="1976 Шепетовский Виталий Яковлевич (1927-1988) «В детском саду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884" y="3776134"/>
            <a:ext cx="4070334" cy="2810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9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7667" y="1100667"/>
            <a:ext cx="2074333" cy="57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945467" y="1456266"/>
            <a:ext cx="8051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Энциклопедия физической культуры ребенка // Дошкольное воспитание. – 2018. – № 4. – с. 35-39.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воспитание // Дошкольное воспитание.– 2018. – № 5. – с. 31-36.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 подготовка // Дошкольное воспитание. – 2018. – № 6. – с. 48-53.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развитие // Дошкольное воспитание. – 2018. – № 7. – с. 52-57.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Взаимосвязь развития способностей // Дошкольное воспитание. – 2018. – № 9. 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Двигательная активность // Дошкольное воспитание. – 2018. – № 10. – с. 58-62.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Здоровый образ жизни // Дошкольное воспитание. – 2018. – № 11. – с. 39-43.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Социальная адаптация // Дошкольное воспитание. – 2018. – № 12. – с. 54-57.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упражнение // Дошкольное воспитание. – 2019. – № 1. – с. 40-44.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Специфические методы применения физических упражнений // Дошкольное воспитание. – 2019. – № 2. – с. 50-54.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Общепедагогические методы применения физических упражнений // Дошкольное воспитание. – 2019. – № 3. 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государственной политики в сфере образования // Дошкольное воспитание. – 2019. – № 4. – с. 46-51.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Общеметодические</a:t>
            </a: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принципы занятий физической культурой // Дошкольное воспитание. – 2019. – № 5. – с. 57-60.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Специфические</a:t>
            </a:r>
            <a:r>
              <a:rPr kumimoji="0" lang="ru-RU" sz="12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занятий физической культурой // Дошкольное воспитание. – 2019. – № 6. – с. 54-58.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Двигательный навык // Дошкольное воспитание. – 2019. – № 7. – с. 49-53.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Двигательное умение // Дошкольное воспитание. – 2019. – № 8. – с. 43-47.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качества. Сила // Дошкольное воспитание. – 2019. – № 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качества. Быстрота // Дошкольное воспитание. – 2019. – № 10.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Физические качества. Выносливость // </a:t>
            </a:r>
            <a:r>
              <a:rPr lang="ru-RU" sz="12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воспитание. – 2019. – № 11.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Физические качества. Гибкость// </a:t>
            </a:r>
            <a:r>
              <a:rPr lang="ru-RU" sz="12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воспитание. – 2019. – № 12.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Физические качества. Выносливость // </a:t>
            </a:r>
            <a:r>
              <a:rPr lang="ru-RU" sz="12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воспитание. – 2020. – № 1.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занятий физическими упражнениями// Дошкольное воспитание. – 2020. – № 2.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физической культурой // Дошкольное воспитание. – 2020. – № 3.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Физическая нагрузка // Дошкольное воспитание. – 2020. – № 4.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7" name="Полилиния 16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19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20" y="1603704"/>
            <a:ext cx="3770919" cy="390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1772422" y="5775868"/>
            <a:ext cx="2088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5"/>
              </a:rPr>
              <a:t>https://dovosp.ru/j_dv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14" y="1439372"/>
            <a:ext cx="7110484" cy="511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лилиния 9"/>
          <p:cNvSpPr/>
          <p:nvPr/>
        </p:nvSpPr>
        <p:spPr>
          <a:xfrm>
            <a:off x="1545773" y="409369"/>
            <a:ext cx="1026522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1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135466"/>
            <a:ext cx="963891" cy="1016001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08" y="504968"/>
            <a:ext cx="4407167" cy="60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536125" y="170933"/>
            <a:ext cx="3633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5"/>
              </a:rPr>
              <a:t>http://www.iro.yar.ru/index.php?id=2285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8" name="Полилиния 7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18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sp>
        <p:nvSpPr>
          <p:cNvPr id="20" name="Прямоугольник 5"/>
          <p:cNvSpPr>
            <a:spLocks noChangeArrowheads="1"/>
          </p:cNvSpPr>
          <p:nvPr/>
        </p:nvSpPr>
        <p:spPr bwMode="auto">
          <a:xfrm>
            <a:off x="680508" y="2615671"/>
            <a:ext cx="109611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часть культуры, представляющая собой совокупность ценностей, норм и знаний, создаваемых и используемых обществом в целях физического и интеллектуального развития способностей человека, совершенствования его двигательной активности и формирования здорового образа жизни, социальной адаптации путем физического воспитания, физической подготовки и физического развития</a:t>
            </a:r>
          </a:p>
        </p:txBody>
      </p:sp>
      <p:sp>
        <p:nvSpPr>
          <p:cNvPr id="21" name="Прямоугольник 3"/>
          <p:cNvSpPr>
            <a:spLocks noChangeArrowheads="1"/>
          </p:cNvSpPr>
          <p:nvPr/>
        </p:nvSpPr>
        <p:spPr bwMode="auto">
          <a:xfrm>
            <a:off x="3367616" y="1780646"/>
            <a:ext cx="63579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</a:p>
          <a:p>
            <a:pPr algn="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«О физической культуре и спорте в Российской Федерации» </a:t>
            </a:r>
          </a:p>
          <a:p>
            <a:pPr algn="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от 4 декабря 2007 г. № 329-ФЗ (ст. 2)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930" y="881591"/>
            <a:ext cx="14287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i.pinimg.com/originals/19/24/31/19243148bd9d8cc81fdba7e03973d3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39" y="3888040"/>
            <a:ext cx="4242728" cy="274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8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45674" y="1708389"/>
            <a:ext cx="6910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150014 Россия </a:t>
            </a:r>
            <a:r>
              <a:rPr lang="ru-RU" dirty="0"/>
              <a:t>г. Ярославль, ул. Богдановича, </a:t>
            </a:r>
            <a:r>
              <a:rPr lang="ru-RU" dirty="0" smtClean="0"/>
              <a:t>16, </a:t>
            </a:r>
            <a:r>
              <a:rPr lang="ru-RU" dirty="0" err="1" smtClean="0"/>
              <a:t>каб</a:t>
            </a:r>
            <a:r>
              <a:rPr lang="ru-RU" dirty="0" smtClean="0"/>
              <a:t>. 420</a:t>
            </a:r>
          </a:p>
          <a:p>
            <a:endParaRPr lang="ru-RU" dirty="0" smtClean="0"/>
          </a:p>
          <a:p>
            <a:r>
              <a:rPr lang="ru-RU" dirty="0" smtClean="0"/>
              <a:t>Государственное автономное учреждение дополнительного профессионального образования Ярославской области </a:t>
            </a:r>
          </a:p>
          <a:p>
            <a:r>
              <a:rPr lang="ru-RU" dirty="0" smtClean="0"/>
              <a:t>«Институт развития образования»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кафедра физической культуры и безопасности жизнедеятельности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Тел</a:t>
            </a:r>
            <a:r>
              <a:rPr lang="ru-RU" dirty="0"/>
              <a:t>.: +7 (4852) </a:t>
            </a:r>
            <a:r>
              <a:rPr lang="ru-RU" dirty="0" smtClean="0"/>
              <a:t>23-09-67 </a:t>
            </a:r>
            <a:endParaRPr lang="ru-RU" dirty="0"/>
          </a:p>
          <a:p>
            <a:r>
              <a:rPr lang="ru-RU" dirty="0"/>
              <a:t>Сайт: www.iro.yar.ru</a:t>
            </a:r>
          </a:p>
          <a:p>
            <a:r>
              <a:rPr lang="ru-RU" dirty="0" err="1"/>
              <a:t>E-mail</a:t>
            </a:r>
            <a:r>
              <a:rPr lang="ru-RU" dirty="0"/>
              <a:t>: </a:t>
            </a:r>
            <a:r>
              <a:rPr lang="en-US" dirty="0" smtClean="0">
                <a:hlinkClick r:id="rId2"/>
              </a:rPr>
              <a:t>scherbak@iro.yar.ru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Заведующий кафедрой</a:t>
            </a:r>
          </a:p>
          <a:p>
            <a:r>
              <a:rPr lang="ru-RU" b="1" i="1" dirty="0" smtClean="0"/>
              <a:t>Щербак Александр Павлович</a:t>
            </a:r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4097" name="Picture 1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116" y="2074109"/>
            <a:ext cx="2706416" cy="2852732"/>
          </a:xfrm>
          <a:prstGeom prst="rect">
            <a:avLst/>
          </a:prstGeom>
          <a:noFill/>
        </p:spPr>
      </p:pic>
      <p:sp>
        <p:nvSpPr>
          <p:cNvPr id="10" name="Полилиния 9"/>
          <p:cNvSpPr/>
          <p:nvPr/>
        </p:nvSpPr>
        <p:spPr>
          <a:xfrm>
            <a:off x="1545773" y="409369"/>
            <a:ext cx="1026522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83674" y="202253"/>
            <a:ext cx="7969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400" dirty="0" smtClean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Контактная информация</a:t>
            </a:r>
          </a:p>
        </p:txBody>
      </p:sp>
      <p:pic>
        <p:nvPicPr>
          <p:cNvPr id="2050" name="Picture 2" descr="D:\ЯИРО\ИРО\эмблема ИРО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68" y="177800"/>
            <a:ext cx="1190932" cy="1190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89425" y="1216917"/>
            <a:ext cx="765544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«Особенности реализации образовательных программ в области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культуры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спорта»</a:t>
            </a:r>
            <a:endParaRPr lang="ru-RU" sz="1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(ст. 84 федерального закона от 29 декабря 2012 г. N 273-ФЗ «Об образовании в РФ»)</a:t>
            </a:r>
          </a:p>
          <a:p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физического воспитания и образования в образовательных организациях включает в себя: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проведение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обязательных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 физической культурой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спортом в пределах основных образовательных программ, а также дополнительных (факультативных) занятий физической культурой и спортом в пределах дополнительных общеобразовательных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программ»</a:t>
            </a: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федерального закона от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04.12.2007 г № 329-ФЗ «О физической культуре и спорте в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РФ»)</a:t>
            </a:r>
          </a:p>
          <a:p>
            <a:pPr algn="r"/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«Рекомендуется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формы двигательной деятельности: утреннюю гимнастику,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физической культурой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помещении и на воздухе, физкультурные минутки, подвижные игры, спортивные упражнения, ритмическую гимнастику, занятия на тренажерах, плавание и другие.</a:t>
            </a:r>
          </a:p>
          <a:p>
            <a:pPr algn="just"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(п.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12.2.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постановления Главного государственного санитарного врача РФ от 15.05.2013 г. № 26 «Об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организаций»)</a:t>
            </a:r>
          </a:p>
          <a:p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«…увеличение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охвата детей, посещающих дошкольные образовательные учреждения, обязательными и дополнительными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занятиями физической культурой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программам дошкольных образовательных учреждений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(раздел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РФ от 07.08.2009 г. № 1101-р «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физической культуры и спорта в Российской Федерации на период до 2020 г.)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43" y="1945757"/>
            <a:ext cx="3137434" cy="470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3"/>
          <p:cNvGrpSpPr/>
          <p:nvPr/>
        </p:nvGrpSpPr>
        <p:grpSpPr>
          <a:xfrm rot="19907171">
            <a:off x="289679" y="4546448"/>
            <a:ext cx="3376480" cy="1155502"/>
            <a:chOff x="5137689" y="2245710"/>
            <a:chExt cx="5500726" cy="1212385"/>
          </a:xfrm>
        </p:grpSpPr>
        <p:sp>
          <p:nvSpPr>
            <p:cNvPr id="15" name="TextBox 14"/>
            <p:cNvSpPr txBox="1"/>
            <p:nvPr/>
          </p:nvSpPr>
          <p:spPr>
            <a:xfrm>
              <a:off x="5137689" y="2445222"/>
              <a:ext cx="5500726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ФИЗКУЛЬТУРА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272251" y="2245710"/>
              <a:ext cx="2179320" cy="121238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7523018" y="2245710"/>
              <a:ext cx="1682348" cy="121238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8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8" name="Полилиния 7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18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368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877" y="1456654"/>
            <a:ext cx="6287456" cy="519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вал 10"/>
          <p:cNvSpPr/>
          <p:nvPr/>
        </p:nvSpPr>
        <p:spPr>
          <a:xfrm>
            <a:off x="1473201" y="5291665"/>
            <a:ext cx="5833532" cy="52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526866" y="1328675"/>
          <a:ext cx="3708400" cy="3723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0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трудовых функций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3.3.1. Проведение</a:t>
                      </a:r>
                      <a:r>
                        <a:rPr lang="ru-RU" sz="1400" b="1" baseline="0" dirty="0" smtClean="0"/>
                        <a:t> занятий по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физической культуре</a:t>
                      </a:r>
                      <a:r>
                        <a:rPr lang="ru-RU" sz="1400" b="1" baseline="0" dirty="0" smtClean="0"/>
                        <a:t> с учетом возрастных, индивидуальных и психофизических особенностей детей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3.3.2.</a:t>
                      </a:r>
                      <a:r>
                        <a:rPr lang="ru-RU" sz="1400" b="1" baseline="0" dirty="0" smtClean="0"/>
                        <a:t> Организация физической активности детей, их активного отдыха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, физкультурно</a:t>
                      </a:r>
                      <a:r>
                        <a:rPr lang="ru-RU" sz="1400" b="1" baseline="0" dirty="0" smtClean="0"/>
                        <a:t>-спортивных праздников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3.3.3. Организационно-педагогическое обеспечение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физкультурно</a:t>
                      </a:r>
                      <a:r>
                        <a:rPr lang="ru-RU" sz="1400" b="1" dirty="0" smtClean="0"/>
                        <a:t>-оздоровительной работы в ДОО и контроля ее качества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3.3.4. Взаимодействие с родителями (законными представителями) по вопросам физического воспитания детей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:\Саша\рисунки о спорте и не только\ФКи ЗОЖ\уч.физкультуры-696x8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9245" y="5305647"/>
            <a:ext cx="1100617" cy="1366283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4" name="Полилиния 13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16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0" name="Полилиния 9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15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sp>
        <p:nvSpPr>
          <p:cNvPr id="16" name="Прямоугольник 15"/>
          <p:cNvSpPr/>
          <p:nvPr/>
        </p:nvSpPr>
        <p:spPr>
          <a:xfrm>
            <a:off x="490537" y="1490186"/>
            <a:ext cx="11096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 формами занятий физическими упражнениями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понимают способы организации образовательного процесса, каждый из которых характеризуется определенным типом взаимодействия педагога и детей, а также соответствующими условиями занятий.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4826" y="2391834"/>
            <a:ext cx="769090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формой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физической культурой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определяется тем, что оно: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самой массовой формой организации, систематических занятий детей физическими упражнениями;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проводится на основе основной образовательной программы, рассчитанной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четырехлетний срок обучения;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осуществляется под руководством инструктора по физической культуре (воспитателя) с учетом возрастно-половых и индивидуальных особенностей детей;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способствует направленному развитию физических и интеллектуальных способностей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https://turbolib.ru/images/1700000/16918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067" y="2446867"/>
            <a:ext cx="2971800" cy="3589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9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6" name="Полилиния 15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18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1199" y="1443037"/>
            <a:ext cx="756920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занятию физической культурой предъявляется ряд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735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Четкость постановки целей и задач.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7350" algn="l"/>
              </a:tabLst>
            </a:pP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Соответствие содержания занятия (физических упражнений) основной образовательной программе и характеру поставленных задач.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Целесообразный отбор методов физического воспитания.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Взаимосвязь занятий.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Сочетание различных методов организации деятельности детей на занятии.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Постоянное видоизменение содержания занятия.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Обеспечение безопасности занятия.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Постоянный контроль за ходом и результатами деятельности детей.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" name="Picture 6" descr="https://bookree.org/loader/img.php?dir=bfd9a0a3657331b89964b00bd3a1c11c&amp;file=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3733" y="1660385"/>
            <a:ext cx="2954868" cy="4067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4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7" name="Полилиния 16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19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74133" y="2071687"/>
            <a:ext cx="114987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Подготовительная часть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(фаза врабатывания: организм ребенка преодолевает инерцию покоя за счет постепенного повышения функциональной работоспособности своих органов и систем).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первоначальной организации детей и их психического настроя на занятие;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привлечение и направление внимания ребенка на выполнение физических упражнений;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общей функциональной готовности организма к активной мышечной деятельности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Содержание: выполнение несложных строевых упражнений, разнообразных видов ходьбы, бега, ползания.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продолжительность составляет 10-20% от общего времени занятия.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66541" y="1466334"/>
            <a:ext cx="4663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занятия физической культурой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599" y="4902200"/>
            <a:ext cx="4986867" cy="163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60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8" name="Полилиния 17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21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82600" y="1951780"/>
            <a:ext cx="1098973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часть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(фаза устойчивой работоспособности: достигнутый уровень функциональной работоспособности сохраняется с небольшими колебаниями в сторону ее увеличения и снижения).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обучение выполнению физических упражнений (разучивание новых умений, закрепление и совершенствование усвоенных ранее навыков) [3, 4];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физических качеств [7] (в начале выполняются упражнения, требующие проявления скоростных и координационных способностей, а упражнения, связанные с силой и выносливостью, – в конце).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комплекс ОРУ;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циклические упражнения;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разучивание, совершенствование или закрепление техники выполнения ОВД;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подвижная игра.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основной части составляет 70-80% от общего времени занятия.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Рисунок 1" descr="р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332" y="3984096"/>
            <a:ext cx="2373312" cy="2373312"/>
          </a:xfrm>
          <a:prstGeom prst="ellipse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266541" y="1466334"/>
            <a:ext cx="4663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занятия физической культурой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04800" y="110067"/>
            <a:ext cx="11506201" cy="1233455"/>
            <a:chOff x="304800" y="110067"/>
            <a:chExt cx="11506201" cy="1233455"/>
          </a:xfrm>
        </p:grpSpPr>
        <p:sp>
          <p:nvSpPr>
            <p:cNvPr id="19" name="Полилиния 18"/>
            <p:cNvSpPr/>
            <p:nvPr/>
          </p:nvSpPr>
          <p:spPr>
            <a:xfrm>
              <a:off x="1545773" y="409369"/>
              <a:ext cx="10265228" cy="706582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3674" y="202253"/>
              <a:ext cx="7969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Формы занятий физической культурой </a:t>
              </a:r>
              <a:r>
                <a:rPr lang="ru-RU" sz="1400" dirty="0" smtClean="0">
                  <a:solidFill>
                    <a:srgbClr val="CC0000"/>
                  </a:solidFill>
                  <a:latin typeface="Times New Roman" panose="02020603050405020304" pitchFamily="18" charset="0"/>
                </a:rPr>
                <a:t>с детьми дошкольного возраста</a:t>
              </a:r>
              <a:endParaRPr lang="ru-RU" sz="1400" dirty="0">
                <a:solidFill>
                  <a:srgbClr val="CC0000"/>
                </a:solidFill>
              </a:endParaRPr>
            </a:p>
          </p:txBody>
        </p:sp>
        <p:pic>
          <p:nvPicPr>
            <p:cNvPr id="21" name="Picture 3" descr="D:\Саша\Воспитатели России\логотип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0067"/>
              <a:ext cx="1202267" cy="1233455"/>
            </a:xfrm>
            <a:prstGeom prst="rect">
              <a:avLst/>
            </a:prstGeom>
            <a:noFill/>
          </p:spPr>
        </p:pic>
      </p:grp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74133" y="2071687"/>
            <a:ext cx="1149879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Заключительная часть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(фаза истощения или утомления: по мере расходования функциональных резервов рабочих органов и систем организма работоспособность детей постепенно снижается).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снижение физиологического возбуждения и излишнего напряжения отдельных групп мышц;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регулирование эмоционального состояния;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подведение итогов с оценкой педагогом результатов деятельности детей.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медленный бег, спокойная ходьба, упражнения в глубоком дыхании и на расслабление;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успокаивающие подвижные игры, игровые задания, упражнения на внимание.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Длительность заключительной части составляет 3-5 мин.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D:\Саша\НАУКА\Дошк. воспитание\1280px-Ходьба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853" y="4953001"/>
            <a:ext cx="3740146" cy="161713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1266541" y="1466334"/>
            <a:ext cx="4663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занятия физической культурой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2129</Words>
  <Application>Microsoft Office PowerPoint</Application>
  <PresentationFormat>Произвольный</PresentationFormat>
  <Paragraphs>228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Наталья Николаевна Новикова</cp:lastModifiedBy>
  <cp:revision>95</cp:revision>
  <dcterms:created xsi:type="dcterms:W3CDTF">2017-01-30T13:00:35Z</dcterms:created>
  <dcterms:modified xsi:type="dcterms:W3CDTF">2020-06-02T05:38:23Z</dcterms:modified>
  <cp:contentStatus/>
</cp:coreProperties>
</file>