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3756" t="17595" r="31692" b="38491"/>
          <a:stretch/>
        </p:blipFill>
        <p:spPr>
          <a:xfrm>
            <a:off x="1637730" y="1745877"/>
            <a:ext cx="7150796" cy="5112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5564" y="2435629"/>
            <a:ext cx="26434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330</a:t>
            </a:r>
          </a:p>
          <a:p>
            <a:r>
              <a:rPr lang="ru-RU" smtClean="0">
                <a:solidFill>
                  <a:srgbClr val="FF0000"/>
                </a:solidFill>
              </a:rPr>
              <a:t>ОТВЕТОВ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153" t="6492" r="25965" b="39357"/>
          <a:stretch/>
        </p:blipFill>
        <p:spPr>
          <a:xfrm>
            <a:off x="553452" y="133198"/>
            <a:ext cx="9653845" cy="6015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 rot="5400000">
            <a:off x="8994414" y="2523126"/>
            <a:ext cx="146076" cy="4893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905" t="36302" r="32289" b="28010"/>
          <a:stretch/>
        </p:blipFill>
        <p:spPr>
          <a:xfrm>
            <a:off x="586853" y="191068"/>
            <a:ext cx="9652874" cy="5732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3811" t="15871" r="32214" b="26417"/>
          <a:stretch/>
        </p:blipFill>
        <p:spPr>
          <a:xfrm>
            <a:off x="996288" y="62754"/>
            <a:ext cx="6919414" cy="66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756" t="19584" r="31766" b="53749"/>
          <a:stretch/>
        </p:blipFill>
        <p:spPr>
          <a:xfrm>
            <a:off x="1037228" y="204715"/>
            <a:ext cx="7528678" cy="3275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756" t="67058" r="31766" b="7712"/>
          <a:stretch/>
        </p:blipFill>
        <p:spPr>
          <a:xfrm>
            <a:off x="1037228" y="3480178"/>
            <a:ext cx="7528678" cy="309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980" t="25423" r="31691" b="39022"/>
          <a:stretch/>
        </p:blipFill>
        <p:spPr>
          <a:xfrm>
            <a:off x="750627" y="259308"/>
            <a:ext cx="8892186" cy="518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2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Александр Павлович Щербак</cp:lastModifiedBy>
  <cp:revision>31</cp:revision>
  <dcterms:created xsi:type="dcterms:W3CDTF">2017-01-30T13:00:35Z</dcterms:created>
  <dcterms:modified xsi:type="dcterms:W3CDTF">2023-04-03T09:37:12Z</dcterms:modified>
  <cp:contentStatus/>
</cp:coreProperties>
</file>