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C8ADE-B196-4258-8502-5DC1DC2265B9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DA2E-53C9-4C3F-A013-262C8C28A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20000"/>
              <a:lumOff val="8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" y="5013176"/>
            <a:ext cx="9289032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6720" cy="1296143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248472"/>
          </a:xfrm>
        </p:spPr>
        <p:txBody>
          <a:bodyPr>
            <a:normAutofit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МЕЖРЕГИОНАЛЬНАЯ НАУЧНО-ПРАКТИЧЕСКАЯ  КОНФЕРЕНЦИЯ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«ИННОВАЦИОННАЯ ДЕЯТЕЛЬНОСТЬ                      СЕЛЬСКИХ ОБРАЗОВАТЕЛЬНЫХ ОРГАНИЗАЦИЙ: РЕЗУЛЬТАТЫ И ПЕРСПЕКТИВЫ РАЗВИТИЯ»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Проблемная группа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«Индивидуализация образовательного процесса»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Руководители группы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Л.В. </a:t>
            </a:r>
            <a:r>
              <a:rPr lang="ru-RU" sz="2400" b="1" dirty="0" err="1" smtClean="0">
                <a:solidFill>
                  <a:schemeClr val="tx1"/>
                </a:solidFill>
              </a:rPr>
              <a:t>Байбородова</a:t>
            </a:r>
            <a:r>
              <a:rPr lang="ru-RU" sz="2400" b="1" dirty="0" smtClean="0">
                <a:solidFill>
                  <a:schemeClr val="tx1"/>
                </a:solidFill>
              </a:rPr>
              <a:t>, О.В. Тихомирова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5"/>
            <a:ext cx="7488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ДЕПАРТАМЕНТ ОБРАЗОВАНИЯ ЯРОСЛАВСКОЙ </a:t>
            </a:r>
            <a:r>
              <a:rPr lang="ru-RU" sz="1400" dirty="0"/>
              <a:t>ОБЛАСТИ</a:t>
            </a:r>
            <a:br>
              <a:rPr lang="ru-RU" sz="1400" dirty="0"/>
            </a:br>
            <a:r>
              <a:rPr lang="ru-RU" sz="1400" dirty="0"/>
              <a:t>ГАУ ДПО ЯО «ИНСТИТУТ РАЗВИТИЯ ОБРАЗОВАНИЯ»</a:t>
            </a:r>
            <a:br>
              <a:rPr lang="ru-RU" sz="1400" dirty="0"/>
            </a:br>
            <a:r>
              <a:rPr lang="ru-RU" sz="1400" dirty="0"/>
              <a:t>ЯРОСЛАВСКИЙ ГОСУДАРСТВЕННЫЙ ПЕДАГОГИЧЕСКИЙ УНИВЕРСИТЕТ ИМ. К.Д.УШИНСКОГО</a:t>
            </a:r>
            <a:br>
              <a:rPr lang="ru-RU" sz="1400" dirty="0"/>
            </a:br>
            <a:r>
              <a:rPr lang="ru-RU" sz="1400" dirty="0"/>
              <a:t>ОБЩЕСТВЕННАЯ ОРГАНИЗАЦИЯ «ЛИДЕРЫ СЕЛЬСКИХ ШКОЛ»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83668" y="609329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27-28 февраля 2018 </a:t>
            </a:r>
            <a:r>
              <a:rPr lang="ru-RU" dirty="0" smtClean="0"/>
              <a:t>года</a:t>
            </a:r>
          </a:p>
          <a:p>
            <a:pPr algn="ctr"/>
            <a:r>
              <a:rPr lang="ru-RU" dirty="0" smtClean="0"/>
              <a:t>Ярославль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Краткая информация о работе </a:t>
            </a:r>
            <a:r>
              <a:rPr lang="ru-RU" sz="2400" b="1" dirty="0" smtClean="0"/>
              <a:t>секций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723375"/>
              </p:ext>
            </p:extLst>
          </p:nvPr>
        </p:nvGraphicFramePr>
        <p:xfrm>
          <a:off x="143506" y="841063"/>
          <a:ext cx="8820981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4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39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93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29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57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ОО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Тема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Количество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участников</a:t>
                      </a: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(всего/из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др.рег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.)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Количество докладчиков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4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Великосельская школа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(Гаврилов-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Ямский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МР)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Индивидуализация на разных ступенях образования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25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12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89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Вощажниковская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 школа (Борисоглебский МР)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Индивидуализация</a:t>
                      </a:r>
                      <a:r>
                        <a:rPr lang="ru-RU" sz="1600" baseline="0" dirty="0" smtClean="0">
                          <a:effectLst/>
                          <a:latin typeface="+mn-lt"/>
                        </a:rPr>
                        <a:t> образования в сельской школе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21/5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10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56" y="3068960"/>
            <a:ext cx="8468308" cy="3695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8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/>
              <a:t>Актуальные проблемы:</a:t>
            </a:r>
            <a:br>
              <a:rPr lang="ru-RU" sz="4000" b="1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Как организовать профильное обучение в условиях сельской школы?</a:t>
            </a:r>
            <a:endParaRPr lang="ru-RU" dirty="0"/>
          </a:p>
          <a:p>
            <a:pPr lvl="1"/>
            <a:r>
              <a:rPr lang="ru-RU" dirty="0" smtClean="0"/>
              <a:t>Как учителю грамотно подобрать дифференцированные учебные задания для поддержки выбора ученика?</a:t>
            </a:r>
            <a:endParaRPr lang="ru-RU" dirty="0"/>
          </a:p>
          <a:p>
            <a:pPr lvl="1"/>
            <a:r>
              <a:rPr lang="ru-RU" dirty="0" smtClean="0"/>
              <a:t>Как подготовить педагогический коллектив к индивидуализации образовательного процесса?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37312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/>
              <a:t>Результаты работы проблемной группы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ru-RU" dirty="0" smtClean="0"/>
              <a:t>Представленный школами опыт был признан актуальным </a:t>
            </a:r>
            <a:r>
              <a:rPr lang="ru-RU" dirty="0"/>
              <a:t>и полезным. Участниками </a:t>
            </a:r>
            <a:r>
              <a:rPr lang="ru-RU" dirty="0" smtClean="0"/>
              <a:t>отмечены:</a:t>
            </a:r>
            <a:endParaRPr lang="ru-RU" dirty="0"/>
          </a:p>
          <a:p>
            <a:pPr lvl="1"/>
            <a:r>
              <a:rPr lang="ru-RU" dirty="0" smtClean="0"/>
              <a:t>удачные управленческие решения при переходе педагогического коллектива к индивидуализации ОП (</a:t>
            </a:r>
            <a:r>
              <a:rPr lang="ru-RU" dirty="0" err="1" smtClean="0"/>
              <a:t>Вощажниковская</a:t>
            </a:r>
            <a:r>
              <a:rPr lang="ru-RU" dirty="0" smtClean="0"/>
              <a:t> школа)</a:t>
            </a:r>
          </a:p>
          <a:p>
            <a:pPr lvl="1"/>
            <a:r>
              <a:rPr lang="ru-RU" dirty="0" smtClean="0"/>
              <a:t>важность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</a:t>
            </a:r>
            <a:r>
              <a:rPr lang="ru-RU" dirty="0" smtClean="0"/>
              <a:t>образования </a:t>
            </a:r>
            <a:r>
              <a:rPr lang="ru-RU" dirty="0" smtClean="0"/>
              <a:t>учени</a:t>
            </a:r>
            <a:r>
              <a:rPr lang="ru-RU" dirty="0" smtClean="0"/>
              <a:t>ков и педагогов (Великосельская школа)</a:t>
            </a:r>
            <a:r>
              <a:rPr lang="ru-RU" dirty="0" smtClean="0"/>
              <a:t>    </a:t>
            </a:r>
            <a:endParaRPr lang="ru-RU" dirty="0"/>
          </a:p>
          <a:p>
            <a:pPr lvl="1"/>
            <a:r>
              <a:rPr lang="ru-RU" dirty="0" smtClean="0"/>
              <a:t>целесообразность проектирования учениками освоения учебной темы, раздела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093296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/>
              <a:t>Перспективные идеи, задачи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ru-RU" dirty="0"/>
          </a:p>
          <a:p>
            <a:pPr lvl="1">
              <a:buNone/>
            </a:pPr>
            <a:endParaRPr lang="ru-RU" dirty="0"/>
          </a:p>
          <a:p>
            <a:pPr lvl="1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69650" y="141033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ru-RU" dirty="0" smtClean="0"/>
              <a:t>В качестве перспективных направлений разработки проблемы индивидуализации участниками были определены:</a:t>
            </a:r>
          </a:p>
          <a:p>
            <a:pPr lvl="1"/>
            <a:r>
              <a:rPr lang="ru-RU" dirty="0" smtClean="0"/>
              <a:t>сетевые программы профильной подготовки учащихся, дистанционное обучение</a:t>
            </a:r>
          </a:p>
          <a:p>
            <a:pPr lvl="1"/>
            <a:r>
              <a:rPr lang="ru-RU" dirty="0" smtClean="0"/>
              <a:t>разработка направления проектирования учениками освоения учебной темы, раздела</a:t>
            </a:r>
          </a:p>
          <a:p>
            <a:pPr lvl="1"/>
            <a:r>
              <a:rPr lang="ru-RU" dirty="0" smtClean="0"/>
              <a:t>формирование готовности педагогов к индивидуализации ОП (смена профессиональной позиции, овладение методической и технологической компетентностью)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4941168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/>
              <a:t>Спасибо за внимание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2127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213</Words>
  <Application>Microsoft Office PowerPoint</Application>
  <PresentationFormat>Экран (4:3)</PresentationFormat>
  <Paragraphs>55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  </vt:lpstr>
      <vt:lpstr>Краткая информация о работе секций</vt:lpstr>
      <vt:lpstr>  Актуальные проблемы:   </vt:lpstr>
      <vt:lpstr> Результаты работы проблемной группы  </vt:lpstr>
      <vt:lpstr> Перспективные идеи, задачи   </vt:lpstr>
      <vt:lpstr> 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Ольга Витальевна Пополитова</dc:creator>
  <cp:lastModifiedBy>Ольга Вячеславовна Тихомирова</cp:lastModifiedBy>
  <cp:revision>33</cp:revision>
  <dcterms:created xsi:type="dcterms:W3CDTF">2018-02-14T10:02:06Z</dcterms:created>
  <dcterms:modified xsi:type="dcterms:W3CDTF">2018-03-05T07:14:19Z</dcterms:modified>
</cp:coreProperties>
</file>