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7" r:id="rId4"/>
    <p:sldId id="262" r:id="rId5"/>
    <p:sldId id="263" r:id="rId6"/>
    <p:sldId id="258" r:id="rId7"/>
    <p:sldId id="259" r:id="rId8"/>
    <p:sldId id="260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C8ADE-B196-4258-8502-5DC1DC2265B9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DDA2E-53C9-4C3F-A013-262C8C28A6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571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DDA2E-53C9-4C3F-A013-262C8C28A66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818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DDA2E-53C9-4C3F-A013-262C8C28A66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818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DDA2E-53C9-4C3F-A013-262C8C28A66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818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DDA2E-53C9-4C3F-A013-262C8C28A66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244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DDA2E-53C9-4C3F-A013-262C8C28A66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24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5">
              <a:lumMod val="20000"/>
              <a:lumOff val="80000"/>
            </a:schemeClr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" y="5013176"/>
            <a:ext cx="9289032" cy="18448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566720" cy="1296143"/>
          </a:xfrm>
        </p:spPr>
        <p:txBody>
          <a:bodyPr>
            <a:normAutofit fontScale="90000"/>
          </a:bodyPr>
          <a:lstStyle/>
          <a:p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484784"/>
            <a:ext cx="7632848" cy="4248472"/>
          </a:xfrm>
        </p:spPr>
        <p:txBody>
          <a:bodyPr>
            <a:normAutofit fontScale="92500" lnSpcReduction="10000"/>
          </a:bodyPr>
          <a:lstStyle/>
          <a:p>
            <a:r>
              <a:rPr lang="ru-RU" sz="2100" dirty="0" smtClean="0">
                <a:solidFill>
                  <a:schemeClr val="tx1"/>
                </a:solidFill>
              </a:rPr>
              <a:t>МЕЖРЕГИОНАЛЬНАЯ НАУЧНО-ПРАКТИЧЕСКАЯ  КОНФЕРЕНЦИЯ 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«ИННОВАЦИОННАЯ ДЕЯТЕЛЬНОСТЬ  СЕЛЬСКИХ ОБРАЗОВАТЕЛЬНЫХ ОРГАНИЗАЦИЙ: РЕЗУЛЬТАТЫ И ПЕРСПЕКТИВЫ РАЗВИТИЯ»</a:t>
            </a: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Проблемная группа         </a:t>
            </a:r>
            <a:r>
              <a:rPr lang="ru-RU" sz="2400" b="1" i="1" u="sng" dirty="0" smtClean="0">
                <a:solidFill>
                  <a:srgbClr val="FF0000"/>
                </a:solidFill>
              </a:rPr>
              <a:t>«Дошкольное образование»</a:t>
            </a:r>
            <a:endParaRPr lang="ru-RU" sz="2400" b="1" u="sng" dirty="0" smtClean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Руководители группы: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u="sng" dirty="0" smtClean="0">
                <a:solidFill>
                  <a:schemeClr val="tx1"/>
                </a:solidFill>
              </a:rPr>
              <a:t> </a:t>
            </a:r>
            <a:r>
              <a:rPr lang="ru-RU" sz="2400" b="1" i="1" u="sng" dirty="0" err="1" smtClean="0">
                <a:solidFill>
                  <a:schemeClr val="tx1"/>
                </a:solidFill>
              </a:rPr>
              <a:t>Коточигова</a:t>
            </a:r>
            <a:r>
              <a:rPr lang="ru-RU" sz="2400" b="1" i="1" u="sng" dirty="0" smtClean="0">
                <a:solidFill>
                  <a:schemeClr val="tx1"/>
                </a:solidFill>
              </a:rPr>
              <a:t> Е.В</a:t>
            </a:r>
            <a:r>
              <a:rPr lang="ru-RU" sz="2400" b="1" i="1" u="sng" dirty="0">
                <a:solidFill>
                  <a:schemeClr val="tx1"/>
                </a:solidFill>
              </a:rPr>
              <a:t>., </a:t>
            </a:r>
            <a:r>
              <a:rPr lang="ru-RU" sz="2400" b="1" i="1" u="sng" dirty="0" smtClean="0">
                <a:solidFill>
                  <a:schemeClr val="tx1"/>
                </a:solidFill>
              </a:rPr>
              <a:t>канд. псих. </a:t>
            </a:r>
            <a:r>
              <a:rPr lang="ru-RU" sz="2400" b="1" i="1" u="sng" dirty="0">
                <a:solidFill>
                  <a:schemeClr val="tx1"/>
                </a:solidFill>
              </a:rPr>
              <a:t>н</a:t>
            </a:r>
            <a:r>
              <a:rPr lang="ru-RU" sz="2400" b="1" i="1" u="sng" dirty="0" smtClean="0">
                <a:solidFill>
                  <a:schemeClr val="tx1"/>
                </a:solidFill>
              </a:rPr>
              <a:t>., зав. </a:t>
            </a:r>
            <a:r>
              <a:rPr lang="ru-RU" sz="2400" b="1" i="1" u="sng" dirty="0">
                <a:solidFill>
                  <a:schemeClr val="tx1"/>
                </a:solidFill>
              </a:rPr>
              <a:t>к</a:t>
            </a:r>
            <a:r>
              <a:rPr lang="ru-RU" sz="2400" b="1" i="1" u="sng" dirty="0" smtClean="0">
                <a:solidFill>
                  <a:schemeClr val="tx1"/>
                </a:solidFill>
              </a:rPr>
              <a:t>афедры дошкольного образования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i="1" u="sng" dirty="0" err="1" smtClean="0">
                <a:solidFill>
                  <a:schemeClr val="tx1"/>
                </a:solidFill>
              </a:rPr>
              <a:t>Жбанникова</a:t>
            </a:r>
            <a:r>
              <a:rPr lang="ru-RU" sz="2400" b="1" i="1" u="sng" dirty="0" smtClean="0">
                <a:solidFill>
                  <a:schemeClr val="tx1"/>
                </a:solidFill>
              </a:rPr>
              <a:t> О.А., </a:t>
            </a:r>
            <a:r>
              <a:rPr lang="ru-RU" sz="2400" b="1" i="1" u="sng" dirty="0" err="1" smtClean="0">
                <a:solidFill>
                  <a:schemeClr val="tx1"/>
                </a:solidFill>
              </a:rPr>
              <a:t>ст.преподаватель</a:t>
            </a:r>
            <a:r>
              <a:rPr lang="ru-RU" sz="2400" b="1" i="1" u="sng" dirty="0" smtClean="0">
                <a:solidFill>
                  <a:schemeClr val="tx1"/>
                </a:solidFill>
              </a:rPr>
              <a:t> кафедры дошкольного образования</a:t>
            </a:r>
            <a:endParaRPr lang="ru-RU" sz="2400" u="sng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32655"/>
            <a:ext cx="74888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ДЕПАРТАМЕНТ ОБРАЗОВАНИЯ ЯРОСЛАВСКОЙ </a:t>
            </a:r>
            <a:r>
              <a:rPr lang="ru-RU" sz="1400" dirty="0"/>
              <a:t>ОБЛАСТИ</a:t>
            </a:r>
            <a:br>
              <a:rPr lang="ru-RU" sz="1400" dirty="0"/>
            </a:br>
            <a:r>
              <a:rPr lang="ru-RU" sz="1400" dirty="0"/>
              <a:t>ГАУ ДПО ЯО «ИНСТИТУТ РАЗВИТИЯ ОБРАЗОВАНИЯ»</a:t>
            </a:r>
            <a:br>
              <a:rPr lang="ru-RU" sz="1400" dirty="0"/>
            </a:br>
            <a:r>
              <a:rPr lang="ru-RU" sz="1400" dirty="0"/>
              <a:t>ЯРОСЛАВСКИЙ ГОСУДАРСТВЕННЫЙ ПЕДАГОГИЧЕСКИЙ УНИВЕРСИТЕТ ИМ. К.Д.УШИНСКОГО</a:t>
            </a:r>
            <a:br>
              <a:rPr lang="ru-RU" sz="1400" dirty="0"/>
            </a:br>
            <a:r>
              <a:rPr lang="ru-RU" sz="1400" dirty="0"/>
              <a:t>ОБЩЕСТВЕННАЯ ОРГАНИЗАЦИЯ «ЛИДЕРЫ СЕЛЬСКИХ ШКОЛ»</a:t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583668" y="6093296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27 </a:t>
            </a:r>
            <a:r>
              <a:rPr lang="ru-RU" dirty="0" smtClean="0"/>
              <a:t>февраля-5 </a:t>
            </a:r>
            <a:r>
              <a:rPr lang="ru-RU" dirty="0"/>
              <a:t>марта 2018 </a:t>
            </a:r>
            <a:r>
              <a:rPr lang="ru-RU" dirty="0" smtClean="0"/>
              <a:t>года</a:t>
            </a:r>
          </a:p>
          <a:p>
            <a:pPr algn="ctr"/>
            <a:r>
              <a:rPr lang="ru-RU" dirty="0" smtClean="0"/>
              <a:t>Ярославль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81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тематика работы секции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Поддержка самостоятельности и инициативы детей дошкольного возраста в деятельности:</a:t>
            </a:r>
          </a:p>
          <a:p>
            <a:pPr algn="just">
              <a:buFontTx/>
              <a:buChar char="-"/>
            </a:pPr>
            <a:r>
              <a:rPr lang="ru-RU" i="1" dirty="0">
                <a:solidFill>
                  <a:srgbClr val="FF0000"/>
                </a:solidFill>
              </a:rPr>
              <a:t>п</a:t>
            </a:r>
            <a:r>
              <a:rPr lang="ru-RU" i="1" dirty="0" smtClean="0">
                <a:solidFill>
                  <a:srgbClr val="FF0000"/>
                </a:solidFill>
              </a:rPr>
              <a:t>роектной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rgbClr val="FF0000"/>
                </a:solidFill>
              </a:rPr>
              <a:t>познавательно-исследовательской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rgbClr val="FF0000"/>
                </a:solidFill>
              </a:rPr>
              <a:t>игровой</a:t>
            </a:r>
            <a:endParaRPr lang="ru-RU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19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Краткая информация о работе секции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  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413845"/>
              </p:ext>
            </p:extLst>
          </p:nvPr>
        </p:nvGraphicFramePr>
        <p:xfrm>
          <a:off x="179511" y="908720"/>
          <a:ext cx="8784977" cy="5675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05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96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2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Тема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Мероприятия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 ОО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участников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(всего/из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др.регионов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докладчиков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66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МОУ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</a:rPr>
                        <a:t>Кладовицкая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 ОШ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effectLst/>
                        </a:rPr>
                        <a:t>Проекты как способ организации самостоятельной исследовательской деятельности детей дошкольного возраста</a:t>
                      </a:r>
                      <a:r>
                        <a:rPr lang="ru-RU" sz="1600" b="1" i="1" dirty="0" smtClean="0">
                          <a:effectLst/>
                        </a:rPr>
                        <a:t> </a:t>
                      </a:r>
                      <a:endParaRPr lang="ru-RU" sz="1600" b="1" i="1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1</a:t>
                      </a:r>
                      <a:r>
                        <a:rPr lang="ru-RU" sz="1400" b="1" dirty="0" smtClean="0">
                          <a:effectLst/>
                        </a:rPr>
                        <a:t>.Информационная справка о МОУ </a:t>
                      </a:r>
                      <a:r>
                        <a:rPr lang="ru-RU" sz="1400" b="1" dirty="0" err="1" smtClean="0">
                          <a:effectLst/>
                        </a:rPr>
                        <a:t>Кладовицкая</a:t>
                      </a:r>
                      <a:r>
                        <a:rPr lang="ru-RU" sz="1400" b="1" dirty="0" smtClean="0">
                          <a:effectLst/>
                        </a:rPr>
                        <a:t> ОШ;  доклад </a:t>
                      </a:r>
                      <a:r>
                        <a:rPr lang="ru-RU" sz="1400" dirty="0" smtClean="0">
                          <a:effectLst/>
                        </a:rPr>
                        <a:t>«Проекты, как способ организации самостоятельной исследовательской деятельности детей дошкольного возраста»: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Дорофеева Р.М.,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Королькевич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Е. В.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Презентация проектов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Демидова О.А., Калинкина Л. В., Силина А.В.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Презентация РППС (экскурсия</a:t>
                      </a:r>
                      <a:r>
                        <a:rPr lang="ru-RU" sz="1400" b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по группам детского сада)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Презентация опыта работы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Дорофеева Н.А., Демидова О.А.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Презентация</a:t>
                      </a:r>
                      <a:r>
                        <a:rPr lang="ru-RU" sz="1400" b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опыта работы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«Развитие самостоятельности ребенка через проектную деятельность»: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коллектив детского сада №3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р.п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. Семибратово РМР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 чел.)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Деловая игра – </a:t>
                      </a:r>
                      <a:r>
                        <a:rPr lang="ru-RU" sz="1400" b="1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квест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«Знатоки проектной деятельности: коллектив педагогов МОУ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Кладовицкая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ООШ (3 чел.)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7. </a:t>
                      </a: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Круглый стол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«Актуальные проблемы поддержки самостоятельности и инициативы детей дошкольного возраста в проектной деятельности»: Зайцева Н.В.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Всего участников</a:t>
                      </a:r>
                      <a:r>
                        <a:rPr lang="ru-RU" sz="1200" dirty="0" smtClean="0">
                          <a:effectLst/>
                        </a:rPr>
                        <a:t>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2</a:t>
                      </a:r>
                      <a:r>
                        <a:rPr lang="ru-RU" sz="1800" dirty="0" smtClean="0">
                          <a:effectLst/>
                        </a:rPr>
                        <a:t>3 </a:t>
                      </a:r>
                      <a:r>
                        <a:rPr lang="ru-RU" sz="1800" dirty="0" smtClean="0">
                          <a:effectLst/>
                        </a:rPr>
                        <a:t>чел.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Из других регионов: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чел.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15 чел.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86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Краткая информация о работе секции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  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803678"/>
              </p:ext>
            </p:extLst>
          </p:nvPr>
        </p:nvGraphicFramePr>
        <p:xfrm>
          <a:off x="323528" y="836712"/>
          <a:ext cx="8568952" cy="5614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Тема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Мероприятия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 ОО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участников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(всего/из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др.регионов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докладчиков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9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МДОУ детский сад пос. Октябрьский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effectLst/>
                        </a:rPr>
                        <a:t>Организация познавательно-исследовательской деятельности детей дошкольного возраста для поддержки самостоятельности и инициативы воспитанников</a:t>
                      </a:r>
                      <a:r>
                        <a:rPr lang="ru-RU" sz="1100" dirty="0" smtClean="0">
                          <a:effectLst/>
                        </a:rPr>
                        <a:t> </a:t>
                      </a:r>
                      <a:endParaRPr lang="ru-RU" sz="105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Информационная справка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 ДОУ : Мурина В.П.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Презентация опыта работы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«Организация условий для развития инициативы и самостоятельности детей через ПИД»: Евсеева С.Г.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Открытый показ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: образовательная ситуация</a:t>
                      </a:r>
                      <a:r>
                        <a:rPr lang="ru-RU" sz="16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«Секреты камней» : Меркулова И.Н.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Экскурсия по группам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детского сада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Мастер-класс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«Обучение с увлечением»: Евсеева С.Г., </a:t>
                      </a:r>
                      <a:r>
                        <a:rPr lang="ru-RU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Шатаева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О.В., Носова М.М., Журавлева С.А., Меркулова И.Н.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16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Круглый стол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«Обсуждение актуальных проблем</a:t>
                      </a:r>
                      <a:r>
                        <a:rPr lang="ru-RU" sz="16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по организации ПИД дошкольников в соответствие с требованиями ФГОС ДО»: </a:t>
                      </a:r>
                      <a:r>
                        <a:rPr lang="ru-RU" sz="1600" baseline="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Жбанникова</a:t>
                      </a:r>
                      <a:r>
                        <a:rPr lang="ru-RU" sz="16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О.А.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Всего участников: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22 чел.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Из других регионов: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0 чел.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 </a:t>
                      </a:r>
                      <a:endParaRPr lang="ru-RU" sz="90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9 чел.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41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83671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Краткая информация о работе секции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   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934227"/>
              </p:ext>
            </p:extLst>
          </p:nvPr>
        </p:nvGraphicFramePr>
        <p:xfrm>
          <a:off x="251520" y="738149"/>
          <a:ext cx="8568951" cy="6102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Тема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Мероприятия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 ОО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участников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(всего/из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др.регионов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Количество докладчиков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9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МБДОУ детский сад  № 2 "Сказка»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i="1" dirty="0" smtClean="0">
                          <a:solidFill>
                            <a:schemeClr val="tx1"/>
                          </a:solidFill>
                          <a:effectLst/>
                        </a:rPr>
                        <a:t>Средства поддержки самостоятельности и инициативы детей дошкольного возраста в игровой деятельности</a:t>
                      </a:r>
                      <a:endParaRPr lang="ru-RU" sz="1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Информация о работе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ДОУ: Журавлева Г.В.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Доклад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«Развитие и поддержка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детской инициативы и самостоятельности в условиях детского сада»: 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Лысенкова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С.В.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Работа 2 секций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открытые показы работы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 детьми: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оздоровительно-игровой час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(Ковалева Н.А.,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игровой музыкальный час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(Екимова Л.Л.),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игровое занятие с детьми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 подготовке и обучению грамоте (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Акифьева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Н.В.),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детский мастер-класс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для родителей (Костенко И.С.),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мастер-классы с педагогами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600" b="1" i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квест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-технологии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 работе педагога-психолога (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Чернышова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Е.Ю.), 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презентация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организации сюжетно-ролевых игр (Матвеева Е.С.)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4.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Круглый стол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«Актуальные проблемы организации игровой деятельности детей д/в для развития самостоятельности инициативы воспитанников»: 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Жбанникова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О.А.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Всего участников: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17 чел.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Из других регионов: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0 чел.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9 чел.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4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013881"/>
            <a:ext cx="9144000" cy="18448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/>
              <a:t>Результаты работы проблемной группы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01419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Представлен опыт работы </a:t>
            </a:r>
            <a:r>
              <a:rPr lang="ru-RU" sz="2600" b="1" i="1" dirty="0" smtClean="0"/>
              <a:t>10 организаций </a:t>
            </a:r>
            <a:r>
              <a:rPr lang="ru-RU" sz="2600" dirty="0" smtClean="0"/>
              <a:t>по теме работы секции; </a:t>
            </a:r>
            <a:r>
              <a:rPr lang="ru-RU" sz="2600" b="1" i="1" dirty="0" smtClean="0"/>
              <a:t>33 педагога </a:t>
            </a:r>
            <a:r>
              <a:rPr lang="ru-RU" sz="2600" dirty="0" smtClean="0"/>
              <a:t>выступили на секции; </a:t>
            </a:r>
            <a:r>
              <a:rPr lang="en-US" sz="2600" b="1" i="1" smtClean="0"/>
              <a:t>6</a:t>
            </a:r>
            <a:r>
              <a:rPr lang="ru-RU" sz="2600" b="1" i="1" smtClean="0"/>
              <a:t>2 </a:t>
            </a:r>
            <a:r>
              <a:rPr lang="ru-RU" sz="2600" b="1" i="1" dirty="0" smtClean="0"/>
              <a:t>человека </a:t>
            </a:r>
            <a:r>
              <a:rPr lang="ru-RU" sz="2600" dirty="0" smtClean="0"/>
              <a:t>участвовали в работе секции.</a:t>
            </a:r>
            <a:endParaRPr lang="ru-RU" sz="2600" dirty="0"/>
          </a:p>
          <a:p>
            <a:r>
              <a:rPr lang="ru-RU" sz="2600" dirty="0" smtClean="0"/>
              <a:t> Выявлены </a:t>
            </a:r>
            <a:r>
              <a:rPr lang="ru-RU" sz="2600" b="1" i="1" dirty="0" smtClean="0"/>
              <a:t>эффективные практики по поддержке самостоятельности и инициативы дошкольников </a:t>
            </a:r>
            <a:r>
              <a:rPr lang="ru-RU" sz="2600" dirty="0" smtClean="0"/>
              <a:t>в разных видах детской деятельности (способы организации детской деятельности, организация РППС, педагогические средства (формы, методы и приёмы) .</a:t>
            </a:r>
          </a:p>
          <a:p>
            <a:r>
              <a:rPr lang="ru-RU" sz="2600" dirty="0" smtClean="0"/>
              <a:t> Определен круг проблемных вопросов и перспективных задач по поддержке самостоятельности и инициативы дошкольников. </a:t>
            </a:r>
            <a:endParaRPr lang="ru-RU" sz="26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6093296"/>
            <a:ext cx="61926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27 февраля-5 марта 2018 года</a:t>
            </a:r>
          </a:p>
          <a:p>
            <a:pPr algn="ctr"/>
            <a:r>
              <a:rPr lang="ru-RU" sz="1600" dirty="0" smtClean="0"/>
              <a:t>Ярославль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45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013881"/>
            <a:ext cx="9144000" cy="18448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/>
              <a:t>Актуальные проблемы:</a:t>
            </a:r>
            <a:br>
              <a:rPr lang="ru-RU" sz="4000" b="1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13387"/>
          </a:xfrm>
        </p:spPr>
        <p:txBody>
          <a:bodyPr/>
          <a:lstStyle/>
          <a:p>
            <a:r>
              <a:rPr lang="ru-RU" sz="2400" dirty="0" smtClean="0"/>
              <a:t>Затруднения педагогов </a:t>
            </a:r>
            <a:r>
              <a:rPr lang="ru-RU" sz="2400" i="1" dirty="0" smtClean="0"/>
              <a:t>в организации РППС группы </a:t>
            </a:r>
            <a:r>
              <a:rPr lang="ru-RU" sz="2400" dirty="0" smtClean="0"/>
              <a:t>(открытый доступ детей к атрибутам и материалам для организации ПИД, обновление РППС в соответствие с интересами и потребностями детей).</a:t>
            </a:r>
          </a:p>
          <a:p>
            <a:r>
              <a:rPr lang="ru-RU" sz="2400" dirty="0" smtClean="0"/>
              <a:t>Затруднения педагогов </a:t>
            </a:r>
            <a:r>
              <a:rPr lang="ru-RU" sz="2400" i="1" dirty="0" smtClean="0"/>
              <a:t>в проектировании и организации самостоятельной проектной и исследовательской деятельности детей</a:t>
            </a:r>
            <a:r>
              <a:rPr lang="ru-RU" sz="2400" dirty="0" smtClean="0"/>
              <a:t> дошкольного возраста в соответствие с требованиями ФГОС ДО (стремление педагогов руководить деятельностью при наличии </a:t>
            </a:r>
            <a:r>
              <a:rPr lang="ru-RU" sz="2400" dirty="0" err="1" smtClean="0"/>
              <a:t>проектировочно</a:t>
            </a:r>
            <a:r>
              <a:rPr lang="ru-RU" sz="2400" dirty="0" smtClean="0"/>
              <a:t>-исследовательских умений у воспитанников).</a:t>
            </a:r>
            <a:endParaRPr lang="ru-RU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6237312"/>
            <a:ext cx="61926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27 февраля-5 марта 2018 года</a:t>
            </a:r>
          </a:p>
          <a:p>
            <a:pPr algn="ctr"/>
            <a:r>
              <a:rPr lang="ru-RU" sz="1600" dirty="0" smtClean="0"/>
              <a:t>Ярославль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9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013881"/>
            <a:ext cx="9144000" cy="18448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/>
              <a:t>Перспективные идеи, задачи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680" y="1340768"/>
            <a:ext cx="8229600" cy="4525963"/>
          </a:xfrm>
        </p:spPr>
        <p:txBody>
          <a:bodyPr/>
          <a:lstStyle/>
          <a:p>
            <a:r>
              <a:rPr lang="ru-RU" sz="2400" i="1" dirty="0" smtClean="0"/>
              <a:t>Экспертная оценка качества РППС в организации </a:t>
            </a:r>
            <a:r>
              <a:rPr lang="ru-RU" sz="2400" dirty="0" smtClean="0"/>
              <a:t>с позиций развития самостоятельности, активности и инициативы воспитанников. Разработка рекомендаций для ДОУ по совершенствованию РППС (адресная помощь).</a:t>
            </a:r>
          </a:p>
          <a:p>
            <a:r>
              <a:rPr lang="ru-RU" sz="2400" i="1" dirty="0" smtClean="0"/>
              <a:t>Транслирование эффективного опыта  </a:t>
            </a:r>
            <a:r>
              <a:rPr lang="ru-RU" sz="2400" dirty="0" smtClean="0"/>
              <a:t>работы педагогов по поддержке самостоятельности и активности детей в разных видах детской деятельности. </a:t>
            </a:r>
          </a:p>
          <a:p>
            <a:r>
              <a:rPr lang="ru-RU" sz="2400" dirty="0" smtClean="0"/>
              <a:t>Развитие </a:t>
            </a:r>
            <a:r>
              <a:rPr lang="ru-RU" sz="2400" i="1" dirty="0" smtClean="0"/>
              <a:t>проектировочных и аналитических умений </a:t>
            </a:r>
            <a:r>
              <a:rPr lang="ru-RU" sz="2400" dirty="0" smtClean="0"/>
              <a:t>педагогов ДОУ.</a:t>
            </a:r>
          </a:p>
          <a:p>
            <a:endParaRPr lang="ru-RU" sz="2400" dirty="0" smtClean="0"/>
          </a:p>
          <a:p>
            <a:endParaRPr lang="ru-RU" sz="2800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88106" y="6019874"/>
            <a:ext cx="61926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27 февраля-5 марта 2018 года</a:t>
            </a:r>
          </a:p>
          <a:p>
            <a:pPr algn="ctr"/>
            <a:r>
              <a:rPr lang="ru-RU" sz="1600" dirty="0" smtClean="0"/>
              <a:t>Ярославль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05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013881"/>
            <a:ext cx="9144000" cy="18448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690" y="4012641"/>
            <a:ext cx="2736304" cy="126093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</a:t>
            </a:r>
            <a:b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  <a:endParaRPr lang="ru-RU" sz="32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588106" y="6019874"/>
            <a:ext cx="61926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27 февраля-5 марта 2018 года</a:t>
            </a:r>
          </a:p>
          <a:p>
            <a:pPr algn="ctr"/>
            <a:r>
              <a:rPr lang="ru-RU" sz="1600" dirty="0" smtClean="0"/>
              <a:t>Ярославль</a:t>
            </a:r>
            <a:endParaRPr lang="ru-RU" sz="1600" dirty="0"/>
          </a:p>
          <a:p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94" y="2027162"/>
            <a:ext cx="2561332" cy="3415110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166" y="213652"/>
            <a:ext cx="2733768" cy="364502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414" y="1694154"/>
            <a:ext cx="2666646" cy="355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9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530</Words>
  <Application>Microsoft Office PowerPoint</Application>
  <PresentationFormat>Экран (4:3)</PresentationFormat>
  <Paragraphs>207</Paragraphs>
  <Slides>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  </vt:lpstr>
      <vt:lpstr>Общая тематика работы секции</vt:lpstr>
      <vt:lpstr>Краткая информация о работе секции</vt:lpstr>
      <vt:lpstr>Краткая информация о работе секции</vt:lpstr>
      <vt:lpstr>Краткая информация о работе секции</vt:lpstr>
      <vt:lpstr> Результаты работы проблемной группы  </vt:lpstr>
      <vt:lpstr>  Актуальные проблемы:   </vt:lpstr>
      <vt:lpstr> Перспективные идеи, задачи   </vt:lpstr>
      <vt:lpstr>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</dc:title>
  <dc:creator>Ольга Витальевна Пополитова</dc:creator>
  <cp:lastModifiedBy>student</cp:lastModifiedBy>
  <cp:revision>41</cp:revision>
  <dcterms:created xsi:type="dcterms:W3CDTF">2018-02-14T10:02:06Z</dcterms:created>
  <dcterms:modified xsi:type="dcterms:W3CDTF">2018-03-05T07:19:24Z</dcterms:modified>
</cp:coreProperties>
</file>