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5" r:id="rId4"/>
    <p:sldId id="266" r:id="rId5"/>
    <p:sldId id="267" r:id="rId6"/>
    <p:sldId id="268" r:id="rId7"/>
    <p:sldId id="269" r:id="rId8"/>
    <p:sldId id="27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38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4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70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52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7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61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785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17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3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B0ADE-6D31-474B-BB7B-0E5E954DB781}" type="datetimeFigureOut">
              <a:rPr lang="ru-RU" smtClean="0"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34729-8C57-4503-A30F-124DDCFB8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4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400" dirty="0" smtClean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0" indent="0" algn="ctr">
              <a:buNone/>
            </a:pPr>
            <a:endParaRPr lang="ru-RU" sz="4400" dirty="0">
              <a:solidFill>
                <a:prstClr val="black"/>
              </a:solidFill>
              <a:latin typeface="Calibri Ligh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Всероссийский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физкультурный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комплекс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«Готов к труду и обороне» (ГТО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</a:p>
          <a:p>
            <a:pPr marL="0" indent="0" algn="ctr">
              <a:buNone/>
            </a:pPr>
            <a:endParaRPr lang="ru-RU" sz="3600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Схема процесса внедрения комплекса ГТО через фестиваль воспитанников дошкольных образовательных организаций  «Младше всех»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91" y="1209780"/>
            <a:ext cx="1064112" cy="177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14" y="1658082"/>
            <a:ext cx="1910861" cy="13330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707" y="1658082"/>
            <a:ext cx="1566816" cy="9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05508"/>
            <a:ext cx="814754" cy="1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15" y="1464643"/>
            <a:ext cx="7983416" cy="4538958"/>
          </a:xfrm>
        </p:spPr>
      </p:pic>
      <p:sp>
        <p:nvSpPr>
          <p:cNvPr id="7" name="TextBox 6"/>
          <p:cNvSpPr txBox="1"/>
          <p:nvPr/>
        </p:nvSpPr>
        <p:spPr>
          <a:xfrm>
            <a:off x="2356338" y="550985"/>
            <a:ext cx="683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Порядок регистрации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05508"/>
            <a:ext cx="814754" cy="1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6338" y="550985"/>
            <a:ext cx="6834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Присвоение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ID-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номера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32" y="1464644"/>
            <a:ext cx="8065476" cy="4396894"/>
          </a:xfrm>
        </p:spPr>
      </p:pic>
    </p:spTree>
    <p:extLst>
      <p:ext uri="{BB962C8B-B14F-4D97-AF65-F5344CB8AC3E}">
        <p14:creationId xmlns:p14="http://schemas.microsoft.com/office/powerpoint/2010/main" val="126871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05508"/>
            <a:ext cx="814754" cy="1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6338" y="105508"/>
            <a:ext cx="6834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Получение медицинского допуска к выполнению испытаний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95" y="1464644"/>
            <a:ext cx="3723809" cy="326666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54" y="1464644"/>
            <a:ext cx="2990476" cy="1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1" y="4958862"/>
            <a:ext cx="3821723" cy="113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2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05508"/>
            <a:ext cx="814754" cy="1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6338" y="105508"/>
            <a:ext cx="68345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Явка на фестиваль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24" y="1400428"/>
            <a:ext cx="3171429" cy="2028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39" y="1400428"/>
            <a:ext cx="3907228" cy="33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9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05508"/>
            <a:ext cx="814754" cy="1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2861" y="523466"/>
            <a:ext cx="6834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Фестиваль «Младше всех»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92" y="1323967"/>
            <a:ext cx="4582101" cy="305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961" y="2991414"/>
            <a:ext cx="4795497" cy="319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5730961" y="1323967"/>
            <a:ext cx="4525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2018г. – апробация проекта внедрения комплекса ГТО среди воспитанников дошкольных образовательных учреждений г. Ярославля. Приняло участие более 100 дошкольников, большинство из которых по итогу получили знак отличия.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3692" y="4307169"/>
            <a:ext cx="4794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2019г. – выход проекта на региональный уровень. Практически все муниципальные образования приняли участие. Общее количество участников составило 1026 дошкольников. </a:t>
            </a:r>
          </a:p>
        </p:txBody>
      </p:sp>
    </p:spTree>
    <p:extLst>
      <p:ext uri="{BB962C8B-B14F-4D97-AF65-F5344CB8AC3E}">
        <p14:creationId xmlns:p14="http://schemas.microsoft.com/office/powerpoint/2010/main" val="164805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05508"/>
            <a:ext cx="814754" cy="1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1198" y="136235"/>
            <a:ext cx="9413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Итоги участия воспитанников дошкольных   образовательных учреждений Ярославской области в 2018-2019 уч. году  в 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I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областном  фестивале ВФСК  ГТО  «Младше всех»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806144"/>
              </p:ext>
            </p:extLst>
          </p:nvPr>
        </p:nvGraphicFramePr>
        <p:xfrm>
          <a:off x="2168767" y="1350821"/>
          <a:ext cx="7895759" cy="4756903"/>
        </p:xfrm>
        <a:graphic>
          <a:graphicData uri="http://schemas.openxmlformats.org/drawingml/2006/table">
            <a:tbl>
              <a:tblPr firstRow="1" firstCol="1" bandRow="1"/>
              <a:tblGrid>
                <a:gridCol w="44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6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п/п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Наименование муниципального образования 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Количество воспитанников  ДОУ,  </a:t>
                      </a:r>
                      <a:r>
                        <a:rPr lang="ru-RU" sz="1200" b="1" i="1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заявленных на участие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в Фестивале.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Количество воспитанников ДОУ, </a:t>
                      </a:r>
                      <a:r>
                        <a:rPr lang="ru-RU" sz="1200" b="1" i="1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принявших  участи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е в Фестивале.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1.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г. Ярославль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498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384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2</a:t>
                      </a: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Тутаевский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117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117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3.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Ростовский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120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112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4</a:t>
                      </a: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Угличский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80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74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5.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Некрасовский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65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65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6.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Рыбинский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59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59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7.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Некоузский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50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50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8.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Большесельский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35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33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9</a:t>
                      </a: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г. Рыбинск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35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32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10.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Борисоглебский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31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31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11.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Брейтовский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20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20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12.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Пошехонский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19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18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13.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Мышкинский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15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12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14.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/>
                          <a:ea typeface="SimSun"/>
                          <a:cs typeface="Mangal"/>
                        </a:rPr>
                        <a:t>Даниловский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11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11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15.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Любимский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8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8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16.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Ярославский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17.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Гаврилов-</a:t>
                      </a:r>
                      <a:r>
                        <a:rPr lang="ru-RU" sz="1200" kern="50" dirty="0" err="1">
                          <a:effectLst/>
                          <a:latin typeface="Times New Roman"/>
                          <a:ea typeface="SimSun"/>
                          <a:cs typeface="Mangal"/>
                        </a:rPr>
                        <a:t>Ямский</a:t>
                      </a: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18.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>
                          <a:effectLst/>
                          <a:latin typeface="Times New Roman"/>
                          <a:ea typeface="SimSun"/>
                          <a:cs typeface="Mangal"/>
                        </a:rPr>
                        <a:t>Первомайский МР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35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Times New Roman"/>
                          <a:ea typeface="SimSun"/>
                          <a:cs typeface="Mangal"/>
                        </a:rPr>
                        <a:t>19.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г. Переславль-Залесский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-</a:t>
                      </a: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351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ИТОГО: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kern="50">
                          <a:effectLst/>
                          <a:latin typeface="Times New Roman"/>
                          <a:ea typeface="SimSun"/>
                          <a:cs typeface="Mangal"/>
                        </a:rPr>
                        <a:t>1 156</a:t>
                      </a:r>
                      <a:endParaRPr lang="ru-RU" sz="1200" kern="5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i="1" kern="50" dirty="0">
                          <a:effectLst/>
                          <a:latin typeface="Times New Roman"/>
                          <a:ea typeface="SimSun"/>
                          <a:cs typeface="Mangal"/>
                        </a:rPr>
                        <a:t>1 026</a:t>
                      </a:r>
                      <a:endParaRPr lang="ru-RU" sz="1200" kern="50" dirty="0">
                        <a:effectLst/>
                        <a:latin typeface="Times New Roman"/>
                        <a:ea typeface="SimSun"/>
                        <a:cs typeface="Mangal"/>
                      </a:endParaRPr>
                    </a:p>
                  </a:txBody>
                  <a:tcPr marL="64897" marR="648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894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8" y="105508"/>
            <a:ext cx="814754" cy="13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4675" y="523466"/>
            <a:ext cx="9413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Внесение изменений в приказ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30" y="1782451"/>
            <a:ext cx="4200000" cy="28476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07" y="1628767"/>
            <a:ext cx="3209524" cy="4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79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285</Words>
  <Application>Microsoft Office PowerPoint</Application>
  <PresentationFormat>Широкоэкранный</PresentationFormat>
  <Paragraphs>100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Calibri Light</vt:lpstr>
      <vt:lpstr>Mangal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Шевырин</dc:creator>
  <cp:lastModifiedBy>Александр Павлович Щербак</cp:lastModifiedBy>
  <cp:revision>13</cp:revision>
  <dcterms:created xsi:type="dcterms:W3CDTF">2015-08-28T08:35:46Z</dcterms:created>
  <dcterms:modified xsi:type="dcterms:W3CDTF">2019-12-10T09:08:29Z</dcterms:modified>
</cp:coreProperties>
</file>