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283817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ОТЧЕТ </a:t>
            </a:r>
            <a:b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о работе НАУЧНО-ПРАКТИЧЕСКОЙ ЛАБОРАТОРИИ СЕЛЬСКОЙ ШКОЛЫ  </a:t>
            </a: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2016 </a:t>
            </a:r>
            <a:r>
              <a:rPr lang="ru-RU" sz="20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ГОД</a:t>
            </a:r>
            <a:endParaRPr lang="ru-RU" sz="2000" b="1" dirty="0">
              <a:solidFill>
                <a:srgbClr val="C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Байбородова</a:t>
            </a:r>
            <a:r>
              <a:rPr lang="ru-RU" alt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endParaRPr lang="ru-RU" alt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Людмила </a:t>
            </a:r>
            <a:r>
              <a:rPr lang="ru-RU" alt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Васильевна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Доктор педагогических наук, профессор</a:t>
            </a:r>
            <a:endParaRPr lang="ru-RU" altLang="ru-RU" sz="2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37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28215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7. Создание толерантной образовательной среды</a:t>
            </a:r>
            <a:br>
              <a:rPr lang="ru-RU" sz="32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А.А.Кораблева, С.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А.Медведева</a:t>
            </a:r>
            <a:endParaRPr lang="ru-RU" sz="32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В составе группы 9 человек из 5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разработка </a:t>
            </a: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модели толерантной образовательной среды  в сельской школе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Проведено: 3 семинара.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Опубликовано: 3 статьи.</a:t>
            </a:r>
            <a:endParaRPr lang="ru-RU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0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8722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8. Интеграция средств урочной, внеурочной деятельности и дополнительного образования детей</a:t>
            </a:r>
            <a:b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Л.В.Байбородова,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Т.Д.Яковлева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Г.В.Лушникова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Е.А.Винокурова</a:t>
            </a:r>
            <a:endParaRPr lang="ru-RU" sz="28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43924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В составе группы 8 человек из 5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разработать и внедрить средства интеграции в образовательном процессе сельской школы.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4 семинара, мастер-класс.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Опубликовано: 8 статей.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388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57018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9. Воспитание демократической культуры</a:t>
            </a:r>
            <a:br>
              <a:rPr lang="ru-RU" sz="32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В.В.Белкина,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С.В.Крепкова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Т.В.Кукушкина</a:t>
            </a:r>
            <a:endParaRPr lang="ru-RU" sz="32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В составе группы 9 человек из 3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 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разработка и внедрение педагогических средств и программ воспитания демократической культуры участников образовательного процесса.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5 семинаров и мастер-классов.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Опубликовано: 6 статей.	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1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10. Подготовка педагогов в соответствии с профессиональным стандартом педагога</a:t>
            </a:r>
            <a:b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Руководители</a:t>
            </a:r>
            <a:r>
              <a:rPr lang="ru-RU" sz="2000" b="1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Н.В. Зайцева, М.А. Калинина, И.Г. Харисова</a:t>
            </a:r>
            <a:endParaRPr lang="ru-RU" sz="2800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8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В составе группы: 4 человека.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 разработка диагностического инструментария и изучение </a:t>
            </a: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готовности педагогов к реализации требований 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ПС,  составление рекомендаций по использованию полученных данных в процессе подготовки и переподготовки педагогических кадров для села.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 диагностическое исследование готовности педагогов к реализации функций профессионального стандарта с участием более 150 педагогов сельских и городских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Опубликовано: 4 статьи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53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4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11. Дошкольное образование сельских детей</a:t>
            </a:r>
            <a:r>
              <a:rPr lang="ru-RU" sz="3600" dirty="0" smtClean="0">
                <a:solidFill>
                  <a:schemeClr val="accent4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600" dirty="0" smtClean="0">
                <a:solidFill>
                  <a:schemeClr val="accent4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Е.В.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Поточигова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О.А.Жбаникова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М.В.Гришмановская</a:t>
            </a:r>
            <a:endParaRPr lang="ru-RU" sz="3200" b="1" dirty="0">
              <a:solidFill>
                <a:schemeClr val="accent4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В </a:t>
            </a:r>
            <a:r>
              <a:rPr lang="ru-RU" sz="24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составе </a:t>
            </a: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группы 22 человека из 9 образовательных организаций.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Цель:</a:t>
            </a: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создание условий для повышения профессиональной компетентности  педагогов ДОО, находящихся в сельской местности, в вопросах использования современных образовательных технологий. Выявление, обобщение и распространение эффективного опыта педагогов ДОО в реализации ФГОС ДО.	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Проведено: 8 мероприятий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Подготовлены </a:t>
            </a:r>
            <a:r>
              <a:rPr lang="ru-RU" sz="240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методические рекомендации </a:t>
            </a: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«Взаимодействие взрослого и ребёнка: учёт интересов и возможностей дошкольников».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879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ahoma" panose="020B0604030504040204" pitchFamily="34" charset="0"/>
                <a:cs typeface="Tahoma" panose="020B0604030504040204" pitchFamily="34" charset="0"/>
              </a:rPr>
              <a:t>Обобщенные результаты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1.Проведена научно-практическая конференция «Основные направления развития сельских образовательных организаций» с изданием 2 сборников (3,0 п.л. И 18 п.л.). 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2.Изданы два номера журнала «Сельская школа» в издательстве «Народное образование».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3.Утверждены 2 базовые площадки: Великосельская СШ и </a:t>
            </a:r>
            <a:r>
              <a:rPr lang="ru-RU" sz="24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Ананьинская</a:t>
            </a:r>
            <a:r>
              <a:rPr lang="ru-RU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 ОШ.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4.Разработаны три программы повышения квалификации.</a:t>
            </a:r>
          </a:p>
          <a:p>
            <a:pPr marL="0" indent="0" algn="ctr">
              <a:buNone/>
            </a:pPr>
            <a:endParaRPr lang="ru-RU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Clr>
                <a:srgbClr val="922223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2015 год</a:t>
            </a:r>
          </a:p>
          <a:p>
            <a:pPr marL="0" indent="0" algn="ctr">
              <a:buClr>
                <a:srgbClr val="922223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		</a:t>
            </a:r>
          </a:p>
          <a:p>
            <a:pPr marL="0" indent="0" algn="ctr">
              <a:buClr>
                <a:srgbClr val="922223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Создание Ассоциации педагогов-лидеров сельских образовательных организаций  (апрель)</a:t>
            </a:r>
          </a:p>
          <a:p>
            <a:pPr marL="0" indent="0" algn="ctr">
              <a:buClr>
                <a:srgbClr val="922223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Цель – объединить усилия педагогов для повышения качества образования на селе</a:t>
            </a:r>
          </a:p>
          <a:p>
            <a:pPr algn="ctr">
              <a:buClr>
                <a:srgbClr val="92222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MS Gothic" charset="-128"/>
              <a:cs typeface="Tahoma" panose="020B0604030504040204" pitchFamily="34" charset="0"/>
            </a:endParaRPr>
          </a:p>
          <a:p>
            <a:pPr marL="0" indent="0" algn="ctr">
              <a:buClr>
                <a:srgbClr val="922223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Открытие научно-практической лаборатории  сельской школы  </a:t>
            </a:r>
          </a:p>
          <a:p>
            <a:pPr marL="0" indent="0" algn="ctr">
              <a:buClr>
                <a:srgbClr val="922223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Цель  - организовать исследование актуальных проблем и  обеспечить научно-методическое сопровождение инновационной деятельности сельских образовательных организаций</a:t>
            </a:r>
          </a:p>
          <a:p>
            <a:pPr algn="ctr">
              <a:buClr>
                <a:srgbClr val="92222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MS Gothic" charset="-128"/>
              <a:cs typeface="Tahoma" panose="020B0604030504040204" pitchFamily="34" charset="0"/>
            </a:endParaRPr>
          </a:p>
          <a:p>
            <a:pPr marL="0" indent="0" algn="ctr">
              <a:buClr>
                <a:srgbClr val="922223"/>
              </a:buCl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Создание 11 проблемных групп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61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ОСНОВНЫЕ   ЧЕРТЫ   ИССЛЕДОВАТЕЛЬСКОЙ   ДЕЯТЕЛЬНОСТИ</a:t>
            </a: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MS Gothic" charset="-128"/>
              <a:cs typeface="Tahoma" panose="020B0604030504040204" pitchFamily="34" charset="0"/>
            </a:endParaRP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1. Выявление проблем и трудностей сельских детей, педагогов, особенностей сельской школы и  социума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2. Опора на ФГОС и современные концепции образования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3.Практико-ориентированный характер исследовательской деятельности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4. Каждая проблема разрабатывается с участием ученых, методистов и педагогов-практиков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5. Активное и мобильное  внедрение результатов исследовательской и инновационной деятельности  в массовую практику</a:t>
            </a:r>
          </a:p>
          <a:p>
            <a:pPr lvl="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922223"/>
              </a:buClr>
              <a:buSzPct val="10000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MS Gothic" charset="-128"/>
                <a:cs typeface="Tahoma" panose="020B0604030504040204" pitchFamily="34" charset="0"/>
              </a:rPr>
              <a:t>6. Повышение  квалификации участников исследовательской деятельности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94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6421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Актуальные проблемы социализации сельских школ</a:t>
            </a:r>
            <a:br>
              <a:rPr lang="ru-RU" sz="36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 группы: </a:t>
            </a:r>
            <a:r>
              <a:rPr lang="ru-RU" sz="22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И.Г.Назарова</a:t>
            </a:r>
            <a:r>
              <a:rPr lang="ru-RU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О.В.Чиркун</a:t>
            </a:r>
            <a:r>
              <a:rPr lang="ru-RU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В.В.Мякина</a:t>
            </a:r>
            <a:endParaRPr lang="ru-RU" sz="2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Участвуют в работе группы 11 человек (5 школ).</a:t>
            </a:r>
          </a:p>
          <a:p>
            <a:pPr marL="0" indent="0">
              <a:buNone/>
            </a:pPr>
            <a:r>
              <a:rPr lang="ru-RU" sz="2400" b="1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 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выявить особенности социализации сельских школьников.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Проведена обработка материалов исследования 16 сельских школ и 5 городских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Первые публикации исследования представлены в 10 публикациях.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08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2" cy="18002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 Индивидуализация образовательного процесса</a:t>
            </a:r>
            <a:br>
              <a:rPr lang="ru-RU" sz="32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Л.В.Байбородова, </a:t>
            </a:r>
            <a:r>
              <a:rPr lang="ru-RU" sz="22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О.В.Тихомирова</a:t>
            </a:r>
            <a:r>
              <a:rPr lang="ru-RU" sz="22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2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М.Л.Ершова</a:t>
            </a:r>
            <a:endParaRPr lang="ru-RU" sz="22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Участвуют в работе группы педагоги Великосельской СШ и </a:t>
            </a:r>
            <a:r>
              <a:rPr lang="ru-RU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Вощажниковской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СШ.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Великосельская СШ выиграла Грант Министерства РФ.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Цель</a:t>
            </a:r>
            <a:r>
              <a:rPr lang="ru-RU" sz="2400" b="1" u="sng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24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разработать </a:t>
            </a:r>
            <a:r>
              <a:rPr lang="ru-RU" sz="24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и внедрить педагогические средства индивидуализации на разных ступенях образования</a:t>
            </a:r>
            <a:r>
              <a:rPr lang="ru-RU" sz="24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4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более 20 семинаров на базе школ, вебинар с участием различный регионов.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Изданы: 3 книги и более 20 публикаций в монографиях и журналах.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38508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3541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3. Обучение в разновозрастных группах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200" b="1" dirty="0" smtClean="0"/>
              <a:t>Руководители: Л.В.Байбородова, </a:t>
            </a:r>
            <a:r>
              <a:rPr lang="ru-RU" sz="2200" b="1" dirty="0" err="1" smtClean="0"/>
              <a:t>В.В.Цамуталина</a:t>
            </a:r>
            <a:r>
              <a:rPr lang="ru-RU" sz="2200" b="1" dirty="0" smtClean="0"/>
              <a:t>, Г.В.Пугач</a:t>
            </a:r>
            <a:r>
              <a:rPr lang="ru-RU" sz="2000" b="1" dirty="0" smtClean="0"/>
              <a:t>ева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В составе группы 25 человек из 10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разработать научно-методическое обеспечение обучения в РВГ в условиях реализации стандарта;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разработать и адаптировать технологическую карту проведения занятий в РВГ по различным учебным дисциплинам.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8 семинаров, 3 мастер-класса, в т.ч. 2 - по запросу  других регионов.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Опубликовано: 7 статей.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Подготовлены разработки видеозаписи занятий.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2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4261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 Психолого-педагогические средства формирования УУД</a:t>
            </a:r>
            <a:b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И.Н.Чижова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Н.В.Бородкина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С.С.Крылова</a:t>
            </a:r>
            <a:endParaRPr lang="ru-RU" sz="28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В составе группы 13 человек из 6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 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выявить особенности использования психолого-педагогических средств формирования УУД в сельской </a:t>
            </a:r>
            <a:r>
              <a:rPr lang="ru-RU" sz="24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малокомплексной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школе.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4 семинара.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Подготовлен электронный диск с разработками учебных занятий.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Опубликовано: 5 статей в сборниках и журналах.</a:t>
            </a:r>
          </a:p>
          <a:p>
            <a:pPr marL="0" indent="0">
              <a:buNone/>
            </a:pPr>
            <a:endParaRPr lang="ru-RU" sz="28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7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75240" cy="223224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5. Сопровождение детей с ограниченными возможностями. Инклюзивное образование</a:t>
            </a:r>
            <a:b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О.Н.Посысоев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Л.В.Жаворонкова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Л.Б.Паутова</a:t>
            </a:r>
            <a:endParaRPr lang="ru-RU" sz="2000" b="1" dirty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В составе группы 8 человек из 4 школ.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 разработать научно-методическое обеспечение проектирования АООП в условиях сельской школы.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4 семинара, конференция, мастер-класс.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Опубликовано: 1 книга, 6 статей.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6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6. Сопровождение одаренных детей</a:t>
            </a:r>
            <a: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Руководители: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А.Э.Симановский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Е.С.Боярова</a:t>
            </a:r>
            <a:r>
              <a:rPr lang="ru-RU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М.А.Яковлева</a:t>
            </a:r>
            <a:endParaRPr lang="ru-RU" sz="2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0" indent="0">
              <a:buNone/>
            </a:pPr>
            <a:r>
              <a:rPr lang="ru-RU" sz="2400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В составе группы 15 человек из 7 школ.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2400" b="1" u="sng" dirty="0" smtClean="0">
                <a:latin typeface="Tahoma" panose="020B0604030504040204" pitchFamily="34" charset="0"/>
                <a:cs typeface="Tahoma" panose="020B0604030504040204" pitchFamily="34" charset="0"/>
              </a:rPr>
              <a:t>Цель: </a:t>
            </a: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разработать и апробировать диагностический инструментарий по социальной компетентности интеллектуально одаренных детей.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Проведено:   4 семинара, круглый стол.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Организовано повышение квалификации (3 группы).</a:t>
            </a:r>
          </a:p>
          <a:p>
            <a:pPr marL="0" indent="0">
              <a:buNone/>
            </a:pPr>
            <a:r>
              <a:rPr lang="ru-RU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	Опубликовано: 2 статьи.</a:t>
            </a:r>
            <a:endParaRPr lang="ru-RU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533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343</TotalTime>
  <Words>211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MS Gothic</vt:lpstr>
      <vt:lpstr>Tahoma</vt:lpstr>
      <vt:lpstr>Тема Office</vt:lpstr>
      <vt:lpstr>ОТЧЕТ  о работе НАУЧНО-ПРАКТИЧЕСКОЙ ЛАБОРАТОРИИ СЕЛЬСКОЙ ШКОЛЫ   2016 ГОД</vt:lpstr>
      <vt:lpstr>Презентация PowerPoint</vt:lpstr>
      <vt:lpstr>Презентация PowerPoint</vt:lpstr>
      <vt:lpstr>1. Актуальные проблемы социализации сельских школ Руководители группы: И.Г.Назарова, О.В.Чиркун, В.В.Мякина</vt:lpstr>
      <vt:lpstr>2. Индивидуализация образовательного процесса Руководители: Л.В.Байбородова, О.В.Тихомирова, М.Л.Ершова</vt:lpstr>
      <vt:lpstr>3. Обучение в разновозрастных группах Руководители: Л.В.Байбородова, В.В.Цамуталина, Г.В.Пугачева</vt:lpstr>
      <vt:lpstr>4. Психолого-педагогические средства формирования УУД Руководители: И.Н.Чижова, Н.В.Бородкина, С.С.Крылова</vt:lpstr>
      <vt:lpstr>5. Сопровождение детей с ограниченными возможностями. Инклюзивное образование Руководители: О.Н.Посысоев, Л.В.Жаворонкова, Л.Б.Паутова</vt:lpstr>
      <vt:lpstr>6. Сопровождение одаренных детей Руководители: А.Э.Симановский, Е.С.Боярова, М.А.Яковлева</vt:lpstr>
      <vt:lpstr>7. Создание толерантной образовательной среды Руководители: А.А.Кораблева, С. А.Медведева</vt:lpstr>
      <vt:lpstr>8. Интеграция средств урочной, внеурочной деятельности и дополнительного образования детей Руководители: Л.В.Байбородова, Т.Д.Яковлева, Г.В.Лушникова, Е.А.Винокурова</vt:lpstr>
      <vt:lpstr>9. Воспитание демократической культуры Руководители: В.В.Белкина, С.В.Крепкова, Т.В.Кукушкина</vt:lpstr>
      <vt:lpstr>10. Подготовка педагогов в соответствии с профессиональным стандартом педагога Руководители: Н.В. Зайцева, М.А. Калинина, И.Г. Харисова</vt:lpstr>
      <vt:lpstr>11. Дошкольное образование сельских детей Руководители: Е.В. Поточигова, О.А.Жбаникова, М.В.Гришмановская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НАУЧНО-ПРАКТИЧЕСКОЙ ЛАБОРАТОРИИ СЕЛЬСКОЙ ШКОЛЫ ЗА 2016 ГОД</dc:title>
  <dc:creator>Наталия Михайловна Матюшина</dc:creator>
  <cp:lastModifiedBy>Наталия Михайловна Матюшина</cp:lastModifiedBy>
  <cp:revision>46</cp:revision>
  <dcterms:modified xsi:type="dcterms:W3CDTF">2016-12-29T10:57:57Z</dcterms:modified>
</cp:coreProperties>
</file>