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5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FF"/>
    <a:srgbClr val="990033"/>
    <a:srgbClr val="660033"/>
    <a:srgbClr val="990099"/>
    <a:srgbClr val="660066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43" autoAdjust="0"/>
  </p:normalViewPr>
  <p:slideViewPr>
    <p:cSldViewPr>
      <p:cViewPr>
        <p:scale>
          <a:sx n="68" d="100"/>
          <a:sy n="68" d="100"/>
        </p:scale>
        <p:origin x="-139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3956D7D-A3FD-43A9-8F9E-92676B931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95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05268C-CBA9-486E-9E4B-BDDAA2AEE25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2D4308-790B-4643-BC78-21B30310A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54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46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46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9557-0E59-4889-BBBF-DFFB078D4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CD06-CD36-4208-99B7-FDFE8F5E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6A3-50D0-4BC8-A2E0-F59014C9F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5BF6-8626-4497-85CD-71ECB4EB2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7E407-FFC2-43AD-A2D4-2A1BF45F0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BA04-D8BD-49DB-AF62-9911C78DF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28A4-0256-42B9-8F9C-BACE768CD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71C4-4548-4F9D-8CFC-A642222CF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C93A-5CCA-4B73-B438-2FD99BA7C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7371-39ED-4EBC-8344-11B93383D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4934-A3A4-4B93-8528-BD0E63EDF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22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3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4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44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DE54AA4-C746-4DCE-874C-E421F4097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44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44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44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44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068" y="260648"/>
            <a:ext cx="7916862" cy="395245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</a:t>
            </a:r>
            <a: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безопасного образовательного пространства в УПО как фактор профилактики деструктивного поведения детей и молодежи</a:t>
            </a:r>
            <a:endParaRPr lang="ru-RU" sz="40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960" y="4869160"/>
            <a:ext cx="5495449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Заместитель директора </a:t>
            </a:r>
          </a:p>
          <a:p>
            <a:pPr algn="ctr">
              <a:lnSpc>
                <a:spcPts val="336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ГОУ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НПО ЯО ПЛ № </a:t>
            </a: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26</a:t>
            </a:r>
          </a:p>
          <a:p>
            <a:pPr algn="ctr">
              <a:lnSpc>
                <a:spcPts val="336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Е.В. Ивашкина</a:t>
            </a:r>
            <a:endParaRPr lang="ru-RU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061791" cy="19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606550" y="440820"/>
            <a:ext cx="850265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Franklin Gothic Medium Con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Franklin Gothic Medium Cond" pitchFamily="34" charset="0"/>
              </a:rPr>
              <a:t>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Franklin Gothic Medium Cond" pitchFamily="34" charset="0"/>
              </a:rPr>
              <a:t>                             </a:t>
            </a:r>
            <a:r>
              <a:rPr lang="ru-RU" altLang="ru-RU" sz="2000" b="1" u="sng" dirty="0">
                <a:solidFill>
                  <a:schemeClr val="tx1"/>
                </a:solidFill>
                <a:latin typeface="Arial" charset="0"/>
              </a:rPr>
              <a:t>                              </a:t>
            </a:r>
            <a:endParaRPr lang="ru-RU" altLang="ru-RU" sz="20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Franklin Gothic Medium Cond" pitchFamily="34" charset="0"/>
              </a:rPr>
              <a:t>                                </a:t>
            </a:r>
            <a:endParaRPr lang="ru-RU" altLang="ru-RU" sz="2800" dirty="0">
              <a:solidFill>
                <a:srgbClr val="FF0000"/>
              </a:solidFill>
              <a:latin typeface="Franklin Gothic Medium Con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Franklin Gothic Demi" pitchFamily="34" charset="0"/>
              </a:rPr>
              <a:t>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Franklin Gothic Demi" pitchFamily="34" charset="0"/>
              </a:rPr>
              <a:t>                                   </a:t>
            </a:r>
            <a:endParaRPr lang="ru-RU" altLang="ru-RU" sz="28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solidFill>
                <a:schemeClr val="tx1"/>
              </a:solidFill>
              <a:latin typeface="Franklin Gothic Dem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Franklin Gothic Demi" pitchFamily="34" charset="0"/>
              </a:rPr>
              <a:t>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Franklin Gothic Demi" pitchFamily="34" charset="0"/>
              </a:rPr>
              <a:t>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Franklin Gothic Demi" pitchFamily="34" charset="0"/>
              </a:rPr>
              <a:t>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FF0000"/>
              </a:solidFill>
              <a:latin typeface="Franklin Gothic Dem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FF0000"/>
              </a:solidFill>
              <a:latin typeface="Franklin Gothic Dem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pic>
        <p:nvPicPr>
          <p:cNvPr id="11" name="Рисунок 10" descr="P1000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7006" y="1422135"/>
            <a:ext cx="1519199" cy="1102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285750" y="285750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6666"/>
                </a:solidFill>
                <a:latin typeface="Franklin Gothic Medium Cond" pitchFamily="34" charset="0"/>
              </a:rPr>
              <a:t>ЛИЦЕЙ ВЕДЕТ ПОДГОТОВКУ ПО СПЕЦИАЛЬНОСТЯМ:</a:t>
            </a:r>
            <a:endParaRPr lang="ru-RU" altLang="ru-RU" sz="2400" b="1" dirty="0">
              <a:solidFill>
                <a:srgbClr val="006666"/>
              </a:solidFill>
              <a:latin typeface="Franklin Gothic Medium Cond" pitchFamily="34" charset="0"/>
            </a:endParaRPr>
          </a:p>
        </p:txBody>
      </p:sp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3857625" y="2559308"/>
            <a:ext cx="171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Машинист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крана</a:t>
            </a: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5857875" y="3429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4357688" y="2357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6" name="Прямоугольник 11"/>
          <p:cNvSpPr>
            <a:spLocks noChangeArrowheads="1"/>
          </p:cNvSpPr>
          <p:nvPr/>
        </p:nvSpPr>
        <p:spPr bwMode="auto">
          <a:xfrm>
            <a:off x="4016122" y="1025167"/>
            <a:ext cx="1334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Автомеханик</a:t>
            </a: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7" name="Прямоугольник 12"/>
          <p:cNvSpPr>
            <a:spLocks noChangeArrowheads="1"/>
          </p:cNvSpPr>
          <p:nvPr/>
        </p:nvSpPr>
        <p:spPr bwMode="auto">
          <a:xfrm>
            <a:off x="3814602" y="4399052"/>
            <a:ext cx="185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Franklin Gothic Medium Cond" pitchFamily="34" charset="0"/>
              </a:rPr>
              <a:t>Машинист дорожных и строительных машин</a:t>
            </a:r>
            <a:endParaRPr lang="ru-RU" altLang="ru-RU" sz="18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pic>
        <p:nvPicPr>
          <p:cNvPr id="15" name="Рисунок 14" descr="kr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006" y="5608672"/>
            <a:ext cx="1675765" cy="111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G:\Стенды по профориентации\Автокран\520x390_603135_[www.ArtFile.ru]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03028" y="3202829"/>
            <a:ext cx="1560465" cy="1170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06" y="2276929"/>
            <a:ext cx="1623313" cy="12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7208082" y="1394499"/>
            <a:ext cx="171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Franklin Gothic Medium Cond" pitchFamily="34" charset="0"/>
              </a:rPr>
              <a:t>Повар - </a:t>
            </a:r>
            <a:endParaRPr lang="ru-RU" altLang="ru-RU" sz="18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Franklin Gothic Medium Cond" pitchFamily="34" charset="0"/>
              </a:rPr>
              <a:t>кондитер</a:t>
            </a: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3" y="5070218"/>
            <a:ext cx="1585888" cy="120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539342" y="3675998"/>
            <a:ext cx="33115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Franklin Gothic Medium Cond" pitchFamily="34" charset="0"/>
              </a:rPr>
              <a:t>Электромонтажник                             электрических                                           сетей и                                        электрооборудования</a:t>
            </a:r>
            <a:r>
              <a:rPr lang="ru-RU" altLang="ru-RU" sz="1800" b="1" dirty="0">
                <a:solidFill>
                  <a:schemeClr val="tx1"/>
                </a:solidFill>
                <a:latin typeface="Franklin Gothic Medium Cond" pitchFamily="34" charset="0"/>
              </a:rPr>
              <a:t>     </a:t>
            </a:r>
            <a:endParaRPr lang="ru-RU" altLang="ru-RU" sz="1800" dirty="0">
              <a:solidFill>
                <a:srgbClr val="FF0000"/>
              </a:solidFill>
              <a:latin typeface="Franklin Gothic Medium Con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Franklin Gothic Medium Cond" pitchFamily="34" charset="0"/>
              </a:rPr>
              <a:t>                                       </a:t>
            </a:r>
            <a:endParaRPr lang="ru-RU" altLang="ru-RU" sz="2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26" y="5057096"/>
            <a:ext cx="1595995" cy="12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7073671" y="3798888"/>
            <a:ext cx="185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Мастер по обработке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цифровой информации</a:t>
            </a: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8" y="2291690"/>
            <a:ext cx="152266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10"/>
          <p:cNvSpPr>
            <a:spLocks noChangeArrowheads="1"/>
          </p:cNvSpPr>
          <p:nvPr/>
        </p:nvSpPr>
        <p:spPr bwMode="auto">
          <a:xfrm>
            <a:off x="216896" y="1256000"/>
            <a:ext cx="1799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Контролер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Franklin Gothic Medium Cond" pitchFamily="34" charset="0"/>
              </a:rPr>
              <a:t>сберегательного  </a:t>
            </a:r>
            <a:endParaRPr lang="ru-RU" altLang="ru-RU" sz="1800" dirty="0">
              <a:solidFill>
                <a:srgbClr val="000000"/>
              </a:solidFill>
              <a:latin typeface="Franklin Gothic Medium Cond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Franklin Gothic Medium Cond" pitchFamily="34" charset="0"/>
              </a:rPr>
              <a:t>банка</a:t>
            </a:r>
          </a:p>
        </p:txBody>
      </p:sp>
    </p:spTree>
    <p:extLst>
      <p:ext uri="{BB962C8B-B14F-4D97-AF65-F5344CB8AC3E}">
        <p14:creationId xmlns:p14="http://schemas.microsoft.com/office/powerpoint/2010/main" val="10081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80928"/>
            <a:ext cx="2326442" cy="16094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фестиваль 1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5536" y="2561880"/>
            <a:ext cx="2204814" cy="165777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134938" y="764704"/>
            <a:ext cx="8829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Franklin Gothic Medium Cond" pitchFamily="34" charset="0"/>
              </a:rPr>
              <a:t>На базе ПЛ № 26 в 2005 году был создан реабилитационный центр, где дети с ОВЗ, получают желаемое образование наравне со здоровыми </a:t>
            </a:r>
            <a:r>
              <a:rPr lang="ru-RU" altLang="ru-RU" sz="2400" dirty="0" smtClean="0">
                <a:solidFill>
                  <a:schemeClr val="tx1"/>
                </a:solidFill>
                <a:latin typeface="Franklin Gothic Medium Cond" pitchFamily="34" charset="0"/>
              </a:rPr>
              <a:t>сверстниками.</a:t>
            </a:r>
            <a:endParaRPr lang="ru-RU" altLang="ru-RU" sz="24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87237" y="4266847"/>
            <a:ext cx="2525076" cy="160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89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10761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Девиации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50039" y="162880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Tx/>
              <a:buChar char="-"/>
            </a:pPr>
            <a:r>
              <a:rPr lang="ru-RU" sz="3600" dirty="0" smtClean="0"/>
              <a:t>пропуски </a:t>
            </a:r>
            <a:r>
              <a:rPr lang="ru-RU" sz="3600" dirty="0"/>
              <a:t>учебных занятий без </a:t>
            </a:r>
            <a:r>
              <a:rPr lang="ru-RU" sz="3600" dirty="0" smtClean="0"/>
              <a:t>      уважительной причины</a:t>
            </a:r>
          </a:p>
          <a:p>
            <a:pPr algn="l"/>
            <a:endParaRPr lang="ru-RU" sz="3600" dirty="0"/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правонарушения</a:t>
            </a:r>
          </a:p>
          <a:p>
            <a:pPr marL="571500" indent="-571500" algn="l">
              <a:buFontTx/>
              <a:buChar char="-"/>
            </a:pPr>
            <a:endParaRPr lang="ru-RU" sz="3600" dirty="0"/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курение</a:t>
            </a:r>
          </a:p>
          <a:p>
            <a:pPr marL="571500" indent="-571500" algn="l">
              <a:buFontTx/>
              <a:buChar char="-"/>
            </a:pPr>
            <a:endParaRPr lang="ru-RU" sz="3600" dirty="0"/>
          </a:p>
          <a:p>
            <a:pPr algn="l"/>
            <a:r>
              <a:rPr lang="ru-RU" sz="3600" dirty="0"/>
              <a:t>- </a:t>
            </a:r>
            <a:r>
              <a:rPr lang="ru-RU" sz="3600" dirty="0" smtClean="0"/>
              <a:t>  употребление ПАВ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83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8843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СОВЕТЫ</a:t>
            </a:r>
          </a:p>
          <a:p>
            <a:endParaRPr lang="ru-RU" dirty="0"/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ПЕДАГОГИЧЕСКИЙ СОВЕТ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МАЛЫЙ ПЕДСОВЕТ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СОВЕТ РОДИТЕЛЬСКОГО АКТИВА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СОВЕТ СТАРОСТ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СОВЕТ ПО ПРОФИЛАКТИКЕ ПРАВОНАРУШЕНИЙ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68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Точки">
  <a:themeElements>
    <a:clrScheme name="Точки 8">
      <a:dk1>
        <a:srgbClr val="000000"/>
      </a:dk1>
      <a:lt1>
        <a:srgbClr val="E6F8F4"/>
      </a:lt1>
      <a:dk2>
        <a:srgbClr val="00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Точ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102</Words>
  <Application>Microsoft Office PowerPoint</Application>
  <PresentationFormat>Экран (4:3)</PresentationFormat>
  <Paragraphs>47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Точки</vt:lpstr>
      <vt:lpstr>     Создание безопасного образовательного пространства в УПО как фактор профилактики деструктивного поведения детей и молодежи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безопасность образовательной среды в ДОЛ</dc:title>
  <dc:creator>409-1-н</dc:creator>
  <cp:lastModifiedBy>Елена</cp:lastModifiedBy>
  <cp:revision>138</cp:revision>
  <dcterms:created xsi:type="dcterms:W3CDTF">2008-02-18T09:27:16Z</dcterms:created>
  <dcterms:modified xsi:type="dcterms:W3CDTF">2014-11-09T09:13:30Z</dcterms:modified>
</cp:coreProperties>
</file>